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2.xml" ContentType="application/vnd.openxmlformats-officedocument.theme+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3.xml" ContentType="application/vnd.openxmlformats-officedocument.theme+xml"/>
  <Override PartName="/ppt/slideLayouts/slideLayout83.xml" ContentType="application/vnd.openxmlformats-officedocument.presentationml.slideLayout+xml"/>
  <Override PartName="/ppt/theme/theme4.xml" ContentType="application/vnd.openxmlformats-officedocument.theme+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theme/theme5.xml" ContentType="application/vnd.openxmlformats-officedocument.theme+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theme/theme6.xml" ContentType="application/vnd.openxmlformats-officedocument.theme+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theme/theme7.xml" ContentType="application/vnd.openxmlformats-officedocument.theme+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theme/theme8.xml" ContentType="application/vnd.openxmlformats-officedocument.theme+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1.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2.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tags/tag17.xml" ContentType="application/vnd.openxmlformats-officedocument.presentationml.tags+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embedTrueTypeFonts="1" saveSubsetFonts="1">
  <p:sldMasterIdLst>
    <p:sldMasterId id="2147483788" r:id="rId1"/>
    <p:sldMasterId id="2147483660" r:id="rId2"/>
    <p:sldMasterId id="2147483722" r:id="rId3"/>
    <p:sldMasterId id="2147483746" r:id="rId4"/>
    <p:sldMasterId id="2147483817" r:id="rId5"/>
    <p:sldMasterId id="2147483855" r:id="rId6"/>
    <p:sldMasterId id="2147483886" r:id="rId7"/>
    <p:sldMasterId id="2147483917" r:id="rId8"/>
    <p:sldMasterId id="2147483941" r:id="rId9"/>
  </p:sldMasterIdLst>
  <p:notesMasterIdLst>
    <p:notesMasterId r:id="rId91"/>
  </p:notesMasterIdLst>
  <p:handoutMasterIdLst>
    <p:handoutMasterId r:id="rId92"/>
  </p:handoutMasterIdLst>
  <p:sldIdLst>
    <p:sldId id="530" r:id="rId10"/>
    <p:sldId id="531" r:id="rId11"/>
    <p:sldId id="532" r:id="rId12"/>
    <p:sldId id="533" r:id="rId13"/>
    <p:sldId id="534" r:id="rId14"/>
    <p:sldId id="390" r:id="rId15"/>
    <p:sldId id="433" r:id="rId16"/>
    <p:sldId id="434" r:id="rId17"/>
    <p:sldId id="435" r:id="rId18"/>
    <p:sldId id="473" r:id="rId19"/>
    <p:sldId id="474" r:id="rId20"/>
    <p:sldId id="437" r:id="rId21"/>
    <p:sldId id="438" r:id="rId22"/>
    <p:sldId id="477" r:id="rId23"/>
    <p:sldId id="478" r:id="rId24"/>
    <p:sldId id="523" r:id="rId25"/>
    <p:sldId id="524" r:id="rId26"/>
    <p:sldId id="525" r:id="rId27"/>
    <p:sldId id="526" r:id="rId28"/>
    <p:sldId id="527" r:id="rId29"/>
    <p:sldId id="479" r:id="rId30"/>
    <p:sldId id="480" r:id="rId31"/>
    <p:sldId id="481" r:id="rId32"/>
    <p:sldId id="482" r:id="rId33"/>
    <p:sldId id="483" r:id="rId34"/>
    <p:sldId id="484" r:id="rId35"/>
    <p:sldId id="487" r:id="rId36"/>
    <p:sldId id="488" r:id="rId37"/>
    <p:sldId id="485" r:id="rId38"/>
    <p:sldId id="486" r:id="rId39"/>
    <p:sldId id="440" r:id="rId40"/>
    <p:sldId id="441" r:id="rId41"/>
    <p:sldId id="442" r:id="rId42"/>
    <p:sldId id="443" r:id="rId43"/>
    <p:sldId id="444" r:id="rId44"/>
    <p:sldId id="393" r:id="rId45"/>
    <p:sldId id="489" r:id="rId46"/>
    <p:sldId id="505" r:id="rId47"/>
    <p:sldId id="506" r:id="rId48"/>
    <p:sldId id="507" r:id="rId49"/>
    <p:sldId id="508" r:id="rId50"/>
    <p:sldId id="509" r:id="rId51"/>
    <p:sldId id="510" r:id="rId52"/>
    <p:sldId id="511" r:id="rId53"/>
    <p:sldId id="512" r:id="rId54"/>
    <p:sldId id="513" r:id="rId55"/>
    <p:sldId id="514" r:id="rId56"/>
    <p:sldId id="515" r:id="rId57"/>
    <p:sldId id="516" r:id="rId58"/>
    <p:sldId id="517" r:id="rId59"/>
    <p:sldId id="518" r:id="rId60"/>
    <p:sldId id="535" r:id="rId61"/>
    <p:sldId id="520" r:id="rId62"/>
    <p:sldId id="391" r:id="rId63"/>
    <p:sldId id="536" r:id="rId64"/>
    <p:sldId id="537" r:id="rId65"/>
    <p:sldId id="446" r:id="rId66"/>
    <p:sldId id="447" r:id="rId67"/>
    <p:sldId id="490" r:id="rId68"/>
    <p:sldId id="521" r:id="rId69"/>
    <p:sldId id="538" r:id="rId70"/>
    <p:sldId id="539" r:id="rId71"/>
    <p:sldId id="540" r:id="rId72"/>
    <p:sldId id="541" r:id="rId73"/>
    <p:sldId id="542" r:id="rId74"/>
    <p:sldId id="543" r:id="rId75"/>
    <p:sldId id="544" r:id="rId76"/>
    <p:sldId id="545" r:id="rId77"/>
    <p:sldId id="546" r:id="rId78"/>
    <p:sldId id="547" r:id="rId79"/>
    <p:sldId id="548" r:id="rId80"/>
    <p:sldId id="549" r:id="rId81"/>
    <p:sldId id="550" r:id="rId82"/>
    <p:sldId id="551" r:id="rId83"/>
    <p:sldId id="552" r:id="rId84"/>
    <p:sldId id="553" r:id="rId85"/>
    <p:sldId id="554" r:id="rId86"/>
    <p:sldId id="555" r:id="rId87"/>
    <p:sldId id="556" r:id="rId88"/>
    <p:sldId id="557" r:id="rId89"/>
    <p:sldId id="558" r:id="rId90"/>
  </p:sldIdLst>
  <p:sldSz cx="9144000" cy="6858000" type="screen4x3"/>
  <p:notesSz cx="6858000" cy="9144000"/>
  <p:embeddedFontLst>
    <p:embeddedFont>
      <p:font typeface="Calibri" panose="020F0502020204030204" pitchFamily="34" charset="0"/>
      <p:regular r:id="rId93"/>
      <p:bold r:id="rId94"/>
      <p:italic r:id="rId95"/>
      <p:boldItalic r:id="rId96"/>
    </p:embeddedFont>
    <p:embeddedFont>
      <p:font typeface="Verdana" panose="020B0604030504040204" pitchFamily="34" charset="0"/>
      <p:regular r:id="rId97"/>
      <p:bold r:id="rId98"/>
      <p:italic r:id="rId99"/>
      <p:boldItalic r:id="rId100"/>
    </p:embeddedFont>
    <p:embeddedFont>
      <p:font typeface="Calibri Light" panose="020F0302020204030204" pitchFamily="34" charset="0"/>
      <p:regular r:id="rId101"/>
      <p:italic r:id="rId102"/>
    </p:embeddedFont>
    <p:embeddedFont>
      <p:font typeface="Segoe UI Semibold" panose="020B0702040204020203" pitchFamily="34" charset="0"/>
      <p:bold r:id="rId103"/>
      <p:boldItalic r:id="rId104"/>
    </p:embeddedFont>
    <p:embeddedFont>
      <p:font typeface="Mangal" panose="02040503050203030202" pitchFamily="18" charset="0"/>
      <p:regular r:id="rId105"/>
    </p:embeddedFont>
    <p:embeddedFont>
      <p:font typeface="Segoe UI Semilight" panose="020B0402040204020203" pitchFamily="34" charset="0"/>
      <p:regular r:id="rId106"/>
      <p:italic r:id="rId107"/>
    </p:embeddedFont>
    <p:embeddedFont>
      <p:font typeface="Impact" panose="020B0806030902050204" pitchFamily="34" charset="0"/>
      <p:regular r:id="rId108"/>
    </p:embeddedFont>
    <p:embeddedFont>
      <p:font typeface="MS PGothic" panose="020B0600070205080204" pitchFamily="34" charset="-128"/>
      <p:regular r:id="rId109"/>
    </p:embeddedFont>
    <p:embeddedFont>
      <p:font typeface="Consolas" panose="020B0609020204030204" pitchFamily="49" charset="0"/>
      <p:regular r:id="rId110"/>
      <p:bold r:id="rId111"/>
      <p:italic r:id="rId112"/>
      <p:boldItalic r:id="rId113"/>
    </p:embeddedFont>
    <p:embeddedFont>
      <p:font typeface="Segoe UI Light" panose="020B0502040204020203" pitchFamily="34" charset="0"/>
      <p:regular r:id="rId114"/>
      <p:italic r:id="rId115"/>
    </p:embeddedFont>
    <p:embeddedFont>
      <p:font typeface="Segoe UI Black" panose="020B0A02040204020203" pitchFamily="34" charset="0"/>
      <p:bold r:id="rId116"/>
      <p:boldItalic r:id="rId117"/>
    </p:embeddedFont>
    <p:embeddedFont>
      <p:font typeface="MS PGothic" panose="020B0600070205080204" pitchFamily="34" charset="-128"/>
      <p:regular r:id="rId109"/>
    </p:embeddedFont>
    <p:embeddedFont>
      <p:font typeface="Segoe UI Symbol" panose="020B0502040204020203" pitchFamily="34" charset="0"/>
      <p:regular r:id="rId118"/>
    </p:embeddedFont>
    <p:embeddedFont>
      <p:font typeface="Segoe UI" panose="020B0502040204020203" pitchFamily="34" charset="0"/>
      <p:regular r:id="rId119"/>
      <p:bold r:id="rId120"/>
      <p:italic r:id="rId121"/>
      <p:boldItalic r:id="rId122"/>
    </p:embeddedFont>
  </p:embeddedFontLst>
  <p:defaultTex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0C0"/>
    <a:srgbClr val="9A57CD"/>
    <a:srgbClr val="3399FF"/>
    <a:srgbClr val="669900"/>
    <a:srgbClr val="7AB0F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122" autoAdjust="0"/>
    <p:restoredTop sz="61593" autoAdjust="0"/>
  </p:normalViewPr>
  <p:slideViewPr>
    <p:cSldViewPr snapToGrid="0">
      <p:cViewPr varScale="1">
        <p:scale>
          <a:sx n="70" d="100"/>
          <a:sy n="70" d="100"/>
        </p:scale>
        <p:origin x="2052" y="72"/>
      </p:cViewPr>
      <p:guideLst/>
    </p:cSldViewPr>
  </p:slideViewPr>
  <p:outlineViewPr>
    <p:cViewPr>
      <p:scale>
        <a:sx n="33" d="100"/>
        <a:sy n="33" d="100"/>
      </p:scale>
      <p:origin x="0" y="-9864"/>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80" d="100"/>
          <a:sy n="80" d="100"/>
        </p:scale>
        <p:origin x="3918" y="84"/>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7.xml"/><Relationship Id="rId117" Type="http://schemas.openxmlformats.org/officeDocument/2006/relationships/font" Target="fonts/font25.fntdata"/><Relationship Id="rId21" Type="http://schemas.openxmlformats.org/officeDocument/2006/relationships/slide" Target="slides/slide12.xml"/><Relationship Id="rId42" Type="http://schemas.openxmlformats.org/officeDocument/2006/relationships/slide" Target="slides/slide33.xml"/><Relationship Id="rId47" Type="http://schemas.openxmlformats.org/officeDocument/2006/relationships/slide" Target="slides/slide38.xml"/><Relationship Id="rId63" Type="http://schemas.openxmlformats.org/officeDocument/2006/relationships/slide" Target="slides/slide54.xml"/><Relationship Id="rId68" Type="http://schemas.openxmlformats.org/officeDocument/2006/relationships/slide" Target="slides/slide59.xml"/><Relationship Id="rId84" Type="http://schemas.openxmlformats.org/officeDocument/2006/relationships/slide" Target="slides/slide75.xml"/><Relationship Id="rId89" Type="http://schemas.openxmlformats.org/officeDocument/2006/relationships/slide" Target="slides/slide80.xml"/><Relationship Id="rId112" Type="http://schemas.openxmlformats.org/officeDocument/2006/relationships/font" Target="fonts/font20.fntdata"/><Relationship Id="rId16" Type="http://schemas.openxmlformats.org/officeDocument/2006/relationships/slide" Target="slides/slide7.xml"/><Relationship Id="rId107" Type="http://schemas.openxmlformats.org/officeDocument/2006/relationships/font" Target="fonts/font15.fntdata"/><Relationship Id="rId11" Type="http://schemas.openxmlformats.org/officeDocument/2006/relationships/slide" Target="slides/slide2.xml"/><Relationship Id="rId32" Type="http://schemas.openxmlformats.org/officeDocument/2006/relationships/slide" Target="slides/slide23.xml"/><Relationship Id="rId37" Type="http://schemas.openxmlformats.org/officeDocument/2006/relationships/slide" Target="slides/slide28.xml"/><Relationship Id="rId53" Type="http://schemas.openxmlformats.org/officeDocument/2006/relationships/slide" Target="slides/slide44.xml"/><Relationship Id="rId58" Type="http://schemas.openxmlformats.org/officeDocument/2006/relationships/slide" Target="slides/slide49.xml"/><Relationship Id="rId74" Type="http://schemas.openxmlformats.org/officeDocument/2006/relationships/slide" Target="slides/slide65.xml"/><Relationship Id="rId79" Type="http://schemas.openxmlformats.org/officeDocument/2006/relationships/slide" Target="slides/slide70.xml"/><Relationship Id="rId102" Type="http://schemas.openxmlformats.org/officeDocument/2006/relationships/font" Target="fonts/font10.fntdata"/><Relationship Id="rId123" Type="http://schemas.openxmlformats.org/officeDocument/2006/relationships/presProps" Target="presProps.xml"/><Relationship Id="rId5" Type="http://schemas.openxmlformats.org/officeDocument/2006/relationships/slideMaster" Target="slideMasters/slideMaster5.xml"/><Relationship Id="rId90" Type="http://schemas.openxmlformats.org/officeDocument/2006/relationships/slide" Target="slides/slide81.xml"/><Relationship Id="rId95" Type="http://schemas.openxmlformats.org/officeDocument/2006/relationships/font" Target="fonts/font3.fntdata"/><Relationship Id="rId19" Type="http://schemas.openxmlformats.org/officeDocument/2006/relationships/slide" Target="slides/slide10.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slide" Target="slides/slide34.xml"/><Relationship Id="rId48" Type="http://schemas.openxmlformats.org/officeDocument/2006/relationships/slide" Target="slides/slide39.xml"/><Relationship Id="rId56" Type="http://schemas.openxmlformats.org/officeDocument/2006/relationships/slide" Target="slides/slide47.xml"/><Relationship Id="rId64" Type="http://schemas.openxmlformats.org/officeDocument/2006/relationships/slide" Target="slides/slide55.xml"/><Relationship Id="rId69" Type="http://schemas.openxmlformats.org/officeDocument/2006/relationships/slide" Target="slides/slide60.xml"/><Relationship Id="rId77" Type="http://schemas.openxmlformats.org/officeDocument/2006/relationships/slide" Target="slides/slide68.xml"/><Relationship Id="rId100" Type="http://schemas.openxmlformats.org/officeDocument/2006/relationships/font" Target="fonts/font8.fntdata"/><Relationship Id="rId105" Type="http://schemas.openxmlformats.org/officeDocument/2006/relationships/font" Target="fonts/font13.fntdata"/><Relationship Id="rId113" Type="http://schemas.openxmlformats.org/officeDocument/2006/relationships/font" Target="fonts/font21.fntdata"/><Relationship Id="rId118" Type="http://schemas.openxmlformats.org/officeDocument/2006/relationships/font" Target="fonts/font26.fntdata"/><Relationship Id="rId126" Type="http://schemas.openxmlformats.org/officeDocument/2006/relationships/tableStyles" Target="tableStyles.xml"/><Relationship Id="rId8" Type="http://schemas.openxmlformats.org/officeDocument/2006/relationships/slideMaster" Target="slideMasters/slideMaster8.xml"/><Relationship Id="rId51" Type="http://schemas.openxmlformats.org/officeDocument/2006/relationships/slide" Target="slides/slide42.xml"/><Relationship Id="rId72" Type="http://schemas.openxmlformats.org/officeDocument/2006/relationships/slide" Target="slides/slide63.xml"/><Relationship Id="rId80" Type="http://schemas.openxmlformats.org/officeDocument/2006/relationships/slide" Target="slides/slide71.xml"/><Relationship Id="rId85" Type="http://schemas.openxmlformats.org/officeDocument/2006/relationships/slide" Target="slides/slide76.xml"/><Relationship Id="rId93" Type="http://schemas.openxmlformats.org/officeDocument/2006/relationships/font" Target="fonts/font1.fntdata"/><Relationship Id="rId98" Type="http://schemas.openxmlformats.org/officeDocument/2006/relationships/font" Target="fonts/font6.fntdata"/><Relationship Id="rId121" Type="http://schemas.openxmlformats.org/officeDocument/2006/relationships/font" Target="fonts/font29.fntdata"/><Relationship Id="rId3" Type="http://schemas.openxmlformats.org/officeDocument/2006/relationships/slideMaster" Target="slideMasters/slideMaster3.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slide" Target="slides/slide37.xml"/><Relationship Id="rId59" Type="http://schemas.openxmlformats.org/officeDocument/2006/relationships/slide" Target="slides/slide50.xml"/><Relationship Id="rId67" Type="http://schemas.openxmlformats.org/officeDocument/2006/relationships/slide" Target="slides/slide58.xml"/><Relationship Id="rId103" Type="http://schemas.openxmlformats.org/officeDocument/2006/relationships/font" Target="fonts/font11.fntdata"/><Relationship Id="rId108" Type="http://schemas.openxmlformats.org/officeDocument/2006/relationships/font" Target="fonts/font16.fntdata"/><Relationship Id="rId116" Type="http://schemas.openxmlformats.org/officeDocument/2006/relationships/font" Target="fonts/font24.fntdata"/><Relationship Id="rId124" Type="http://schemas.openxmlformats.org/officeDocument/2006/relationships/viewProps" Target="viewProps.xml"/><Relationship Id="rId20" Type="http://schemas.openxmlformats.org/officeDocument/2006/relationships/slide" Target="slides/slide11.xml"/><Relationship Id="rId41" Type="http://schemas.openxmlformats.org/officeDocument/2006/relationships/slide" Target="slides/slide32.xml"/><Relationship Id="rId54" Type="http://schemas.openxmlformats.org/officeDocument/2006/relationships/slide" Target="slides/slide45.xml"/><Relationship Id="rId62" Type="http://schemas.openxmlformats.org/officeDocument/2006/relationships/slide" Target="slides/slide53.xml"/><Relationship Id="rId70" Type="http://schemas.openxmlformats.org/officeDocument/2006/relationships/slide" Target="slides/slide61.xml"/><Relationship Id="rId75" Type="http://schemas.openxmlformats.org/officeDocument/2006/relationships/slide" Target="slides/slide66.xml"/><Relationship Id="rId83" Type="http://schemas.openxmlformats.org/officeDocument/2006/relationships/slide" Target="slides/slide74.xml"/><Relationship Id="rId88" Type="http://schemas.openxmlformats.org/officeDocument/2006/relationships/slide" Target="slides/slide79.xml"/><Relationship Id="rId91" Type="http://schemas.openxmlformats.org/officeDocument/2006/relationships/notesMaster" Target="notesMasters/notesMaster1.xml"/><Relationship Id="rId96" Type="http://schemas.openxmlformats.org/officeDocument/2006/relationships/font" Target="fonts/font4.fntdata"/><Relationship Id="rId111" Type="http://schemas.openxmlformats.org/officeDocument/2006/relationships/font" Target="fonts/font19.fntdata"/><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slide" Target="slides/slide40.xml"/><Relationship Id="rId57" Type="http://schemas.openxmlformats.org/officeDocument/2006/relationships/slide" Target="slides/slide48.xml"/><Relationship Id="rId106" Type="http://schemas.openxmlformats.org/officeDocument/2006/relationships/font" Target="fonts/font14.fntdata"/><Relationship Id="rId114" Type="http://schemas.openxmlformats.org/officeDocument/2006/relationships/font" Target="fonts/font22.fntdata"/><Relationship Id="rId119" Type="http://schemas.openxmlformats.org/officeDocument/2006/relationships/font" Target="fonts/font27.fntdata"/><Relationship Id="rId127" Type="http://schemas.microsoft.com/office/2015/10/relationships/revisionInfo" Target="revisionInfo.xml"/><Relationship Id="rId10" Type="http://schemas.openxmlformats.org/officeDocument/2006/relationships/slide" Target="slides/slide1.xml"/><Relationship Id="rId31" Type="http://schemas.openxmlformats.org/officeDocument/2006/relationships/slide" Target="slides/slide22.xml"/><Relationship Id="rId44" Type="http://schemas.openxmlformats.org/officeDocument/2006/relationships/slide" Target="slides/slide35.xml"/><Relationship Id="rId52" Type="http://schemas.openxmlformats.org/officeDocument/2006/relationships/slide" Target="slides/slide43.xml"/><Relationship Id="rId60" Type="http://schemas.openxmlformats.org/officeDocument/2006/relationships/slide" Target="slides/slide51.xml"/><Relationship Id="rId65" Type="http://schemas.openxmlformats.org/officeDocument/2006/relationships/slide" Target="slides/slide56.xml"/><Relationship Id="rId73" Type="http://schemas.openxmlformats.org/officeDocument/2006/relationships/slide" Target="slides/slide64.xml"/><Relationship Id="rId78" Type="http://schemas.openxmlformats.org/officeDocument/2006/relationships/slide" Target="slides/slide69.xml"/><Relationship Id="rId81" Type="http://schemas.openxmlformats.org/officeDocument/2006/relationships/slide" Target="slides/slide72.xml"/><Relationship Id="rId86" Type="http://schemas.openxmlformats.org/officeDocument/2006/relationships/slide" Target="slides/slide77.xml"/><Relationship Id="rId94" Type="http://schemas.openxmlformats.org/officeDocument/2006/relationships/font" Target="fonts/font2.fntdata"/><Relationship Id="rId99" Type="http://schemas.openxmlformats.org/officeDocument/2006/relationships/font" Target="fonts/font7.fntdata"/><Relationship Id="rId101" Type="http://schemas.openxmlformats.org/officeDocument/2006/relationships/font" Target="fonts/font9.fntdata"/><Relationship Id="rId122" Type="http://schemas.openxmlformats.org/officeDocument/2006/relationships/font" Target="fonts/font30.fntdata"/><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 Target="slides/slide4.xml"/><Relationship Id="rId18" Type="http://schemas.openxmlformats.org/officeDocument/2006/relationships/slide" Target="slides/slide9.xml"/><Relationship Id="rId39" Type="http://schemas.openxmlformats.org/officeDocument/2006/relationships/slide" Target="slides/slide30.xml"/><Relationship Id="rId109" Type="http://schemas.openxmlformats.org/officeDocument/2006/relationships/font" Target="fonts/font17.fntdata"/><Relationship Id="rId34" Type="http://schemas.openxmlformats.org/officeDocument/2006/relationships/slide" Target="slides/slide25.xml"/><Relationship Id="rId50" Type="http://schemas.openxmlformats.org/officeDocument/2006/relationships/slide" Target="slides/slide41.xml"/><Relationship Id="rId55" Type="http://schemas.openxmlformats.org/officeDocument/2006/relationships/slide" Target="slides/slide46.xml"/><Relationship Id="rId76" Type="http://schemas.openxmlformats.org/officeDocument/2006/relationships/slide" Target="slides/slide67.xml"/><Relationship Id="rId97" Type="http://schemas.openxmlformats.org/officeDocument/2006/relationships/font" Target="fonts/font5.fntdata"/><Relationship Id="rId104" Type="http://schemas.openxmlformats.org/officeDocument/2006/relationships/font" Target="fonts/font12.fntdata"/><Relationship Id="rId120" Type="http://schemas.openxmlformats.org/officeDocument/2006/relationships/font" Target="fonts/font28.fntdata"/><Relationship Id="rId125" Type="http://schemas.openxmlformats.org/officeDocument/2006/relationships/theme" Target="theme/theme1.xml"/><Relationship Id="rId7" Type="http://schemas.openxmlformats.org/officeDocument/2006/relationships/slideMaster" Target="slideMasters/slideMaster7.xml"/><Relationship Id="rId71" Type="http://schemas.openxmlformats.org/officeDocument/2006/relationships/slide" Target="slides/slide62.xml"/><Relationship Id="rId92" Type="http://schemas.openxmlformats.org/officeDocument/2006/relationships/handoutMaster" Target="handoutMasters/handoutMaster1.xml"/><Relationship Id="rId2" Type="http://schemas.openxmlformats.org/officeDocument/2006/relationships/slideMaster" Target="slideMasters/slideMaster2.xml"/><Relationship Id="rId29" Type="http://schemas.openxmlformats.org/officeDocument/2006/relationships/slide" Target="slides/slide20.xml"/><Relationship Id="rId24" Type="http://schemas.openxmlformats.org/officeDocument/2006/relationships/slide" Target="slides/slide15.xml"/><Relationship Id="rId40" Type="http://schemas.openxmlformats.org/officeDocument/2006/relationships/slide" Target="slides/slide31.xml"/><Relationship Id="rId45" Type="http://schemas.openxmlformats.org/officeDocument/2006/relationships/slide" Target="slides/slide36.xml"/><Relationship Id="rId66" Type="http://schemas.openxmlformats.org/officeDocument/2006/relationships/slide" Target="slides/slide57.xml"/><Relationship Id="rId87" Type="http://schemas.openxmlformats.org/officeDocument/2006/relationships/slide" Target="slides/slide78.xml"/><Relationship Id="rId110" Type="http://schemas.openxmlformats.org/officeDocument/2006/relationships/font" Target="fonts/font18.fntdata"/><Relationship Id="rId115" Type="http://schemas.openxmlformats.org/officeDocument/2006/relationships/font" Target="fonts/font23.fntdata"/><Relationship Id="rId61" Type="http://schemas.openxmlformats.org/officeDocument/2006/relationships/slide" Target="slides/slide52.xml"/><Relationship Id="rId82" Type="http://schemas.openxmlformats.org/officeDocument/2006/relationships/slide" Target="slides/slide7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313D065-3E46-423B-B0AB-95B709A4BA9C}" type="doc">
      <dgm:prSet loTypeId="urn:microsoft.com/office/officeart/2005/8/layout/lProcess2" loCatId="relationship" qsTypeId="urn:microsoft.com/office/officeart/2005/8/quickstyle/simple1" qsCatId="simple" csTypeId="urn:microsoft.com/office/officeart/2005/8/colors/accent1_2" csCatId="accent1" phldr="1"/>
      <dgm:spPr/>
      <dgm:t>
        <a:bodyPr/>
        <a:lstStyle/>
        <a:p>
          <a:endParaRPr lang="en-US"/>
        </a:p>
      </dgm:t>
    </dgm:pt>
    <dgm:pt modelId="{93446BC6-14F8-4F0F-8E90-2AB4E54A691D}">
      <dgm:prSet/>
      <dgm:spPr/>
      <dgm:t>
        <a:bodyPr/>
        <a:lstStyle/>
        <a:p>
          <a:r>
            <a:rPr lang="en-US"/>
            <a:t>IaaS</a:t>
          </a:r>
          <a:br>
            <a:rPr lang="en-US"/>
          </a:br>
          <a:r>
            <a:rPr lang="en-US"/>
            <a:t>VMs</a:t>
          </a:r>
        </a:p>
      </dgm:t>
    </dgm:pt>
    <dgm:pt modelId="{37B4CBEC-A8A9-4E8C-A043-3C63415939CB}" type="parTrans" cxnId="{0D37718F-1061-4212-8490-F7F8F73EB09A}">
      <dgm:prSet/>
      <dgm:spPr/>
      <dgm:t>
        <a:bodyPr/>
        <a:lstStyle/>
        <a:p>
          <a:endParaRPr lang="en-US"/>
        </a:p>
      </dgm:t>
    </dgm:pt>
    <dgm:pt modelId="{B8B640D3-3D8A-415C-82D6-C5A19AA791D1}" type="sibTrans" cxnId="{0D37718F-1061-4212-8490-F7F8F73EB09A}">
      <dgm:prSet/>
      <dgm:spPr/>
      <dgm:t>
        <a:bodyPr/>
        <a:lstStyle/>
        <a:p>
          <a:endParaRPr lang="en-US"/>
        </a:p>
      </dgm:t>
    </dgm:pt>
    <dgm:pt modelId="{D8FA6B2F-CEE9-4C05-AA3D-26432E102867}">
      <dgm:prSet/>
      <dgm:spPr/>
      <dgm:t>
        <a:bodyPr/>
        <a:lstStyle/>
        <a:p>
          <a:r>
            <a:rPr lang="en-US"/>
            <a:t>VM Scale Sets</a:t>
          </a:r>
        </a:p>
      </dgm:t>
    </dgm:pt>
    <dgm:pt modelId="{1173D26D-B999-4A78-8169-0E234065A748}" type="parTrans" cxnId="{203CF54F-874D-4BA6-AD8D-9A35164F273C}">
      <dgm:prSet/>
      <dgm:spPr/>
      <dgm:t>
        <a:bodyPr/>
        <a:lstStyle/>
        <a:p>
          <a:endParaRPr lang="en-US"/>
        </a:p>
      </dgm:t>
    </dgm:pt>
    <dgm:pt modelId="{35C53E8F-C2E2-4E00-8D75-19D606FA31AF}" type="sibTrans" cxnId="{203CF54F-874D-4BA6-AD8D-9A35164F273C}">
      <dgm:prSet/>
      <dgm:spPr/>
      <dgm:t>
        <a:bodyPr/>
        <a:lstStyle/>
        <a:p>
          <a:endParaRPr lang="en-US"/>
        </a:p>
      </dgm:t>
    </dgm:pt>
    <dgm:pt modelId="{260A285B-3648-478D-9802-F027B29B168D}">
      <dgm:prSet/>
      <dgm:spPr/>
      <dgm:t>
        <a:bodyPr/>
        <a:lstStyle/>
        <a:p>
          <a:r>
            <a:rPr lang="en-US"/>
            <a:t>Batch</a:t>
          </a:r>
        </a:p>
      </dgm:t>
    </dgm:pt>
    <dgm:pt modelId="{AA4EF500-79C6-44D1-A4E7-F782B0C39777}" type="parTrans" cxnId="{2BE6A643-783C-4222-8426-67D52DCAC878}">
      <dgm:prSet/>
      <dgm:spPr/>
      <dgm:t>
        <a:bodyPr/>
        <a:lstStyle/>
        <a:p>
          <a:endParaRPr lang="en-US"/>
        </a:p>
      </dgm:t>
    </dgm:pt>
    <dgm:pt modelId="{3726A3EC-FFF0-42D1-96DF-AD05882F0A2A}" type="sibTrans" cxnId="{2BE6A643-783C-4222-8426-67D52DCAC878}">
      <dgm:prSet/>
      <dgm:spPr/>
      <dgm:t>
        <a:bodyPr/>
        <a:lstStyle/>
        <a:p>
          <a:endParaRPr lang="en-US"/>
        </a:p>
      </dgm:t>
    </dgm:pt>
    <dgm:pt modelId="{13E820B6-6DA0-4699-B22E-2A8A851C6BB9}">
      <dgm:prSet/>
      <dgm:spPr/>
      <dgm:t>
        <a:bodyPr/>
        <a:lstStyle/>
        <a:p>
          <a:r>
            <a:rPr lang="en-US"/>
            <a:t>Logic Apps</a:t>
          </a:r>
        </a:p>
      </dgm:t>
    </dgm:pt>
    <dgm:pt modelId="{99E5C416-7EC4-43F8-B198-9562303D73BA}" type="parTrans" cxnId="{E6BA7A12-3E2D-4125-A56D-16F94305DFE8}">
      <dgm:prSet/>
      <dgm:spPr/>
      <dgm:t>
        <a:bodyPr/>
        <a:lstStyle/>
        <a:p>
          <a:endParaRPr lang="en-US"/>
        </a:p>
      </dgm:t>
    </dgm:pt>
    <dgm:pt modelId="{C596189A-6BF9-4ADB-8873-8D7EFA3A76C8}" type="sibTrans" cxnId="{E6BA7A12-3E2D-4125-A56D-16F94305DFE8}">
      <dgm:prSet/>
      <dgm:spPr/>
      <dgm:t>
        <a:bodyPr/>
        <a:lstStyle/>
        <a:p>
          <a:endParaRPr lang="en-US"/>
        </a:p>
      </dgm:t>
    </dgm:pt>
    <dgm:pt modelId="{134030C6-EB8F-45A2-9108-ECAF265DD6FC}">
      <dgm:prSet/>
      <dgm:spPr/>
      <dgm:t>
        <a:bodyPr/>
        <a:lstStyle/>
        <a:p>
          <a:r>
            <a:rPr lang="en-US"/>
            <a:t>Functions</a:t>
          </a:r>
        </a:p>
      </dgm:t>
    </dgm:pt>
    <dgm:pt modelId="{08BA5118-D0AC-4879-9051-5C3320724865}" type="parTrans" cxnId="{79A5208D-1AC0-4D23-BC74-37D1C8F6F4EB}">
      <dgm:prSet/>
      <dgm:spPr/>
      <dgm:t>
        <a:bodyPr/>
        <a:lstStyle/>
        <a:p>
          <a:endParaRPr lang="en-US"/>
        </a:p>
      </dgm:t>
    </dgm:pt>
    <dgm:pt modelId="{328153E6-29A8-4E0B-8B1C-C76C14CE45B1}" type="sibTrans" cxnId="{79A5208D-1AC0-4D23-BC74-37D1C8F6F4EB}">
      <dgm:prSet/>
      <dgm:spPr/>
      <dgm:t>
        <a:bodyPr/>
        <a:lstStyle/>
        <a:p>
          <a:endParaRPr lang="en-US"/>
        </a:p>
      </dgm:t>
    </dgm:pt>
    <dgm:pt modelId="{FB72B8E0-7F31-46E8-B303-B9D124E3D5AF}">
      <dgm:prSet/>
      <dgm:spPr/>
      <dgm:t>
        <a:bodyPr/>
        <a:lstStyle/>
        <a:p>
          <a:r>
            <a:rPr lang="en-US"/>
            <a:t>App Service</a:t>
          </a:r>
        </a:p>
      </dgm:t>
    </dgm:pt>
    <dgm:pt modelId="{CA9C9184-B1A5-42A4-8AA0-DCF70F75E56E}" type="parTrans" cxnId="{C871C3CF-E3B0-4FE5-9181-8B638A0F245C}">
      <dgm:prSet/>
      <dgm:spPr/>
      <dgm:t>
        <a:bodyPr/>
        <a:lstStyle/>
        <a:p>
          <a:endParaRPr lang="en-US"/>
        </a:p>
      </dgm:t>
    </dgm:pt>
    <dgm:pt modelId="{98ECAC23-ACDB-49A8-84CF-430A01FE0C46}" type="sibTrans" cxnId="{C871C3CF-E3B0-4FE5-9181-8B638A0F245C}">
      <dgm:prSet/>
      <dgm:spPr/>
      <dgm:t>
        <a:bodyPr/>
        <a:lstStyle/>
        <a:p>
          <a:endParaRPr lang="en-US"/>
        </a:p>
      </dgm:t>
    </dgm:pt>
    <dgm:pt modelId="{9E4F25BD-828A-45F9-8549-1BDA3CB94343}">
      <dgm:prSet/>
      <dgm:spPr/>
      <dgm:t>
        <a:bodyPr/>
        <a:lstStyle/>
        <a:p>
          <a:r>
            <a:rPr lang="en-US"/>
            <a:t>Azure Container Service</a:t>
          </a:r>
        </a:p>
      </dgm:t>
    </dgm:pt>
    <dgm:pt modelId="{2A06C36F-6133-43E5-99C1-21ADCCB75CBF}" type="parTrans" cxnId="{71B1A857-C9AC-42BA-B55E-464D271A6433}">
      <dgm:prSet/>
      <dgm:spPr/>
      <dgm:t>
        <a:bodyPr/>
        <a:lstStyle/>
        <a:p>
          <a:endParaRPr lang="en-US"/>
        </a:p>
      </dgm:t>
    </dgm:pt>
    <dgm:pt modelId="{216D9BAB-AE59-4635-8D6E-A0FFCB0A0846}" type="sibTrans" cxnId="{71B1A857-C9AC-42BA-B55E-464D271A6433}">
      <dgm:prSet/>
      <dgm:spPr/>
      <dgm:t>
        <a:bodyPr/>
        <a:lstStyle/>
        <a:p>
          <a:endParaRPr lang="en-US"/>
        </a:p>
      </dgm:t>
    </dgm:pt>
    <dgm:pt modelId="{E4CDF590-9F7F-46D7-A84E-F32316D74145}">
      <dgm:prSet/>
      <dgm:spPr/>
      <dgm:t>
        <a:bodyPr/>
        <a:lstStyle/>
        <a:p>
          <a:r>
            <a:rPr lang="en-US"/>
            <a:t>Azure Container Instances</a:t>
          </a:r>
        </a:p>
      </dgm:t>
    </dgm:pt>
    <dgm:pt modelId="{446265B6-3375-47DE-939A-918E4804EF16}" type="parTrans" cxnId="{A165BBBC-F5F8-4218-AB39-C4543631D7EA}">
      <dgm:prSet/>
      <dgm:spPr/>
      <dgm:t>
        <a:bodyPr/>
        <a:lstStyle/>
        <a:p>
          <a:endParaRPr lang="en-US"/>
        </a:p>
      </dgm:t>
    </dgm:pt>
    <dgm:pt modelId="{CB8ECA1D-D53F-46BC-AC25-4AEE4B82C183}" type="sibTrans" cxnId="{A165BBBC-F5F8-4218-AB39-C4543631D7EA}">
      <dgm:prSet/>
      <dgm:spPr/>
      <dgm:t>
        <a:bodyPr/>
        <a:lstStyle/>
        <a:p>
          <a:endParaRPr lang="en-US"/>
        </a:p>
      </dgm:t>
    </dgm:pt>
    <dgm:pt modelId="{35F61476-33C8-49D1-943B-4E985E4A0C31}">
      <dgm:prSet/>
      <dgm:spPr/>
      <dgm:t>
        <a:bodyPr/>
        <a:lstStyle/>
        <a:p>
          <a:r>
            <a:rPr lang="en-US"/>
            <a:t>Service Fabric</a:t>
          </a:r>
        </a:p>
      </dgm:t>
    </dgm:pt>
    <dgm:pt modelId="{D2F002CB-1AF5-49E3-85A5-5982928377B9}" type="parTrans" cxnId="{DBAAE53C-784C-426F-9385-506AB02FF4A5}">
      <dgm:prSet/>
      <dgm:spPr/>
      <dgm:t>
        <a:bodyPr/>
        <a:lstStyle/>
        <a:p>
          <a:endParaRPr lang="en-US"/>
        </a:p>
      </dgm:t>
    </dgm:pt>
    <dgm:pt modelId="{0BE281AB-5EB9-40A0-B2AF-2957C7BC9965}" type="sibTrans" cxnId="{DBAAE53C-784C-426F-9385-506AB02FF4A5}">
      <dgm:prSet/>
      <dgm:spPr/>
      <dgm:t>
        <a:bodyPr/>
        <a:lstStyle/>
        <a:p>
          <a:endParaRPr lang="en-US"/>
        </a:p>
      </dgm:t>
    </dgm:pt>
    <dgm:pt modelId="{1411FA44-3D98-4CDE-9367-624F7D7989C1}">
      <dgm:prSet/>
      <dgm:spPr/>
      <dgm:t>
        <a:bodyPr/>
        <a:lstStyle/>
        <a:p>
          <a:r>
            <a:rPr lang="en-US"/>
            <a:t>Cloud Services</a:t>
          </a:r>
        </a:p>
      </dgm:t>
    </dgm:pt>
    <dgm:pt modelId="{185C32F3-0FD3-4283-874D-F3967080D9BC}" type="parTrans" cxnId="{3A6AA946-7C45-4E7E-8BEF-7254FCF0CAEA}">
      <dgm:prSet/>
      <dgm:spPr/>
      <dgm:t>
        <a:bodyPr/>
        <a:lstStyle/>
        <a:p>
          <a:endParaRPr lang="en-US"/>
        </a:p>
      </dgm:t>
    </dgm:pt>
    <dgm:pt modelId="{4EDE1395-F128-4FA8-B625-869099876945}" type="sibTrans" cxnId="{3A6AA946-7C45-4E7E-8BEF-7254FCF0CAEA}">
      <dgm:prSet/>
      <dgm:spPr/>
      <dgm:t>
        <a:bodyPr/>
        <a:lstStyle/>
        <a:p>
          <a:endParaRPr lang="en-US"/>
        </a:p>
      </dgm:t>
    </dgm:pt>
    <dgm:pt modelId="{A7DC98CC-EABF-45CB-9F2B-34C76DEA45AF}" type="pres">
      <dgm:prSet presAssocID="{A313D065-3E46-423B-B0AB-95B709A4BA9C}" presName="theList" presStyleCnt="0">
        <dgm:presLayoutVars>
          <dgm:dir/>
          <dgm:animLvl val="lvl"/>
          <dgm:resizeHandles val="exact"/>
        </dgm:presLayoutVars>
      </dgm:prSet>
      <dgm:spPr/>
    </dgm:pt>
    <dgm:pt modelId="{29EFC1B9-ECFD-408D-8B8E-CA1F4F800D05}" type="pres">
      <dgm:prSet presAssocID="{93446BC6-14F8-4F0F-8E90-2AB4E54A691D}" presName="compNode" presStyleCnt="0"/>
      <dgm:spPr/>
    </dgm:pt>
    <dgm:pt modelId="{00513B5F-D8F5-4888-AC70-1398C1B0E8A7}" type="pres">
      <dgm:prSet presAssocID="{93446BC6-14F8-4F0F-8E90-2AB4E54A691D}" presName="aNode" presStyleLbl="bgShp" presStyleIdx="0" presStyleCnt="10"/>
      <dgm:spPr/>
    </dgm:pt>
    <dgm:pt modelId="{077D33EA-5620-4973-89B4-1BE56D75312E}" type="pres">
      <dgm:prSet presAssocID="{93446BC6-14F8-4F0F-8E90-2AB4E54A691D}" presName="textNode" presStyleLbl="bgShp" presStyleIdx="0" presStyleCnt="10"/>
      <dgm:spPr/>
    </dgm:pt>
    <dgm:pt modelId="{19C18CF4-AD51-40BC-A42E-92F406E4B2DE}" type="pres">
      <dgm:prSet presAssocID="{93446BC6-14F8-4F0F-8E90-2AB4E54A691D}" presName="compChildNode" presStyleCnt="0"/>
      <dgm:spPr/>
    </dgm:pt>
    <dgm:pt modelId="{B2C97605-E8BA-413D-8F82-2F81A2437630}" type="pres">
      <dgm:prSet presAssocID="{93446BC6-14F8-4F0F-8E90-2AB4E54A691D}" presName="theInnerList" presStyleCnt="0"/>
      <dgm:spPr/>
    </dgm:pt>
    <dgm:pt modelId="{640E7B71-1BA1-4FB5-9136-7A867A8C1B40}" type="pres">
      <dgm:prSet presAssocID="{93446BC6-14F8-4F0F-8E90-2AB4E54A691D}" presName="aSpace" presStyleCnt="0"/>
      <dgm:spPr/>
    </dgm:pt>
    <dgm:pt modelId="{F8A3B5EF-8030-42D7-AB6A-940D5F5A9A46}" type="pres">
      <dgm:prSet presAssocID="{D8FA6B2F-CEE9-4C05-AA3D-26432E102867}" presName="compNode" presStyleCnt="0"/>
      <dgm:spPr/>
    </dgm:pt>
    <dgm:pt modelId="{C2EA3FFF-2417-40D9-89CC-F1A35699285C}" type="pres">
      <dgm:prSet presAssocID="{D8FA6B2F-CEE9-4C05-AA3D-26432E102867}" presName="aNode" presStyleLbl="bgShp" presStyleIdx="1" presStyleCnt="10"/>
      <dgm:spPr/>
    </dgm:pt>
    <dgm:pt modelId="{82C66525-4B37-41E1-908F-A04C5D2DE991}" type="pres">
      <dgm:prSet presAssocID="{D8FA6B2F-CEE9-4C05-AA3D-26432E102867}" presName="textNode" presStyleLbl="bgShp" presStyleIdx="1" presStyleCnt="10"/>
      <dgm:spPr/>
    </dgm:pt>
    <dgm:pt modelId="{3ED50058-6437-4188-802A-1C8D9E5FCE37}" type="pres">
      <dgm:prSet presAssocID="{D8FA6B2F-CEE9-4C05-AA3D-26432E102867}" presName="compChildNode" presStyleCnt="0"/>
      <dgm:spPr/>
    </dgm:pt>
    <dgm:pt modelId="{78EB7194-A449-4EDD-87F6-C930956318E0}" type="pres">
      <dgm:prSet presAssocID="{D8FA6B2F-CEE9-4C05-AA3D-26432E102867}" presName="theInnerList" presStyleCnt="0"/>
      <dgm:spPr/>
    </dgm:pt>
    <dgm:pt modelId="{14F00E8E-C030-4279-94EE-5671C2222ECB}" type="pres">
      <dgm:prSet presAssocID="{D8FA6B2F-CEE9-4C05-AA3D-26432E102867}" presName="aSpace" presStyleCnt="0"/>
      <dgm:spPr/>
    </dgm:pt>
    <dgm:pt modelId="{0B560C3B-72B5-44D0-A3D2-BB4FC0EA61C4}" type="pres">
      <dgm:prSet presAssocID="{9E4F25BD-828A-45F9-8549-1BDA3CB94343}" presName="compNode" presStyleCnt="0"/>
      <dgm:spPr/>
    </dgm:pt>
    <dgm:pt modelId="{BFE7EF33-35B6-4364-AFAA-13DD712E922D}" type="pres">
      <dgm:prSet presAssocID="{9E4F25BD-828A-45F9-8549-1BDA3CB94343}" presName="aNode" presStyleLbl="bgShp" presStyleIdx="2" presStyleCnt="10"/>
      <dgm:spPr/>
    </dgm:pt>
    <dgm:pt modelId="{BBBC3871-D759-4885-A3C2-9D7E0294E6DA}" type="pres">
      <dgm:prSet presAssocID="{9E4F25BD-828A-45F9-8549-1BDA3CB94343}" presName="textNode" presStyleLbl="bgShp" presStyleIdx="2" presStyleCnt="10"/>
      <dgm:spPr/>
    </dgm:pt>
    <dgm:pt modelId="{08005495-41CA-445D-ACC5-3ABB1B5930F3}" type="pres">
      <dgm:prSet presAssocID="{9E4F25BD-828A-45F9-8549-1BDA3CB94343}" presName="compChildNode" presStyleCnt="0"/>
      <dgm:spPr/>
    </dgm:pt>
    <dgm:pt modelId="{DD6E6036-BACB-4E41-9337-9774781939EF}" type="pres">
      <dgm:prSet presAssocID="{9E4F25BD-828A-45F9-8549-1BDA3CB94343}" presName="theInnerList" presStyleCnt="0"/>
      <dgm:spPr/>
    </dgm:pt>
    <dgm:pt modelId="{5B97ECE4-8505-4789-9075-D24EE41AE6C9}" type="pres">
      <dgm:prSet presAssocID="{9E4F25BD-828A-45F9-8549-1BDA3CB94343}" presName="aSpace" presStyleCnt="0"/>
      <dgm:spPr/>
    </dgm:pt>
    <dgm:pt modelId="{88537D65-C3AE-4418-8C5C-4BF819ABB47A}" type="pres">
      <dgm:prSet presAssocID="{35F61476-33C8-49D1-943B-4E985E4A0C31}" presName="compNode" presStyleCnt="0"/>
      <dgm:spPr/>
    </dgm:pt>
    <dgm:pt modelId="{1F953C0C-DFA5-4C6B-83A0-ACBD75296A7D}" type="pres">
      <dgm:prSet presAssocID="{35F61476-33C8-49D1-943B-4E985E4A0C31}" presName="aNode" presStyleLbl="bgShp" presStyleIdx="3" presStyleCnt="10"/>
      <dgm:spPr/>
    </dgm:pt>
    <dgm:pt modelId="{E71CCD11-9F0B-4C63-9D55-78BD49FC7749}" type="pres">
      <dgm:prSet presAssocID="{35F61476-33C8-49D1-943B-4E985E4A0C31}" presName="textNode" presStyleLbl="bgShp" presStyleIdx="3" presStyleCnt="10"/>
      <dgm:spPr/>
    </dgm:pt>
    <dgm:pt modelId="{54C8BE8F-174B-4481-A981-8E87BC68EF91}" type="pres">
      <dgm:prSet presAssocID="{35F61476-33C8-49D1-943B-4E985E4A0C31}" presName="compChildNode" presStyleCnt="0"/>
      <dgm:spPr/>
    </dgm:pt>
    <dgm:pt modelId="{505E5531-3D04-478B-8063-A6A46BC8471B}" type="pres">
      <dgm:prSet presAssocID="{35F61476-33C8-49D1-943B-4E985E4A0C31}" presName="theInnerList" presStyleCnt="0"/>
      <dgm:spPr/>
    </dgm:pt>
    <dgm:pt modelId="{4CE6379B-4FF4-4699-88E5-2C115D1E2D06}" type="pres">
      <dgm:prSet presAssocID="{35F61476-33C8-49D1-943B-4E985E4A0C31}" presName="aSpace" presStyleCnt="0"/>
      <dgm:spPr/>
    </dgm:pt>
    <dgm:pt modelId="{996FE46A-814B-42DB-A028-24614A85C29C}" type="pres">
      <dgm:prSet presAssocID="{1411FA44-3D98-4CDE-9367-624F7D7989C1}" presName="compNode" presStyleCnt="0"/>
      <dgm:spPr/>
    </dgm:pt>
    <dgm:pt modelId="{8745C436-B72B-4380-85A2-3799EB53BE32}" type="pres">
      <dgm:prSet presAssocID="{1411FA44-3D98-4CDE-9367-624F7D7989C1}" presName="aNode" presStyleLbl="bgShp" presStyleIdx="4" presStyleCnt="10"/>
      <dgm:spPr/>
    </dgm:pt>
    <dgm:pt modelId="{B530458D-5929-4A06-A607-72D6639AE003}" type="pres">
      <dgm:prSet presAssocID="{1411FA44-3D98-4CDE-9367-624F7D7989C1}" presName="textNode" presStyleLbl="bgShp" presStyleIdx="4" presStyleCnt="10"/>
      <dgm:spPr/>
    </dgm:pt>
    <dgm:pt modelId="{2004F63E-B3AB-4C6D-9066-25D245C14132}" type="pres">
      <dgm:prSet presAssocID="{1411FA44-3D98-4CDE-9367-624F7D7989C1}" presName="compChildNode" presStyleCnt="0"/>
      <dgm:spPr/>
    </dgm:pt>
    <dgm:pt modelId="{8B2C8FEB-899F-482B-A7D1-14403C1CD0F9}" type="pres">
      <dgm:prSet presAssocID="{1411FA44-3D98-4CDE-9367-624F7D7989C1}" presName="theInnerList" presStyleCnt="0"/>
      <dgm:spPr/>
    </dgm:pt>
    <dgm:pt modelId="{A789A354-50C8-404B-8091-3A3A33B30388}" type="pres">
      <dgm:prSet presAssocID="{1411FA44-3D98-4CDE-9367-624F7D7989C1}" presName="aSpace" presStyleCnt="0"/>
      <dgm:spPr/>
    </dgm:pt>
    <dgm:pt modelId="{49BA6D37-A62F-4CED-A753-F0AC8A0BC028}" type="pres">
      <dgm:prSet presAssocID="{260A285B-3648-478D-9802-F027B29B168D}" presName="compNode" presStyleCnt="0"/>
      <dgm:spPr/>
    </dgm:pt>
    <dgm:pt modelId="{64A8B82D-DA79-48E6-87F5-69BF25233F6D}" type="pres">
      <dgm:prSet presAssocID="{260A285B-3648-478D-9802-F027B29B168D}" presName="aNode" presStyleLbl="bgShp" presStyleIdx="5" presStyleCnt="10"/>
      <dgm:spPr/>
    </dgm:pt>
    <dgm:pt modelId="{49CF4575-8BA8-44F3-BD2B-58BD4856D482}" type="pres">
      <dgm:prSet presAssocID="{260A285B-3648-478D-9802-F027B29B168D}" presName="textNode" presStyleLbl="bgShp" presStyleIdx="5" presStyleCnt="10"/>
      <dgm:spPr/>
    </dgm:pt>
    <dgm:pt modelId="{809FB8AD-28AD-4BBE-90E2-0C2E87E4895B}" type="pres">
      <dgm:prSet presAssocID="{260A285B-3648-478D-9802-F027B29B168D}" presName="compChildNode" presStyleCnt="0"/>
      <dgm:spPr/>
    </dgm:pt>
    <dgm:pt modelId="{FB7119E6-291F-4D5A-97F5-06649442001C}" type="pres">
      <dgm:prSet presAssocID="{260A285B-3648-478D-9802-F027B29B168D}" presName="theInnerList" presStyleCnt="0"/>
      <dgm:spPr/>
    </dgm:pt>
    <dgm:pt modelId="{F2AB3549-15DF-4F61-B333-9246BD57F23B}" type="pres">
      <dgm:prSet presAssocID="{260A285B-3648-478D-9802-F027B29B168D}" presName="aSpace" presStyleCnt="0"/>
      <dgm:spPr/>
    </dgm:pt>
    <dgm:pt modelId="{77ED7814-E24A-4AC8-B476-85AFE17E563A}" type="pres">
      <dgm:prSet presAssocID="{FB72B8E0-7F31-46E8-B303-B9D124E3D5AF}" presName="compNode" presStyleCnt="0"/>
      <dgm:spPr/>
    </dgm:pt>
    <dgm:pt modelId="{CD4671D1-87D7-4E8D-B019-EE7552F468A0}" type="pres">
      <dgm:prSet presAssocID="{FB72B8E0-7F31-46E8-B303-B9D124E3D5AF}" presName="aNode" presStyleLbl="bgShp" presStyleIdx="6" presStyleCnt="10"/>
      <dgm:spPr/>
    </dgm:pt>
    <dgm:pt modelId="{4AAC13E1-205B-4231-9D6D-006212104C0F}" type="pres">
      <dgm:prSet presAssocID="{FB72B8E0-7F31-46E8-B303-B9D124E3D5AF}" presName="textNode" presStyleLbl="bgShp" presStyleIdx="6" presStyleCnt="10"/>
      <dgm:spPr/>
    </dgm:pt>
    <dgm:pt modelId="{D281FD8D-8EC6-4231-9B13-955E724F9824}" type="pres">
      <dgm:prSet presAssocID="{FB72B8E0-7F31-46E8-B303-B9D124E3D5AF}" presName="compChildNode" presStyleCnt="0"/>
      <dgm:spPr/>
    </dgm:pt>
    <dgm:pt modelId="{56C33FAA-0FB6-4C80-B214-6FCBA9674C76}" type="pres">
      <dgm:prSet presAssocID="{FB72B8E0-7F31-46E8-B303-B9D124E3D5AF}" presName="theInnerList" presStyleCnt="0"/>
      <dgm:spPr/>
    </dgm:pt>
    <dgm:pt modelId="{34C8DC27-E6BA-495A-A3A2-728D2FDA4A65}" type="pres">
      <dgm:prSet presAssocID="{FB72B8E0-7F31-46E8-B303-B9D124E3D5AF}" presName="aSpace" presStyleCnt="0"/>
      <dgm:spPr/>
    </dgm:pt>
    <dgm:pt modelId="{828D59C2-37BA-44F6-B1EC-B839D8EEDFE0}" type="pres">
      <dgm:prSet presAssocID="{E4CDF590-9F7F-46D7-A84E-F32316D74145}" presName="compNode" presStyleCnt="0"/>
      <dgm:spPr/>
    </dgm:pt>
    <dgm:pt modelId="{FF659824-D556-4A81-ABEF-EF16B01F56EA}" type="pres">
      <dgm:prSet presAssocID="{E4CDF590-9F7F-46D7-A84E-F32316D74145}" presName="aNode" presStyleLbl="bgShp" presStyleIdx="7" presStyleCnt="10"/>
      <dgm:spPr/>
    </dgm:pt>
    <dgm:pt modelId="{1DBC7FD5-FC4E-4F84-8F30-2EA9BC5F02A1}" type="pres">
      <dgm:prSet presAssocID="{E4CDF590-9F7F-46D7-A84E-F32316D74145}" presName="textNode" presStyleLbl="bgShp" presStyleIdx="7" presStyleCnt="10"/>
      <dgm:spPr/>
    </dgm:pt>
    <dgm:pt modelId="{14D29613-8F80-4CA6-A9AB-B55B0E6E7FB6}" type="pres">
      <dgm:prSet presAssocID="{E4CDF590-9F7F-46D7-A84E-F32316D74145}" presName="compChildNode" presStyleCnt="0"/>
      <dgm:spPr/>
    </dgm:pt>
    <dgm:pt modelId="{451262CB-98C2-4FAD-A47F-DF29B63C9655}" type="pres">
      <dgm:prSet presAssocID="{E4CDF590-9F7F-46D7-A84E-F32316D74145}" presName="theInnerList" presStyleCnt="0"/>
      <dgm:spPr/>
    </dgm:pt>
    <dgm:pt modelId="{FEC3006D-4B01-4543-BC1E-778D4DFA0346}" type="pres">
      <dgm:prSet presAssocID="{E4CDF590-9F7F-46D7-A84E-F32316D74145}" presName="aSpace" presStyleCnt="0"/>
      <dgm:spPr/>
    </dgm:pt>
    <dgm:pt modelId="{9641013A-8731-49AD-B4B3-1F4A4A0C1EC7}" type="pres">
      <dgm:prSet presAssocID="{13E820B6-6DA0-4699-B22E-2A8A851C6BB9}" presName="compNode" presStyleCnt="0"/>
      <dgm:spPr/>
    </dgm:pt>
    <dgm:pt modelId="{9E91217D-00DC-45CB-806F-2C7759A51E62}" type="pres">
      <dgm:prSet presAssocID="{13E820B6-6DA0-4699-B22E-2A8A851C6BB9}" presName="aNode" presStyleLbl="bgShp" presStyleIdx="8" presStyleCnt="10"/>
      <dgm:spPr/>
    </dgm:pt>
    <dgm:pt modelId="{9EC501CB-0B27-4C5C-A25A-6C7C63FD7199}" type="pres">
      <dgm:prSet presAssocID="{13E820B6-6DA0-4699-B22E-2A8A851C6BB9}" presName="textNode" presStyleLbl="bgShp" presStyleIdx="8" presStyleCnt="10"/>
      <dgm:spPr/>
    </dgm:pt>
    <dgm:pt modelId="{D54B94C1-EC27-4112-ACD0-A82F4017660C}" type="pres">
      <dgm:prSet presAssocID="{13E820B6-6DA0-4699-B22E-2A8A851C6BB9}" presName="compChildNode" presStyleCnt="0"/>
      <dgm:spPr/>
    </dgm:pt>
    <dgm:pt modelId="{D96A9874-1911-4BDE-B627-B6BF00E2C2C0}" type="pres">
      <dgm:prSet presAssocID="{13E820B6-6DA0-4699-B22E-2A8A851C6BB9}" presName="theInnerList" presStyleCnt="0"/>
      <dgm:spPr/>
    </dgm:pt>
    <dgm:pt modelId="{87350131-EC32-4739-8C0C-5E72FA88FDA7}" type="pres">
      <dgm:prSet presAssocID="{13E820B6-6DA0-4699-B22E-2A8A851C6BB9}" presName="aSpace" presStyleCnt="0"/>
      <dgm:spPr/>
    </dgm:pt>
    <dgm:pt modelId="{A2543163-855C-4169-9C38-7C1B6227BDF6}" type="pres">
      <dgm:prSet presAssocID="{134030C6-EB8F-45A2-9108-ECAF265DD6FC}" presName="compNode" presStyleCnt="0"/>
      <dgm:spPr/>
    </dgm:pt>
    <dgm:pt modelId="{5AD177F0-BF42-4829-9DE1-29554A64BCF6}" type="pres">
      <dgm:prSet presAssocID="{134030C6-EB8F-45A2-9108-ECAF265DD6FC}" presName="aNode" presStyleLbl="bgShp" presStyleIdx="9" presStyleCnt="10"/>
      <dgm:spPr/>
    </dgm:pt>
    <dgm:pt modelId="{94E6B8A4-9651-453A-BD59-B4BE9CC93701}" type="pres">
      <dgm:prSet presAssocID="{134030C6-EB8F-45A2-9108-ECAF265DD6FC}" presName="textNode" presStyleLbl="bgShp" presStyleIdx="9" presStyleCnt="10"/>
      <dgm:spPr/>
    </dgm:pt>
    <dgm:pt modelId="{20578E55-DFFB-485C-B02B-F38A012096C3}" type="pres">
      <dgm:prSet presAssocID="{134030C6-EB8F-45A2-9108-ECAF265DD6FC}" presName="compChildNode" presStyleCnt="0"/>
      <dgm:spPr/>
    </dgm:pt>
    <dgm:pt modelId="{F70C7BEF-6025-416A-B6B9-CE2AF0BA9A28}" type="pres">
      <dgm:prSet presAssocID="{134030C6-EB8F-45A2-9108-ECAF265DD6FC}" presName="theInnerList" presStyleCnt="0"/>
      <dgm:spPr/>
    </dgm:pt>
  </dgm:ptLst>
  <dgm:cxnLst>
    <dgm:cxn modelId="{318F8305-9E86-44AF-9314-17105406F04A}" type="presOf" srcId="{D8FA6B2F-CEE9-4C05-AA3D-26432E102867}" destId="{82C66525-4B37-41E1-908F-A04C5D2DE991}" srcOrd="1" destOrd="0" presId="urn:microsoft.com/office/officeart/2005/8/layout/lProcess2"/>
    <dgm:cxn modelId="{FBA1AE09-0F0A-426D-8B46-186009110898}" type="presOf" srcId="{9E4F25BD-828A-45F9-8549-1BDA3CB94343}" destId="{BBBC3871-D759-4885-A3C2-9D7E0294E6DA}" srcOrd="1" destOrd="0" presId="urn:microsoft.com/office/officeart/2005/8/layout/lProcess2"/>
    <dgm:cxn modelId="{E6BA7A12-3E2D-4125-A56D-16F94305DFE8}" srcId="{A313D065-3E46-423B-B0AB-95B709A4BA9C}" destId="{13E820B6-6DA0-4699-B22E-2A8A851C6BB9}" srcOrd="8" destOrd="0" parTransId="{99E5C416-7EC4-43F8-B198-9562303D73BA}" sibTransId="{C596189A-6BF9-4ADB-8873-8D7EFA3A76C8}"/>
    <dgm:cxn modelId="{8FB80A19-11BC-4ABE-A627-2782D5512B38}" type="presOf" srcId="{134030C6-EB8F-45A2-9108-ECAF265DD6FC}" destId="{5AD177F0-BF42-4829-9DE1-29554A64BCF6}" srcOrd="0" destOrd="0" presId="urn:microsoft.com/office/officeart/2005/8/layout/lProcess2"/>
    <dgm:cxn modelId="{D9AFD91E-2B4B-42E9-88D9-2E394A5365B9}" type="presOf" srcId="{1411FA44-3D98-4CDE-9367-624F7D7989C1}" destId="{B530458D-5929-4A06-A607-72D6639AE003}" srcOrd="1" destOrd="0" presId="urn:microsoft.com/office/officeart/2005/8/layout/lProcess2"/>
    <dgm:cxn modelId="{5CFA6E2A-C622-4D0A-834B-8296B5C11C84}" type="presOf" srcId="{E4CDF590-9F7F-46D7-A84E-F32316D74145}" destId="{FF659824-D556-4A81-ABEF-EF16B01F56EA}" srcOrd="0" destOrd="0" presId="urn:microsoft.com/office/officeart/2005/8/layout/lProcess2"/>
    <dgm:cxn modelId="{CF1D282F-EAA5-49A7-A95E-A8FABB43BAAF}" type="presOf" srcId="{E4CDF590-9F7F-46D7-A84E-F32316D74145}" destId="{1DBC7FD5-FC4E-4F84-8F30-2EA9BC5F02A1}" srcOrd="1" destOrd="0" presId="urn:microsoft.com/office/officeart/2005/8/layout/lProcess2"/>
    <dgm:cxn modelId="{DBAAE53C-784C-426F-9385-506AB02FF4A5}" srcId="{A313D065-3E46-423B-B0AB-95B709A4BA9C}" destId="{35F61476-33C8-49D1-943B-4E985E4A0C31}" srcOrd="3" destOrd="0" parTransId="{D2F002CB-1AF5-49E3-85A5-5982928377B9}" sibTransId="{0BE281AB-5EB9-40A0-B2AF-2957C7BC9965}"/>
    <dgm:cxn modelId="{B9A4B65B-C2FB-44CB-83EA-7A35F79E7A20}" type="presOf" srcId="{FB72B8E0-7F31-46E8-B303-B9D124E3D5AF}" destId="{4AAC13E1-205B-4231-9D6D-006212104C0F}" srcOrd="1" destOrd="0" presId="urn:microsoft.com/office/officeart/2005/8/layout/lProcess2"/>
    <dgm:cxn modelId="{D791B85E-1197-4127-8D6C-B17E06FD39BF}" type="presOf" srcId="{93446BC6-14F8-4F0F-8E90-2AB4E54A691D}" destId="{077D33EA-5620-4973-89B4-1BE56D75312E}" srcOrd="1" destOrd="0" presId="urn:microsoft.com/office/officeart/2005/8/layout/lProcess2"/>
    <dgm:cxn modelId="{65B74543-2FF1-4441-B281-AA8E2244758A}" type="presOf" srcId="{134030C6-EB8F-45A2-9108-ECAF265DD6FC}" destId="{94E6B8A4-9651-453A-BD59-B4BE9CC93701}" srcOrd="1" destOrd="0" presId="urn:microsoft.com/office/officeart/2005/8/layout/lProcess2"/>
    <dgm:cxn modelId="{2BE6A643-783C-4222-8426-67D52DCAC878}" srcId="{A313D065-3E46-423B-B0AB-95B709A4BA9C}" destId="{260A285B-3648-478D-9802-F027B29B168D}" srcOrd="5" destOrd="0" parTransId="{AA4EF500-79C6-44D1-A4E7-F782B0C39777}" sibTransId="{3726A3EC-FFF0-42D1-96DF-AD05882F0A2A}"/>
    <dgm:cxn modelId="{90741044-829D-448E-94EE-42C243ADCF26}" type="presOf" srcId="{9E4F25BD-828A-45F9-8549-1BDA3CB94343}" destId="{BFE7EF33-35B6-4364-AFAA-13DD712E922D}" srcOrd="0" destOrd="0" presId="urn:microsoft.com/office/officeart/2005/8/layout/lProcess2"/>
    <dgm:cxn modelId="{3A6AA946-7C45-4E7E-8BEF-7254FCF0CAEA}" srcId="{A313D065-3E46-423B-B0AB-95B709A4BA9C}" destId="{1411FA44-3D98-4CDE-9367-624F7D7989C1}" srcOrd="4" destOrd="0" parTransId="{185C32F3-0FD3-4283-874D-F3967080D9BC}" sibTransId="{4EDE1395-F128-4FA8-B625-869099876945}"/>
    <dgm:cxn modelId="{E3033E68-5773-44B8-96F4-7E7C7022EC6C}" type="presOf" srcId="{93446BC6-14F8-4F0F-8E90-2AB4E54A691D}" destId="{00513B5F-D8F5-4888-AC70-1398C1B0E8A7}" srcOrd="0" destOrd="0" presId="urn:microsoft.com/office/officeart/2005/8/layout/lProcess2"/>
    <dgm:cxn modelId="{203CF54F-874D-4BA6-AD8D-9A35164F273C}" srcId="{A313D065-3E46-423B-B0AB-95B709A4BA9C}" destId="{D8FA6B2F-CEE9-4C05-AA3D-26432E102867}" srcOrd="1" destOrd="0" parTransId="{1173D26D-B999-4A78-8169-0E234065A748}" sibTransId="{35C53E8F-C2E2-4E00-8D75-19D606FA31AF}"/>
    <dgm:cxn modelId="{49E8BA53-09EF-42DB-A0A3-774117B9DE0C}" type="presOf" srcId="{35F61476-33C8-49D1-943B-4E985E4A0C31}" destId="{1F953C0C-DFA5-4C6B-83A0-ACBD75296A7D}" srcOrd="0" destOrd="0" presId="urn:microsoft.com/office/officeart/2005/8/layout/lProcess2"/>
    <dgm:cxn modelId="{71B1A857-C9AC-42BA-B55E-464D271A6433}" srcId="{A313D065-3E46-423B-B0AB-95B709A4BA9C}" destId="{9E4F25BD-828A-45F9-8549-1BDA3CB94343}" srcOrd="2" destOrd="0" parTransId="{2A06C36F-6133-43E5-99C1-21ADCCB75CBF}" sibTransId="{216D9BAB-AE59-4635-8D6E-A0FFCB0A0846}"/>
    <dgm:cxn modelId="{DECDAC7C-FC9B-4AE8-910C-F918C1301201}" type="presOf" srcId="{35F61476-33C8-49D1-943B-4E985E4A0C31}" destId="{E71CCD11-9F0B-4C63-9D55-78BD49FC7749}" srcOrd="1" destOrd="0" presId="urn:microsoft.com/office/officeart/2005/8/layout/lProcess2"/>
    <dgm:cxn modelId="{79A5208D-1AC0-4D23-BC74-37D1C8F6F4EB}" srcId="{A313D065-3E46-423B-B0AB-95B709A4BA9C}" destId="{134030C6-EB8F-45A2-9108-ECAF265DD6FC}" srcOrd="9" destOrd="0" parTransId="{08BA5118-D0AC-4879-9051-5C3320724865}" sibTransId="{328153E6-29A8-4E0B-8B1C-C76C14CE45B1}"/>
    <dgm:cxn modelId="{0D37718F-1061-4212-8490-F7F8F73EB09A}" srcId="{A313D065-3E46-423B-B0AB-95B709A4BA9C}" destId="{93446BC6-14F8-4F0F-8E90-2AB4E54A691D}" srcOrd="0" destOrd="0" parTransId="{37B4CBEC-A8A9-4E8C-A043-3C63415939CB}" sibTransId="{B8B640D3-3D8A-415C-82D6-C5A19AA791D1}"/>
    <dgm:cxn modelId="{4A7CA092-F81E-4434-8422-6363CAAE4D3D}" type="presOf" srcId="{13E820B6-6DA0-4699-B22E-2A8A851C6BB9}" destId="{9EC501CB-0B27-4C5C-A25A-6C7C63FD7199}" srcOrd="1" destOrd="0" presId="urn:microsoft.com/office/officeart/2005/8/layout/lProcess2"/>
    <dgm:cxn modelId="{5A603B93-0570-402E-8606-FFB157965627}" type="presOf" srcId="{A313D065-3E46-423B-B0AB-95B709A4BA9C}" destId="{A7DC98CC-EABF-45CB-9F2B-34C76DEA45AF}" srcOrd="0" destOrd="0" presId="urn:microsoft.com/office/officeart/2005/8/layout/lProcess2"/>
    <dgm:cxn modelId="{D9B3589E-285D-4D0C-9273-3B8DF34BD3CE}" type="presOf" srcId="{D8FA6B2F-CEE9-4C05-AA3D-26432E102867}" destId="{C2EA3FFF-2417-40D9-89CC-F1A35699285C}" srcOrd="0" destOrd="0" presId="urn:microsoft.com/office/officeart/2005/8/layout/lProcess2"/>
    <dgm:cxn modelId="{A165BBBC-F5F8-4218-AB39-C4543631D7EA}" srcId="{A313D065-3E46-423B-B0AB-95B709A4BA9C}" destId="{E4CDF590-9F7F-46D7-A84E-F32316D74145}" srcOrd="7" destOrd="0" parTransId="{446265B6-3375-47DE-939A-918E4804EF16}" sibTransId="{CB8ECA1D-D53F-46BC-AC25-4AEE4B82C183}"/>
    <dgm:cxn modelId="{BD69E8C2-404C-4D06-9260-43EEA453E442}" type="presOf" srcId="{FB72B8E0-7F31-46E8-B303-B9D124E3D5AF}" destId="{CD4671D1-87D7-4E8D-B019-EE7552F468A0}" srcOrd="0" destOrd="0" presId="urn:microsoft.com/office/officeart/2005/8/layout/lProcess2"/>
    <dgm:cxn modelId="{064024C9-9114-42EE-B002-98239D293725}" type="presOf" srcId="{260A285B-3648-478D-9802-F027B29B168D}" destId="{49CF4575-8BA8-44F3-BD2B-58BD4856D482}" srcOrd="1" destOrd="0" presId="urn:microsoft.com/office/officeart/2005/8/layout/lProcess2"/>
    <dgm:cxn modelId="{C871C3CF-E3B0-4FE5-9181-8B638A0F245C}" srcId="{A313D065-3E46-423B-B0AB-95B709A4BA9C}" destId="{FB72B8E0-7F31-46E8-B303-B9D124E3D5AF}" srcOrd="6" destOrd="0" parTransId="{CA9C9184-B1A5-42A4-8AA0-DCF70F75E56E}" sibTransId="{98ECAC23-ACDB-49A8-84CF-430A01FE0C46}"/>
    <dgm:cxn modelId="{BEE60CED-CEA4-4B4C-BCA4-C5F596D6C401}" type="presOf" srcId="{1411FA44-3D98-4CDE-9367-624F7D7989C1}" destId="{8745C436-B72B-4380-85A2-3799EB53BE32}" srcOrd="0" destOrd="0" presId="urn:microsoft.com/office/officeart/2005/8/layout/lProcess2"/>
    <dgm:cxn modelId="{7FEA25FC-C39E-4DCC-A0CE-3F3B3EC5A34F}" type="presOf" srcId="{260A285B-3648-478D-9802-F027B29B168D}" destId="{64A8B82D-DA79-48E6-87F5-69BF25233F6D}" srcOrd="0" destOrd="0" presId="urn:microsoft.com/office/officeart/2005/8/layout/lProcess2"/>
    <dgm:cxn modelId="{0187A7FD-8BA8-43A4-92D0-B7D5B503ED87}" type="presOf" srcId="{13E820B6-6DA0-4699-B22E-2A8A851C6BB9}" destId="{9E91217D-00DC-45CB-806F-2C7759A51E62}" srcOrd="0" destOrd="0" presId="urn:microsoft.com/office/officeart/2005/8/layout/lProcess2"/>
    <dgm:cxn modelId="{5DE2CCE3-7E05-4954-B82F-074A7DE919F2}" type="presParOf" srcId="{A7DC98CC-EABF-45CB-9F2B-34C76DEA45AF}" destId="{29EFC1B9-ECFD-408D-8B8E-CA1F4F800D05}" srcOrd="0" destOrd="0" presId="urn:microsoft.com/office/officeart/2005/8/layout/lProcess2"/>
    <dgm:cxn modelId="{CA22E9D7-C0F6-4462-9386-86E7B7997559}" type="presParOf" srcId="{29EFC1B9-ECFD-408D-8B8E-CA1F4F800D05}" destId="{00513B5F-D8F5-4888-AC70-1398C1B0E8A7}" srcOrd="0" destOrd="0" presId="urn:microsoft.com/office/officeart/2005/8/layout/lProcess2"/>
    <dgm:cxn modelId="{9ABA0A6C-5A94-4393-AA5B-177FE19CEBBF}" type="presParOf" srcId="{29EFC1B9-ECFD-408D-8B8E-CA1F4F800D05}" destId="{077D33EA-5620-4973-89B4-1BE56D75312E}" srcOrd="1" destOrd="0" presId="urn:microsoft.com/office/officeart/2005/8/layout/lProcess2"/>
    <dgm:cxn modelId="{B7DDA54A-2372-46D2-AABF-7C6013C3D6F1}" type="presParOf" srcId="{29EFC1B9-ECFD-408D-8B8E-CA1F4F800D05}" destId="{19C18CF4-AD51-40BC-A42E-92F406E4B2DE}" srcOrd="2" destOrd="0" presId="urn:microsoft.com/office/officeart/2005/8/layout/lProcess2"/>
    <dgm:cxn modelId="{8A96D889-EEB7-4543-93AC-987EAE839CD3}" type="presParOf" srcId="{19C18CF4-AD51-40BC-A42E-92F406E4B2DE}" destId="{B2C97605-E8BA-413D-8F82-2F81A2437630}" srcOrd="0" destOrd="0" presId="urn:microsoft.com/office/officeart/2005/8/layout/lProcess2"/>
    <dgm:cxn modelId="{50D6CC7D-8A1E-4D5C-AB91-DBFFEFD70AD0}" type="presParOf" srcId="{A7DC98CC-EABF-45CB-9F2B-34C76DEA45AF}" destId="{640E7B71-1BA1-4FB5-9136-7A867A8C1B40}" srcOrd="1" destOrd="0" presId="urn:microsoft.com/office/officeart/2005/8/layout/lProcess2"/>
    <dgm:cxn modelId="{3737F1EE-B776-4AD6-ACF1-059486F7C13D}" type="presParOf" srcId="{A7DC98CC-EABF-45CB-9F2B-34C76DEA45AF}" destId="{F8A3B5EF-8030-42D7-AB6A-940D5F5A9A46}" srcOrd="2" destOrd="0" presId="urn:microsoft.com/office/officeart/2005/8/layout/lProcess2"/>
    <dgm:cxn modelId="{336AFAF3-6938-4DF2-855A-8F5D42B32E89}" type="presParOf" srcId="{F8A3B5EF-8030-42D7-AB6A-940D5F5A9A46}" destId="{C2EA3FFF-2417-40D9-89CC-F1A35699285C}" srcOrd="0" destOrd="0" presId="urn:microsoft.com/office/officeart/2005/8/layout/lProcess2"/>
    <dgm:cxn modelId="{BA7F6AFF-D233-4462-860C-CFD0433CC335}" type="presParOf" srcId="{F8A3B5EF-8030-42D7-AB6A-940D5F5A9A46}" destId="{82C66525-4B37-41E1-908F-A04C5D2DE991}" srcOrd="1" destOrd="0" presId="urn:microsoft.com/office/officeart/2005/8/layout/lProcess2"/>
    <dgm:cxn modelId="{B09E7CA9-C348-428E-A64F-0AA5F4EDAD89}" type="presParOf" srcId="{F8A3B5EF-8030-42D7-AB6A-940D5F5A9A46}" destId="{3ED50058-6437-4188-802A-1C8D9E5FCE37}" srcOrd="2" destOrd="0" presId="urn:microsoft.com/office/officeart/2005/8/layout/lProcess2"/>
    <dgm:cxn modelId="{DC563620-7983-45A3-AF0B-820FA9361DC5}" type="presParOf" srcId="{3ED50058-6437-4188-802A-1C8D9E5FCE37}" destId="{78EB7194-A449-4EDD-87F6-C930956318E0}" srcOrd="0" destOrd="0" presId="urn:microsoft.com/office/officeart/2005/8/layout/lProcess2"/>
    <dgm:cxn modelId="{378F97DD-69E2-4AE7-A6AF-D06ABA0DD281}" type="presParOf" srcId="{A7DC98CC-EABF-45CB-9F2B-34C76DEA45AF}" destId="{14F00E8E-C030-4279-94EE-5671C2222ECB}" srcOrd="3" destOrd="0" presId="urn:microsoft.com/office/officeart/2005/8/layout/lProcess2"/>
    <dgm:cxn modelId="{96E2C4F0-4338-425C-8EE0-8C92869D4D93}" type="presParOf" srcId="{A7DC98CC-EABF-45CB-9F2B-34C76DEA45AF}" destId="{0B560C3B-72B5-44D0-A3D2-BB4FC0EA61C4}" srcOrd="4" destOrd="0" presId="urn:microsoft.com/office/officeart/2005/8/layout/lProcess2"/>
    <dgm:cxn modelId="{46167EE2-5AE9-45E4-8561-10463858C1F7}" type="presParOf" srcId="{0B560C3B-72B5-44D0-A3D2-BB4FC0EA61C4}" destId="{BFE7EF33-35B6-4364-AFAA-13DD712E922D}" srcOrd="0" destOrd="0" presId="urn:microsoft.com/office/officeart/2005/8/layout/lProcess2"/>
    <dgm:cxn modelId="{70C82756-E319-4102-8DCD-9F0661F074CE}" type="presParOf" srcId="{0B560C3B-72B5-44D0-A3D2-BB4FC0EA61C4}" destId="{BBBC3871-D759-4885-A3C2-9D7E0294E6DA}" srcOrd="1" destOrd="0" presId="urn:microsoft.com/office/officeart/2005/8/layout/lProcess2"/>
    <dgm:cxn modelId="{4D8A7BB0-9308-4450-8CC4-C5D83795AE09}" type="presParOf" srcId="{0B560C3B-72B5-44D0-A3D2-BB4FC0EA61C4}" destId="{08005495-41CA-445D-ACC5-3ABB1B5930F3}" srcOrd="2" destOrd="0" presId="urn:microsoft.com/office/officeart/2005/8/layout/lProcess2"/>
    <dgm:cxn modelId="{A8C8A6AC-8A43-413C-82A2-CA6CD25302EB}" type="presParOf" srcId="{08005495-41CA-445D-ACC5-3ABB1B5930F3}" destId="{DD6E6036-BACB-4E41-9337-9774781939EF}" srcOrd="0" destOrd="0" presId="urn:microsoft.com/office/officeart/2005/8/layout/lProcess2"/>
    <dgm:cxn modelId="{2EA637F5-7E1C-4046-97F7-343F26EB5012}" type="presParOf" srcId="{A7DC98CC-EABF-45CB-9F2B-34C76DEA45AF}" destId="{5B97ECE4-8505-4789-9075-D24EE41AE6C9}" srcOrd="5" destOrd="0" presId="urn:microsoft.com/office/officeart/2005/8/layout/lProcess2"/>
    <dgm:cxn modelId="{A0BC45FA-2233-4318-86D2-14B22DABBC70}" type="presParOf" srcId="{A7DC98CC-EABF-45CB-9F2B-34C76DEA45AF}" destId="{88537D65-C3AE-4418-8C5C-4BF819ABB47A}" srcOrd="6" destOrd="0" presId="urn:microsoft.com/office/officeart/2005/8/layout/lProcess2"/>
    <dgm:cxn modelId="{2D1EF065-168F-40FA-BE4A-6F0E9683AE8E}" type="presParOf" srcId="{88537D65-C3AE-4418-8C5C-4BF819ABB47A}" destId="{1F953C0C-DFA5-4C6B-83A0-ACBD75296A7D}" srcOrd="0" destOrd="0" presId="urn:microsoft.com/office/officeart/2005/8/layout/lProcess2"/>
    <dgm:cxn modelId="{A3A4C2E3-092F-439F-8B05-E3BDEF8F3E43}" type="presParOf" srcId="{88537D65-C3AE-4418-8C5C-4BF819ABB47A}" destId="{E71CCD11-9F0B-4C63-9D55-78BD49FC7749}" srcOrd="1" destOrd="0" presId="urn:microsoft.com/office/officeart/2005/8/layout/lProcess2"/>
    <dgm:cxn modelId="{047784C9-665D-497F-BEB5-2618AC53A136}" type="presParOf" srcId="{88537D65-C3AE-4418-8C5C-4BF819ABB47A}" destId="{54C8BE8F-174B-4481-A981-8E87BC68EF91}" srcOrd="2" destOrd="0" presId="urn:microsoft.com/office/officeart/2005/8/layout/lProcess2"/>
    <dgm:cxn modelId="{67E87FCA-DFC2-4432-B920-07DEA548CD09}" type="presParOf" srcId="{54C8BE8F-174B-4481-A981-8E87BC68EF91}" destId="{505E5531-3D04-478B-8063-A6A46BC8471B}" srcOrd="0" destOrd="0" presId="urn:microsoft.com/office/officeart/2005/8/layout/lProcess2"/>
    <dgm:cxn modelId="{EF176E71-0511-412B-8186-A879F25891E0}" type="presParOf" srcId="{A7DC98CC-EABF-45CB-9F2B-34C76DEA45AF}" destId="{4CE6379B-4FF4-4699-88E5-2C115D1E2D06}" srcOrd="7" destOrd="0" presId="urn:microsoft.com/office/officeart/2005/8/layout/lProcess2"/>
    <dgm:cxn modelId="{A1F8C4E8-0F8D-4D74-9108-F1BCBF53350E}" type="presParOf" srcId="{A7DC98CC-EABF-45CB-9F2B-34C76DEA45AF}" destId="{996FE46A-814B-42DB-A028-24614A85C29C}" srcOrd="8" destOrd="0" presId="urn:microsoft.com/office/officeart/2005/8/layout/lProcess2"/>
    <dgm:cxn modelId="{0D989B9A-17E2-4F8D-A669-773F470F5CC2}" type="presParOf" srcId="{996FE46A-814B-42DB-A028-24614A85C29C}" destId="{8745C436-B72B-4380-85A2-3799EB53BE32}" srcOrd="0" destOrd="0" presId="urn:microsoft.com/office/officeart/2005/8/layout/lProcess2"/>
    <dgm:cxn modelId="{D2551F27-00FC-4FCC-9FCD-4270F583E605}" type="presParOf" srcId="{996FE46A-814B-42DB-A028-24614A85C29C}" destId="{B530458D-5929-4A06-A607-72D6639AE003}" srcOrd="1" destOrd="0" presId="urn:microsoft.com/office/officeart/2005/8/layout/lProcess2"/>
    <dgm:cxn modelId="{62D273DD-2146-42B8-914D-DA6557736A49}" type="presParOf" srcId="{996FE46A-814B-42DB-A028-24614A85C29C}" destId="{2004F63E-B3AB-4C6D-9066-25D245C14132}" srcOrd="2" destOrd="0" presId="urn:microsoft.com/office/officeart/2005/8/layout/lProcess2"/>
    <dgm:cxn modelId="{38797D62-E695-4FAB-ACB0-7D9D722A8C46}" type="presParOf" srcId="{2004F63E-B3AB-4C6D-9066-25D245C14132}" destId="{8B2C8FEB-899F-482B-A7D1-14403C1CD0F9}" srcOrd="0" destOrd="0" presId="urn:microsoft.com/office/officeart/2005/8/layout/lProcess2"/>
    <dgm:cxn modelId="{7B1CAA6F-6F01-40AA-9546-62112DC08D02}" type="presParOf" srcId="{A7DC98CC-EABF-45CB-9F2B-34C76DEA45AF}" destId="{A789A354-50C8-404B-8091-3A3A33B30388}" srcOrd="9" destOrd="0" presId="urn:microsoft.com/office/officeart/2005/8/layout/lProcess2"/>
    <dgm:cxn modelId="{BCFD2626-FF45-49A0-874D-B18B1EE7EFB8}" type="presParOf" srcId="{A7DC98CC-EABF-45CB-9F2B-34C76DEA45AF}" destId="{49BA6D37-A62F-4CED-A753-F0AC8A0BC028}" srcOrd="10" destOrd="0" presId="urn:microsoft.com/office/officeart/2005/8/layout/lProcess2"/>
    <dgm:cxn modelId="{82D6883F-1F14-4E72-B1B3-3C274AF7DF8F}" type="presParOf" srcId="{49BA6D37-A62F-4CED-A753-F0AC8A0BC028}" destId="{64A8B82D-DA79-48E6-87F5-69BF25233F6D}" srcOrd="0" destOrd="0" presId="urn:microsoft.com/office/officeart/2005/8/layout/lProcess2"/>
    <dgm:cxn modelId="{92CCE9CA-60F0-4252-80DE-3567497D3F14}" type="presParOf" srcId="{49BA6D37-A62F-4CED-A753-F0AC8A0BC028}" destId="{49CF4575-8BA8-44F3-BD2B-58BD4856D482}" srcOrd="1" destOrd="0" presId="urn:microsoft.com/office/officeart/2005/8/layout/lProcess2"/>
    <dgm:cxn modelId="{C09B3D62-BCEB-4A27-AAB5-AEAAD154A79A}" type="presParOf" srcId="{49BA6D37-A62F-4CED-A753-F0AC8A0BC028}" destId="{809FB8AD-28AD-4BBE-90E2-0C2E87E4895B}" srcOrd="2" destOrd="0" presId="urn:microsoft.com/office/officeart/2005/8/layout/lProcess2"/>
    <dgm:cxn modelId="{685AD3EA-1FA7-44EB-B6DA-AF507BBF34BA}" type="presParOf" srcId="{809FB8AD-28AD-4BBE-90E2-0C2E87E4895B}" destId="{FB7119E6-291F-4D5A-97F5-06649442001C}" srcOrd="0" destOrd="0" presId="urn:microsoft.com/office/officeart/2005/8/layout/lProcess2"/>
    <dgm:cxn modelId="{6BD9F8EC-0F21-4BC1-8227-23BB920B3CF7}" type="presParOf" srcId="{A7DC98CC-EABF-45CB-9F2B-34C76DEA45AF}" destId="{F2AB3549-15DF-4F61-B333-9246BD57F23B}" srcOrd="11" destOrd="0" presId="urn:microsoft.com/office/officeart/2005/8/layout/lProcess2"/>
    <dgm:cxn modelId="{D961EDB7-278F-4E1F-BA0C-20ABFA076FC1}" type="presParOf" srcId="{A7DC98CC-EABF-45CB-9F2B-34C76DEA45AF}" destId="{77ED7814-E24A-4AC8-B476-85AFE17E563A}" srcOrd="12" destOrd="0" presId="urn:microsoft.com/office/officeart/2005/8/layout/lProcess2"/>
    <dgm:cxn modelId="{DAA2D060-FC81-4AE0-826F-6E291AAE0E72}" type="presParOf" srcId="{77ED7814-E24A-4AC8-B476-85AFE17E563A}" destId="{CD4671D1-87D7-4E8D-B019-EE7552F468A0}" srcOrd="0" destOrd="0" presId="urn:microsoft.com/office/officeart/2005/8/layout/lProcess2"/>
    <dgm:cxn modelId="{F9EC9E30-9633-41F3-BF65-810EB8CB5DA3}" type="presParOf" srcId="{77ED7814-E24A-4AC8-B476-85AFE17E563A}" destId="{4AAC13E1-205B-4231-9D6D-006212104C0F}" srcOrd="1" destOrd="0" presId="urn:microsoft.com/office/officeart/2005/8/layout/lProcess2"/>
    <dgm:cxn modelId="{811B60FD-B090-47C9-97D2-A589BF58853F}" type="presParOf" srcId="{77ED7814-E24A-4AC8-B476-85AFE17E563A}" destId="{D281FD8D-8EC6-4231-9B13-955E724F9824}" srcOrd="2" destOrd="0" presId="urn:microsoft.com/office/officeart/2005/8/layout/lProcess2"/>
    <dgm:cxn modelId="{49B01803-27A3-4C84-9C40-66CBF8F0941A}" type="presParOf" srcId="{D281FD8D-8EC6-4231-9B13-955E724F9824}" destId="{56C33FAA-0FB6-4C80-B214-6FCBA9674C76}" srcOrd="0" destOrd="0" presId="urn:microsoft.com/office/officeart/2005/8/layout/lProcess2"/>
    <dgm:cxn modelId="{8748B34E-D4F8-45DB-9E8C-D8DA6CA4B019}" type="presParOf" srcId="{A7DC98CC-EABF-45CB-9F2B-34C76DEA45AF}" destId="{34C8DC27-E6BA-495A-A3A2-728D2FDA4A65}" srcOrd="13" destOrd="0" presId="urn:microsoft.com/office/officeart/2005/8/layout/lProcess2"/>
    <dgm:cxn modelId="{07F6E44E-741B-472B-AF27-30AA2F71CC1C}" type="presParOf" srcId="{A7DC98CC-EABF-45CB-9F2B-34C76DEA45AF}" destId="{828D59C2-37BA-44F6-B1EC-B839D8EEDFE0}" srcOrd="14" destOrd="0" presId="urn:microsoft.com/office/officeart/2005/8/layout/lProcess2"/>
    <dgm:cxn modelId="{5C791717-9D3E-44CB-9E57-7AB433863503}" type="presParOf" srcId="{828D59C2-37BA-44F6-B1EC-B839D8EEDFE0}" destId="{FF659824-D556-4A81-ABEF-EF16B01F56EA}" srcOrd="0" destOrd="0" presId="urn:microsoft.com/office/officeart/2005/8/layout/lProcess2"/>
    <dgm:cxn modelId="{798B06E8-1C88-4E0D-9817-B312BC801D1A}" type="presParOf" srcId="{828D59C2-37BA-44F6-B1EC-B839D8EEDFE0}" destId="{1DBC7FD5-FC4E-4F84-8F30-2EA9BC5F02A1}" srcOrd="1" destOrd="0" presId="urn:microsoft.com/office/officeart/2005/8/layout/lProcess2"/>
    <dgm:cxn modelId="{9D8CD4DE-1094-4D5A-AFA0-12FCEEA47FBE}" type="presParOf" srcId="{828D59C2-37BA-44F6-B1EC-B839D8EEDFE0}" destId="{14D29613-8F80-4CA6-A9AB-B55B0E6E7FB6}" srcOrd="2" destOrd="0" presId="urn:microsoft.com/office/officeart/2005/8/layout/lProcess2"/>
    <dgm:cxn modelId="{66F36598-8BFF-457F-AF6E-5AB862E73772}" type="presParOf" srcId="{14D29613-8F80-4CA6-A9AB-B55B0E6E7FB6}" destId="{451262CB-98C2-4FAD-A47F-DF29B63C9655}" srcOrd="0" destOrd="0" presId="urn:microsoft.com/office/officeart/2005/8/layout/lProcess2"/>
    <dgm:cxn modelId="{136CC256-3CEA-4B61-A9BA-667D03D29885}" type="presParOf" srcId="{A7DC98CC-EABF-45CB-9F2B-34C76DEA45AF}" destId="{FEC3006D-4B01-4543-BC1E-778D4DFA0346}" srcOrd="15" destOrd="0" presId="urn:microsoft.com/office/officeart/2005/8/layout/lProcess2"/>
    <dgm:cxn modelId="{7BD5F8CC-9060-49E5-9253-58E9CAC3BD43}" type="presParOf" srcId="{A7DC98CC-EABF-45CB-9F2B-34C76DEA45AF}" destId="{9641013A-8731-49AD-B4B3-1F4A4A0C1EC7}" srcOrd="16" destOrd="0" presId="urn:microsoft.com/office/officeart/2005/8/layout/lProcess2"/>
    <dgm:cxn modelId="{BF8890C6-D9E7-427B-B5EE-6D1B0AC0E15C}" type="presParOf" srcId="{9641013A-8731-49AD-B4B3-1F4A4A0C1EC7}" destId="{9E91217D-00DC-45CB-806F-2C7759A51E62}" srcOrd="0" destOrd="0" presId="urn:microsoft.com/office/officeart/2005/8/layout/lProcess2"/>
    <dgm:cxn modelId="{ADF372DE-9FCE-44EF-ABDF-ACA3E74EA008}" type="presParOf" srcId="{9641013A-8731-49AD-B4B3-1F4A4A0C1EC7}" destId="{9EC501CB-0B27-4C5C-A25A-6C7C63FD7199}" srcOrd="1" destOrd="0" presId="urn:microsoft.com/office/officeart/2005/8/layout/lProcess2"/>
    <dgm:cxn modelId="{DCBCB378-B965-43FE-8277-395DCA6256BF}" type="presParOf" srcId="{9641013A-8731-49AD-B4B3-1F4A4A0C1EC7}" destId="{D54B94C1-EC27-4112-ACD0-A82F4017660C}" srcOrd="2" destOrd="0" presId="urn:microsoft.com/office/officeart/2005/8/layout/lProcess2"/>
    <dgm:cxn modelId="{A611B52F-72DF-40FC-836C-DF1422892F17}" type="presParOf" srcId="{D54B94C1-EC27-4112-ACD0-A82F4017660C}" destId="{D96A9874-1911-4BDE-B627-B6BF00E2C2C0}" srcOrd="0" destOrd="0" presId="urn:microsoft.com/office/officeart/2005/8/layout/lProcess2"/>
    <dgm:cxn modelId="{EDC794B7-C201-47A0-9FBF-C44BE1C306B0}" type="presParOf" srcId="{A7DC98CC-EABF-45CB-9F2B-34C76DEA45AF}" destId="{87350131-EC32-4739-8C0C-5E72FA88FDA7}" srcOrd="17" destOrd="0" presId="urn:microsoft.com/office/officeart/2005/8/layout/lProcess2"/>
    <dgm:cxn modelId="{F7F4EF9C-90B6-4714-B3E5-BBB580E605D1}" type="presParOf" srcId="{A7DC98CC-EABF-45CB-9F2B-34C76DEA45AF}" destId="{A2543163-855C-4169-9C38-7C1B6227BDF6}" srcOrd="18" destOrd="0" presId="urn:microsoft.com/office/officeart/2005/8/layout/lProcess2"/>
    <dgm:cxn modelId="{2A0895D4-092C-40C8-926A-6885FB162DA9}" type="presParOf" srcId="{A2543163-855C-4169-9C38-7C1B6227BDF6}" destId="{5AD177F0-BF42-4829-9DE1-29554A64BCF6}" srcOrd="0" destOrd="0" presId="urn:microsoft.com/office/officeart/2005/8/layout/lProcess2"/>
    <dgm:cxn modelId="{8F3E4DFE-D42E-4C79-A648-06DB6CD5BDA9}" type="presParOf" srcId="{A2543163-855C-4169-9C38-7C1B6227BDF6}" destId="{94E6B8A4-9651-453A-BD59-B4BE9CC93701}" srcOrd="1" destOrd="0" presId="urn:microsoft.com/office/officeart/2005/8/layout/lProcess2"/>
    <dgm:cxn modelId="{C9F45F0C-2428-4269-B10B-0F1806A08A12}" type="presParOf" srcId="{A2543163-855C-4169-9C38-7C1B6227BDF6}" destId="{20578E55-DFFB-485C-B02B-F38A012096C3}" srcOrd="2" destOrd="0" presId="urn:microsoft.com/office/officeart/2005/8/layout/lProcess2"/>
    <dgm:cxn modelId="{E0861A1D-5821-4747-98E9-43624B5C742B}" type="presParOf" srcId="{20578E55-DFFB-485C-B02B-F38A012096C3}" destId="{F70C7BEF-6025-416A-B6B9-CE2AF0BA9A28}" srcOrd="0"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63CBE93-C288-4CB2-839B-C18982D4E5A5}"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BABB89D5-DA25-4009-8013-91B9F800831B}">
      <dgm:prSet phldrT="[Text]"/>
      <dgm:spPr/>
      <dgm:t>
        <a:bodyPr/>
        <a:lstStyle/>
        <a:p>
          <a:r>
            <a:rPr lang="en-US" dirty="0"/>
            <a:t>Application</a:t>
          </a:r>
        </a:p>
      </dgm:t>
    </dgm:pt>
    <dgm:pt modelId="{922A9D6D-339B-49D8-AEE6-F41BDAF1A4C2}" type="parTrans" cxnId="{1E04FDD1-83B7-4B18-9ED4-7D3E102B6B8A}">
      <dgm:prSet/>
      <dgm:spPr/>
      <dgm:t>
        <a:bodyPr/>
        <a:lstStyle/>
        <a:p>
          <a:endParaRPr lang="en-US"/>
        </a:p>
      </dgm:t>
    </dgm:pt>
    <dgm:pt modelId="{17EAA3CD-38DC-46DB-B2E4-358C0D4BA7F8}" type="sibTrans" cxnId="{1E04FDD1-83B7-4B18-9ED4-7D3E102B6B8A}">
      <dgm:prSet/>
      <dgm:spPr/>
      <dgm:t>
        <a:bodyPr/>
        <a:lstStyle/>
        <a:p>
          <a:endParaRPr lang="en-US"/>
        </a:p>
      </dgm:t>
    </dgm:pt>
    <dgm:pt modelId="{B3E1BFDA-3669-42AC-B3C6-B1295E3CBB5C}">
      <dgm:prSet phldrT="[Text]"/>
      <dgm:spPr/>
      <dgm:t>
        <a:bodyPr/>
        <a:lstStyle/>
        <a:p>
          <a:r>
            <a:rPr lang="en-US" dirty="0"/>
            <a:t>Feature A</a:t>
          </a:r>
        </a:p>
      </dgm:t>
    </dgm:pt>
    <dgm:pt modelId="{C35C4018-463B-4AB7-A3EE-E05EF2809DCD}" type="parTrans" cxnId="{47D28769-9D10-4873-8B71-C349748F5BA5}">
      <dgm:prSet/>
      <dgm:spPr>
        <a:ln w="57150"/>
      </dgm:spPr>
      <dgm:t>
        <a:bodyPr/>
        <a:lstStyle/>
        <a:p>
          <a:endParaRPr lang="en-US"/>
        </a:p>
      </dgm:t>
    </dgm:pt>
    <dgm:pt modelId="{6E3AFEED-9470-4973-A8CB-EFE30F41E73E}" type="sibTrans" cxnId="{47D28769-9D10-4873-8B71-C349748F5BA5}">
      <dgm:prSet/>
      <dgm:spPr/>
      <dgm:t>
        <a:bodyPr/>
        <a:lstStyle/>
        <a:p>
          <a:endParaRPr lang="en-US"/>
        </a:p>
      </dgm:t>
    </dgm:pt>
    <dgm:pt modelId="{E1592A2E-90BB-49F8-AA99-AC6421B48CB4}">
      <dgm:prSet phldrT="[Text]"/>
      <dgm:spPr/>
      <dgm:t>
        <a:bodyPr/>
        <a:lstStyle/>
        <a:p>
          <a:r>
            <a:rPr lang="en-US" dirty="0"/>
            <a:t>Feature C </a:t>
          </a:r>
        </a:p>
      </dgm:t>
    </dgm:pt>
    <dgm:pt modelId="{4307223D-B976-46EC-94C0-8168FD1ECA3E}" type="parTrans" cxnId="{4744DD50-80FD-4BFA-9EB8-5F3C600C6BA9}">
      <dgm:prSet/>
      <dgm:spPr>
        <a:ln w="57150"/>
      </dgm:spPr>
      <dgm:t>
        <a:bodyPr/>
        <a:lstStyle/>
        <a:p>
          <a:endParaRPr lang="en-US"/>
        </a:p>
      </dgm:t>
    </dgm:pt>
    <dgm:pt modelId="{D76F019D-13D7-49CF-B843-2A6CB25BF652}" type="sibTrans" cxnId="{4744DD50-80FD-4BFA-9EB8-5F3C600C6BA9}">
      <dgm:prSet/>
      <dgm:spPr/>
      <dgm:t>
        <a:bodyPr/>
        <a:lstStyle/>
        <a:p>
          <a:endParaRPr lang="en-US"/>
        </a:p>
      </dgm:t>
    </dgm:pt>
    <dgm:pt modelId="{14A46917-805D-491B-A131-6B125F3BD19A}">
      <dgm:prSet phldrT="[Text]"/>
      <dgm:spPr/>
      <dgm:t>
        <a:bodyPr/>
        <a:lstStyle/>
        <a:p>
          <a:r>
            <a:rPr lang="en-US" dirty="0"/>
            <a:t>Feature E</a:t>
          </a:r>
        </a:p>
      </dgm:t>
    </dgm:pt>
    <dgm:pt modelId="{62CDA150-02A3-4EC5-95F9-02698861799B}" type="parTrans" cxnId="{B9BFA2F1-512F-41D5-AEB8-9435BF347F84}">
      <dgm:prSet/>
      <dgm:spPr>
        <a:ln w="57150"/>
      </dgm:spPr>
      <dgm:t>
        <a:bodyPr/>
        <a:lstStyle/>
        <a:p>
          <a:endParaRPr lang="en-US"/>
        </a:p>
      </dgm:t>
    </dgm:pt>
    <dgm:pt modelId="{D4966788-E5BB-4026-A933-93FE14009A89}" type="sibTrans" cxnId="{B9BFA2F1-512F-41D5-AEB8-9435BF347F84}">
      <dgm:prSet/>
      <dgm:spPr/>
      <dgm:t>
        <a:bodyPr/>
        <a:lstStyle/>
        <a:p>
          <a:endParaRPr lang="en-US"/>
        </a:p>
      </dgm:t>
    </dgm:pt>
    <dgm:pt modelId="{01BAD0E5-89C8-4F95-B12D-519E617C6A1D}">
      <dgm:prSet phldrT="[Text]"/>
      <dgm:spPr/>
      <dgm:t>
        <a:bodyPr/>
        <a:lstStyle/>
        <a:p>
          <a:r>
            <a:rPr lang="en-US" dirty="0"/>
            <a:t>Feature B</a:t>
          </a:r>
        </a:p>
      </dgm:t>
    </dgm:pt>
    <dgm:pt modelId="{C7F00058-1014-4175-AD15-545A4AA4F8D5}" type="parTrans" cxnId="{AEC6DFE5-0AD0-4434-BD62-2C54D500D2F2}">
      <dgm:prSet/>
      <dgm:spPr>
        <a:ln w="57150"/>
      </dgm:spPr>
      <dgm:t>
        <a:bodyPr/>
        <a:lstStyle/>
        <a:p>
          <a:endParaRPr lang="en-US"/>
        </a:p>
      </dgm:t>
    </dgm:pt>
    <dgm:pt modelId="{5BB2C1C1-0A05-4F64-94D8-01C4DF38D4B8}" type="sibTrans" cxnId="{AEC6DFE5-0AD0-4434-BD62-2C54D500D2F2}">
      <dgm:prSet/>
      <dgm:spPr/>
      <dgm:t>
        <a:bodyPr/>
        <a:lstStyle/>
        <a:p>
          <a:endParaRPr lang="en-US"/>
        </a:p>
      </dgm:t>
    </dgm:pt>
    <dgm:pt modelId="{A83CFF2E-5621-4B76-B49D-F7D737BEB929}">
      <dgm:prSet phldrT="[Text]"/>
      <dgm:spPr/>
      <dgm:t>
        <a:bodyPr/>
        <a:lstStyle/>
        <a:p>
          <a:r>
            <a:rPr lang="en-US" dirty="0"/>
            <a:t>Feature D</a:t>
          </a:r>
        </a:p>
      </dgm:t>
    </dgm:pt>
    <dgm:pt modelId="{03ACF038-FAAC-4FF0-930F-3CF899DB04BA}" type="parTrans" cxnId="{1B7B3B33-286D-4059-B60F-7AC7F489A623}">
      <dgm:prSet/>
      <dgm:spPr>
        <a:ln w="57150"/>
      </dgm:spPr>
      <dgm:t>
        <a:bodyPr/>
        <a:lstStyle/>
        <a:p>
          <a:endParaRPr lang="en-US"/>
        </a:p>
      </dgm:t>
    </dgm:pt>
    <dgm:pt modelId="{1770AE41-0282-4CA9-87D8-36D012372F17}" type="sibTrans" cxnId="{1B7B3B33-286D-4059-B60F-7AC7F489A623}">
      <dgm:prSet/>
      <dgm:spPr/>
      <dgm:t>
        <a:bodyPr/>
        <a:lstStyle/>
        <a:p>
          <a:endParaRPr lang="en-US"/>
        </a:p>
      </dgm:t>
    </dgm:pt>
    <dgm:pt modelId="{0EC28D6A-6E71-47D5-B27C-978B5889BCB9}" type="pres">
      <dgm:prSet presAssocID="{163CBE93-C288-4CB2-839B-C18982D4E5A5}" presName="hierChild1" presStyleCnt="0">
        <dgm:presLayoutVars>
          <dgm:orgChart val="1"/>
          <dgm:chPref val="1"/>
          <dgm:dir/>
          <dgm:animOne val="branch"/>
          <dgm:animLvl val="lvl"/>
          <dgm:resizeHandles/>
        </dgm:presLayoutVars>
      </dgm:prSet>
      <dgm:spPr/>
    </dgm:pt>
    <dgm:pt modelId="{FE296CA9-1A05-49B7-92EB-C262396E8110}" type="pres">
      <dgm:prSet presAssocID="{BABB89D5-DA25-4009-8013-91B9F800831B}" presName="hierRoot1" presStyleCnt="0">
        <dgm:presLayoutVars>
          <dgm:hierBranch val="init"/>
        </dgm:presLayoutVars>
      </dgm:prSet>
      <dgm:spPr/>
    </dgm:pt>
    <dgm:pt modelId="{ACDFF0D3-AD38-4718-A45F-9C97631D2E79}" type="pres">
      <dgm:prSet presAssocID="{BABB89D5-DA25-4009-8013-91B9F800831B}" presName="rootComposite1" presStyleCnt="0"/>
      <dgm:spPr/>
    </dgm:pt>
    <dgm:pt modelId="{BE850376-0BCF-4AEF-97DE-A041ADEB0CF7}" type="pres">
      <dgm:prSet presAssocID="{BABB89D5-DA25-4009-8013-91B9F800831B}" presName="rootText1" presStyleLbl="node0" presStyleIdx="0" presStyleCnt="1">
        <dgm:presLayoutVars>
          <dgm:chPref val="3"/>
        </dgm:presLayoutVars>
      </dgm:prSet>
      <dgm:spPr/>
    </dgm:pt>
    <dgm:pt modelId="{B4FA66FD-5A54-41F2-848F-93A769EBB1DF}" type="pres">
      <dgm:prSet presAssocID="{BABB89D5-DA25-4009-8013-91B9F800831B}" presName="rootConnector1" presStyleLbl="node1" presStyleIdx="0" presStyleCnt="0"/>
      <dgm:spPr/>
    </dgm:pt>
    <dgm:pt modelId="{2AC921E8-58A7-4BDF-8EFE-22C360F088BF}" type="pres">
      <dgm:prSet presAssocID="{BABB89D5-DA25-4009-8013-91B9F800831B}" presName="hierChild2" presStyleCnt="0"/>
      <dgm:spPr/>
    </dgm:pt>
    <dgm:pt modelId="{17E99444-2487-4184-B40A-8C51751F9CB8}" type="pres">
      <dgm:prSet presAssocID="{C35C4018-463B-4AB7-A3EE-E05EF2809DCD}" presName="Name37" presStyleLbl="parChTrans1D2" presStyleIdx="0" presStyleCnt="2"/>
      <dgm:spPr/>
    </dgm:pt>
    <dgm:pt modelId="{CBFEE479-1A74-49AB-AF9A-9230211C1312}" type="pres">
      <dgm:prSet presAssocID="{B3E1BFDA-3669-42AC-B3C6-B1295E3CBB5C}" presName="hierRoot2" presStyleCnt="0">
        <dgm:presLayoutVars>
          <dgm:hierBranch val="init"/>
        </dgm:presLayoutVars>
      </dgm:prSet>
      <dgm:spPr/>
    </dgm:pt>
    <dgm:pt modelId="{9915AD47-4DB0-4C46-BAF9-AD42AD104247}" type="pres">
      <dgm:prSet presAssocID="{B3E1BFDA-3669-42AC-B3C6-B1295E3CBB5C}" presName="rootComposite" presStyleCnt="0"/>
      <dgm:spPr/>
    </dgm:pt>
    <dgm:pt modelId="{8C5EE12D-5DF8-4AF6-81FA-8F4F50C18A17}" type="pres">
      <dgm:prSet presAssocID="{B3E1BFDA-3669-42AC-B3C6-B1295E3CBB5C}" presName="rootText" presStyleLbl="node2" presStyleIdx="0" presStyleCnt="2">
        <dgm:presLayoutVars>
          <dgm:chPref val="3"/>
        </dgm:presLayoutVars>
      </dgm:prSet>
      <dgm:spPr/>
    </dgm:pt>
    <dgm:pt modelId="{6F217392-32C6-481B-93EC-68403D98B68A}" type="pres">
      <dgm:prSet presAssocID="{B3E1BFDA-3669-42AC-B3C6-B1295E3CBB5C}" presName="rootConnector" presStyleLbl="node2" presStyleIdx="0" presStyleCnt="2"/>
      <dgm:spPr/>
    </dgm:pt>
    <dgm:pt modelId="{747D9DB0-F86A-4823-AB4D-F0A482794581}" type="pres">
      <dgm:prSet presAssocID="{B3E1BFDA-3669-42AC-B3C6-B1295E3CBB5C}" presName="hierChild4" presStyleCnt="0"/>
      <dgm:spPr/>
    </dgm:pt>
    <dgm:pt modelId="{03C5BF9C-2273-40A4-AD91-996F84526B69}" type="pres">
      <dgm:prSet presAssocID="{4307223D-B976-46EC-94C0-8168FD1ECA3E}" presName="Name37" presStyleLbl="parChTrans1D3" presStyleIdx="0" presStyleCnt="3"/>
      <dgm:spPr/>
    </dgm:pt>
    <dgm:pt modelId="{D1578D6E-2620-4C72-9B71-1429CD600570}" type="pres">
      <dgm:prSet presAssocID="{E1592A2E-90BB-49F8-AA99-AC6421B48CB4}" presName="hierRoot2" presStyleCnt="0">
        <dgm:presLayoutVars>
          <dgm:hierBranch val="init"/>
        </dgm:presLayoutVars>
      </dgm:prSet>
      <dgm:spPr/>
    </dgm:pt>
    <dgm:pt modelId="{44BAC01C-48C0-4AA5-B70B-B2FD9881E0D9}" type="pres">
      <dgm:prSet presAssocID="{E1592A2E-90BB-49F8-AA99-AC6421B48CB4}" presName="rootComposite" presStyleCnt="0"/>
      <dgm:spPr/>
    </dgm:pt>
    <dgm:pt modelId="{0D427D2F-CAD8-4A4A-80F1-C58540D72D21}" type="pres">
      <dgm:prSet presAssocID="{E1592A2E-90BB-49F8-AA99-AC6421B48CB4}" presName="rootText" presStyleLbl="node3" presStyleIdx="0" presStyleCnt="3">
        <dgm:presLayoutVars>
          <dgm:chPref val="3"/>
        </dgm:presLayoutVars>
      </dgm:prSet>
      <dgm:spPr/>
    </dgm:pt>
    <dgm:pt modelId="{7318CEEE-71D8-4348-9093-A287C9BA9EDF}" type="pres">
      <dgm:prSet presAssocID="{E1592A2E-90BB-49F8-AA99-AC6421B48CB4}" presName="rootConnector" presStyleLbl="node3" presStyleIdx="0" presStyleCnt="3"/>
      <dgm:spPr/>
    </dgm:pt>
    <dgm:pt modelId="{148531F6-FF6B-4A9C-9A3A-E5F7BEC62A4E}" type="pres">
      <dgm:prSet presAssocID="{E1592A2E-90BB-49F8-AA99-AC6421B48CB4}" presName="hierChild4" presStyleCnt="0"/>
      <dgm:spPr/>
    </dgm:pt>
    <dgm:pt modelId="{5E6A7D2C-AA2E-445D-B94F-767151723CE5}" type="pres">
      <dgm:prSet presAssocID="{E1592A2E-90BB-49F8-AA99-AC6421B48CB4}" presName="hierChild5" presStyleCnt="0"/>
      <dgm:spPr/>
    </dgm:pt>
    <dgm:pt modelId="{A916C718-6E74-46EC-815D-F42843731F7A}" type="pres">
      <dgm:prSet presAssocID="{62CDA150-02A3-4EC5-95F9-02698861799B}" presName="Name37" presStyleLbl="parChTrans1D3" presStyleIdx="1" presStyleCnt="3"/>
      <dgm:spPr/>
    </dgm:pt>
    <dgm:pt modelId="{341BA249-8D37-4433-9093-E4C531CCE7AE}" type="pres">
      <dgm:prSet presAssocID="{14A46917-805D-491B-A131-6B125F3BD19A}" presName="hierRoot2" presStyleCnt="0">
        <dgm:presLayoutVars>
          <dgm:hierBranch val="init"/>
        </dgm:presLayoutVars>
      </dgm:prSet>
      <dgm:spPr/>
    </dgm:pt>
    <dgm:pt modelId="{060EB0D1-9B8C-4E9E-93EB-C75454C3BB4D}" type="pres">
      <dgm:prSet presAssocID="{14A46917-805D-491B-A131-6B125F3BD19A}" presName="rootComposite" presStyleCnt="0"/>
      <dgm:spPr/>
    </dgm:pt>
    <dgm:pt modelId="{3F984F95-ECE2-4324-B81A-A0628EA5CE84}" type="pres">
      <dgm:prSet presAssocID="{14A46917-805D-491B-A131-6B125F3BD19A}" presName="rootText" presStyleLbl="node3" presStyleIdx="1" presStyleCnt="3">
        <dgm:presLayoutVars>
          <dgm:chPref val="3"/>
        </dgm:presLayoutVars>
      </dgm:prSet>
      <dgm:spPr/>
    </dgm:pt>
    <dgm:pt modelId="{38BE4F41-B3FD-4C1E-B44B-AB74DCFE6F63}" type="pres">
      <dgm:prSet presAssocID="{14A46917-805D-491B-A131-6B125F3BD19A}" presName="rootConnector" presStyleLbl="node3" presStyleIdx="1" presStyleCnt="3"/>
      <dgm:spPr/>
    </dgm:pt>
    <dgm:pt modelId="{CAA3F204-DFEB-46A5-9181-6B0063D5D050}" type="pres">
      <dgm:prSet presAssocID="{14A46917-805D-491B-A131-6B125F3BD19A}" presName="hierChild4" presStyleCnt="0"/>
      <dgm:spPr/>
    </dgm:pt>
    <dgm:pt modelId="{02BC9AED-9CDF-4E2E-A29C-5741408887DC}" type="pres">
      <dgm:prSet presAssocID="{14A46917-805D-491B-A131-6B125F3BD19A}" presName="hierChild5" presStyleCnt="0"/>
      <dgm:spPr/>
    </dgm:pt>
    <dgm:pt modelId="{01EFBBB8-6CDD-4E85-836A-1E80B53C3887}" type="pres">
      <dgm:prSet presAssocID="{B3E1BFDA-3669-42AC-B3C6-B1295E3CBB5C}" presName="hierChild5" presStyleCnt="0"/>
      <dgm:spPr/>
    </dgm:pt>
    <dgm:pt modelId="{328F4BD3-1C3D-4CBA-9113-186DA600936B}" type="pres">
      <dgm:prSet presAssocID="{C7F00058-1014-4175-AD15-545A4AA4F8D5}" presName="Name37" presStyleLbl="parChTrans1D2" presStyleIdx="1" presStyleCnt="2"/>
      <dgm:spPr/>
    </dgm:pt>
    <dgm:pt modelId="{4F9712E1-626F-4F61-B9AE-3285422CF1C3}" type="pres">
      <dgm:prSet presAssocID="{01BAD0E5-89C8-4F95-B12D-519E617C6A1D}" presName="hierRoot2" presStyleCnt="0">
        <dgm:presLayoutVars>
          <dgm:hierBranch val="init"/>
        </dgm:presLayoutVars>
      </dgm:prSet>
      <dgm:spPr/>
    </dgm:pt>
    <dgm:pt modelId="{D4EADDDF-C1C3-493C-9400-49C2F6E37FAF}" type="pres">
      <dgm:prSet presAssocID="{01BAD0E5-89C8-4F95-B12D-519E617C6A1D}" presName="rootComposite" presStyleCnt="0"/>
      <dgm:spPr/>
    </dgm:pt>
    <dgm:pt modelId="{E9E62205-E199-4EF9-B962-A43252BFE0F0}" type="pres">
      <dgm:prSet presAssocID="{01BAD0E5-89C8-4F95-B12D-519E617C6A1D}" presName="rootText" presStyleLbl="node2" presStyleIdx="1" presStyleCnt="2">
        <dgm:presLayoutVars>
          <dgm:chPref val="3"/>
        </dgm:presLayoutVars>
      </dgm:prSet>
      <dgm:spPr/>
    </dgm:pt>
    <dgm:pt modelId="{4199010D-89C8-45A4-9D9A-86012B73504D}" type="pres">
      <dgm:prSet presAssocID="{01BAD0E5-89C8-4F95-B12D-519E617C6A1D}" presName="rootConnector" presStyleLbl="node2" presStyleIdx="1" presStyleCnt="2"/>
      <dgm:spPr/>
    </dgm:pt>
    <dgm:pt modelId="{745D0A07-3138-4F5F-AC24-B22DF97F0356}" type="pres">
      <dgm:prSet presAssocID="{01BAD0E5-89C8-4F95-B12D-519E617C6A1D}" presName="hierChild4" presStyleCnt="0"/>
      <dgm:spPr/>
    </dgm:pt>
    <dgm:pt modelId="{DC2326CD-BBD0-4598-90E1-68F4519FB1CB}" type="pres">
      <dgm:prSet presAssocID="{03ACF038-FAAC-4FF0-930F-3CF899DB04BA}" presName="Name37" presStyleLbl="parChTrans1D3" presStyleIdx="2" presStyleCnt="3"/>
      <dgm:spPr/>
    </dgm:pt>
    <dgm:pt modelId="{5932F4E2-E9D8-44B1-B4F2-F7CB07CBDCCE}" type="pres">
      <dgm:prSet presAssocID="{A83CFF2E-5621-4B76-B49D-F7D737BEB929}" presName="hierRoot2" presStyleCnt="0">
        <dgm:presLayoutVars>
          <dgm:hierBranch val="init"/>
        </dgm:presLayoutVars>
      </dgm:prSet>
      <dgm:spPr/>
    </dgm:pt>
    <dgm:pt modelId="{CC610409-06BC-4323-BC04-BA492604452E}" type="pres">
      <dgm:prSet presAssocID="{A83CFF2E-5621-4B76-B49D-F7D737BEB929}" presName="rootComposite" presStyleCnt="0"/>
      <dgm:spPr/>
    </dgm:pt>
    <dgm:pt modelId="{17349C32-3C0C-4E4B-BF2D-EA84FD3FD621}" type="pres">
      <dgm:prSet presAssocID="{A83CFF2E-5621-4B76-B49D-F7D737BEB929}" presName="rootText" presStyleLbl="node3" presStyleIdx="2" presStyleCnt="3">
        <dgm:presLayoutVars>
          <dgm:chPref val="3"/>
        </dgm:presLayoutVars>
      </dgm:prSet>
      <dgm:spPr/>
    </dgm:pt>
    <dgm:pt modelId="{F83B5E39-FBE3-4BAC-A229-367E9B9E01E3}" type="pres">
      <dgm:prSet presAssocID="{A83CFF2E-5621-4B76-B49D-F7D737BEB929}" presName="rootConnector" presStyleLbl="node3" presStyleIdx="2" presStyleCnt="3"/>
      <dgm:spPr/>
    </dgm:pt>
    <dgm:pt modelId="{FE00DB01-DF11-4768-B50F-FBFB3A4F01EF}" type="pres">
      <dgm:prSet presAssocID="{A83CFF2E-5621-4B76-B49D-F7D737BEB929}" presName="hierChild4" presStyleCnt="0"/>
      <dgm:spPr/>
    </dgm:pt>
    <dgm:pt modelId="{32C9CD94-A8AD-47D5-81AD-22089A462852}" type="pres">
      <dgm:prSet presAssocID="{A83CFF2E-5621-4B76-B49D-F7D737BEB929}" presName="hierChild5" presStyleCnt="0"/>
      <dgm:spPr/>
    </dgm:pt>
    <dgm:pt modelId="{25C7544D-A670-4CF7-A063-2CB9D5EB0175}" type="pres">
      <dgm:prSet presAssocID="{01BAD0E5-89C8-4F95-B12D-519E617C6A1D}" presName="hierChild5" presStyleCnt="0"/>
      <dgm:spPr/>
    </dgm:pt>
    <dgm:pt modelId="{44430DA8-D777-42D5-B150-4A3710C9F9AD}" type="pres">
      <dgm:prSet presAssocID="{BABB89D5-DA25-4009-8013-91B9F800831B}" presName="hierChild3" presStyleCnt="0"/>
      <dgm:spPr/>
    </dgm:pt>
  </dgm:ptLst>
  <dgm:cxnLst>
    <dgm:cxn modelId="{12050011-CF37-497B-8E1D-2DF18292557E}" type="presOf" srcId="{B3E1BFDA-3669-42AC-B3C6-B1295E3CBB5C}" destId="{6F217392-32C6-481B-93EC-68403D98B68A}" srcOrd="1" destOrd="0" presId="urn:microsoft.com/office/officeart/2005/8/layout/orgChart1"/>
    <dgm:cxn modelId="{5A616E13-9F53-496F-85C0-64D7FCF9BAB0}" type="presOf" srcId="{4307223D-B976-46EC-94C0-8168FD1ECA3E}" destId="{03C5BF9C-2273-40A4-AD91-996F84526B69}" srcOrd="0" destOrd="0" presId="urn:microsoft.com/office/officeart/2005/8/layout/orgChart1"/>
    <dgm:cxn modelId="{B6B7D814-228C-4A04-8D96-9CC99803722A}" type="presOf" srcId="{BABB89D5-DA25-4009-8013-91B9F800831B}" destId="{BE850376-0BCF-4AEF-97DE-A041ADEB0CF7}" srcOrd="0" destOrd="0" presId="urn:microsoft.com/office/officeart/2005/8/layout/orgChart1"/>
    <dgm:cxn modelId="{50E6A417-6DD7-4213-BF3D-B6CA4BEC0128}" type="presOf" srcId="{163CBE93-C288-4CB2-839B-C18982D4E5A5}" destId="{0EC28D6A-6E71-47D5-B27C-978B5889BCB9}" srcOrd="0" destOrd="0" presId="urn:microsoft.com/office/officeart/2005/8/layout/orgChart1"/>
    <dgm:cxn modelId="{1B7B3B33-286D-4059-B60F-7AC7F489A623}" srcId="{01BAD0E5-89C8-4F95-B12D-519E617C6A1D}" destId="{A83CFF2E-5621-4B76-B49D-F7D737BEB929}" srcOrd="0" destOrd="0" parTransId="{03ACF038-FAAC-4FF0-930F-3CF899DB04BA}" sibTransId="{1770AE41-0282-4CA9-87D8-36D012372F17}"/>
    <dgm:cxn modelId="{485C655E-9CB9-4372-BC71-9901BE7D2B1A}" type="presOf" srcId="{C7F00058-1014-4175-AD15-545A4AA4F8D5}" destId="{328F4BD3-1C3D-4CBA-9113-186DA600936B}" srcOrd="0" destOrd="0" presId="urn:microsoft.com/office/officeart/2005/8/layout/orgChart1"/>
    <dgm:cxn modelId="{4F580E41-E46A-4282-98ED-2D6063DD8822}" type="presOf" srcId="{BABB89D5-DA25-4009-8013-91B9F800831B}" destId="{B4FA66FD-5A54-41F2-848F-93A769EBB1DF}" srcOrd="1" destOrd="0" presId="urn:microsoft.com/office/officeart/2005/8/layout/orgChart1"/>
    <dgm:cxn modelId="{40EC2363-7045-42D9-9CD4-A49E34D3F465}" type="presOf" srcId="{14A46917-805D-491B-A131-6B125F3BD19A}" destId="{3F984F95-ECE2-4324-B81A-A0628EA5CE84}" srcOrd="0" destOrd="0" presId="urn:microsoft.com/office/officeart/2005/8/layout/orgChart1"/>
    <dgm:cxn modelId="{47D28769-9D10-4873-8B71-C349748F5BA5}" srcId="{BABB89D5-DA25-4009-8013-91B9F800831B}" destId="{B3E1BFDA-3669-42AC-B3C6-B1295E3CBB5C}" srcOrd="0" destOrd="0" parTransId="{C35C4018-463B-4AB7-A3EE-E05EF2809DCD}" sibTransId="{6E3AFEED-9470-4973-A8CB-EFE30F41E73E}"/>
    <dgm:cxn modelId="{3FAEB64F-0116-442D-84FD-45BE408FF999}" type="presOf" srcId="{C35C4018-463B-4AB7-A3EE-E05EF2809DCD}" destId="{17E99444-2487-4184-B40A-8C51751F9CB8}" srcOrd="0" destOrd="0" presId="urn:microsoft.com/office/officeart/2005/8/layout/orgChart1"/>
    <dgm:cxn modelId="{1939A870-4421-4C13-A06F-C66BEBAFA858}" type="presOf" srcId="{B3E1BFDA-3669-42AC-B3C6-B1295E3CBB5C}" destId="{8C5EE12D-5DF8-4AF6-81FA-8F4F50C18A17}" srcOrd="0" destOrd="0" presId="urn:microsoft.com/office/officeart/2005/8/layout/orgChart1"/>
    <dgm:cxn modelId="{4744DD50-80FD-4BFA-9EB8-5F3C600C6BA9}" srcId="{B3E1BFDA-3669-42AC-B3C6-B1295E3CBB5C}" destId="{E1592A2E-90BB-49F8-AA99-AC6421B48CB4}" srcOrd="0" destOrd="0" parTransId="{4307223D-B976-46EC-94C0-8168FD1ECA3E}" sibTransId="{D76F019D-13D7-49CF-B843-2A6CB25BF652}"/>
    <dgm:cxn modelId="{ABA7F151-1ECC-49AD-818F-17215782E6EF}" type="presOf" srcId="{A83CFF2E-5621-4B76-B49D-F7D737BEB929}" destId="{F83B5E39-FBE3-4BAC-A229-367E9B9E01E3}" srcOrd="1" destOrd="0" presId="urn:microsoft.com/office/officeart/2005/8/layout/orgChart1"/>
    <dgm:cxn modelId="{38924E78-8023-4CD7-A198-B9A80F856150}" type="presOf" srcId="{14A46917-805D-491B-A131-6B125F3BD19A}" destId="{38BE4F41-B3FD-4C1E-B44B-AB74DCFE6F63}" srcOrd="1" destOrd="0" presId="urn:microsoft.com/office/officeart/2005/8/layout/orgChart1"/>
    <dgm:cxn modelId="{9B35148E-D7DF-4393-A67D-2C9CFCA196A4}" type="presOf" srcId="{A83CFF2E-5621-4B76-B49D-F7D737BEB929}" destId="{17349C32-3C0C-4E4B-BF2D-EA84FD3FD621}" srcOrd="0" destOrd="0" presId="urn:microsoft.com/office/officeart/2005/8/layout/orgChart1"/>
    <dgm:cxn modelId="{071799C0-6DEF-445D-B887-7C07D865E130}" type="presOf" srcId="{E1592A2E-90BB-49F8-AA99-AC6421B48CB4}" destId="{7318CEEE-71D8-4348-9093-A287C9BA9EDF}" srcOrd="1" destOrd="0" presId="urn:microsoft.com/office/officeart/2005/8/layout/orgChart1"/>
    <dgm:cxn modelId="{08C7CCC2-E0B0-4F5C-8123-72D39350CCD0}" type="presOf" srcId="{E1592A2E-90BB-49F8-AA99-AC6421B48CB4}" destId="{0D427D2F-CAD8-4A4A-80F1-C58540D72D21}" srcOrd="0" destOrd="0" presId="urn:microsoft.com/office/officeart/2005/8/layout/orgChart1"/>
    <dgm:cxn modelId="{157C34C6-5669-4C10-9376-8AABC452E8C3}" type="presOf" srcId="{01BAD0E5-89C8-4F95-B12D-519E617C6A1D}" destId="{E9E62205-E199-4EF9-B962-A43252BFE0F0}" srcOrd="0" destOrd="0" presId="urn:microsoft.com/office/officeart/2005/8/layout/orgChart1"/>
    <dgm:cxn modelId="{E7F73BCA-3C79-49C9-B6AF-2687B9E9A8FD}" type="presOf" srcId="{03ACF038-FAAC-4FF0-930F-3CF899DB04BA}" destId="{DC2326CD-BBD0-4598-90E1-68F4519FB1CB}" srcOrd="0" destOrd="0" presId="urn:microsoft.com/office/officeart/2005/8/layout/orgChart1"/>
    <dgm:cxn modelId="{BC25FED0-81E3-48A8-A368-572849D0939C}" type="presOf" srcId="{01BAD0E5-89C8-4F95-B12D-519E617C6A1D}" destId="{4199010D-89C8-45A4-9D9A-86012B73504D}" srcOrd="1" destOrd="0" presId="urn:microsoft.com/office/officeart/2005/8/layout/orgChart1"/>
    <dgm:cxn modelId="{1E04FDD1-83B7-4B18-9ED4-7D3E102B6B8A}" srcId="{163CBE93-C288-4CB2-839B-C18982D4E5A5}" destId="{BABB89D5-DA25-4009-8013-91B9F800831B}" srcOrd="0" destOrd="0" parTransId="{922A9D6D-339B-49D8-AEE6-F41BDAF1A4C2}" sibTransId="{17EAA3CD-38DC-46DB-B2E4-358C0D4BA7F8}"/>
    <dgm:cxn modelId="{AEC6DFE5-0AD0-4434-BD62-2C54D500D2F2}" srcId="{BABB89D5-DA25-4009-8013-91B9F800831B}" destId="{01BAD0E5-89C8-4F95-B12D-519E617C6A1D}" srcOrd="1" destOrd="0" parTransId="{C7F00058-1014-4175-AD15-545A4AA4F8D5}" sibTransId="{5BB2C1C1-0A05-4F64-94D8-01C4DF38D4B8}"/>
    <dgm:cxn modelId="{B9BFA2F1-512F-41D5-AEB8-9435BF347F84}" srcId="{B3E1BFDA-3669-42AC-B3C6-B1295E3CBB5C}" destId="{14A46917-805D-491B-A131-6B125F3BD19A}" srcOrd="1" destOrd="0" parTransId="{62CDA150-02A3-4EC5-95F9-02698861799B}" sibTransId="{D4966788-E5BB-4026-A933-93FE14009A89}"/>
    <dgm:cxn modelId="{7F6A51F2-3022-453B-BFF3-8D36C34DCF19}" type="presOf" srcId="{62CDA150-02A3-4EC5-95F9-02698861799B}" destId="{A916C718-6E74-46EC-815D-F42843731F7A}" srcOrd="0" destOrd="0" presId="urn:microsoft.com/office/officeart/2005/8/layout/orgChart1"/>
    <dgm:cxn modelId="{454510EE-A65B-4B97-8552-FA5D77825A3C}" type="presParOf" srcId="{0EC28D6A-6E71-47D5-B27C-978B5889BCB9}" destId="{FE296CA9-1A05-49B7-92EB-C262396E8110}" srcOrd="0" destOrd="0" presId="urn:microsoft.com/office/officeart/2005/8/layout/orgChart1"/>
    <dgm:cxn modelId="{F5191955-29BE-49C8-9839-83B0540CA0D8}" type="presParOf" srcId="{FE296CA9-1A05-49B7-92EB-C262396E8110}" destId="{ACDFF0D3-AD38-4718-A45F-9C97631D2E79}" srcOrd="0" destOrd="0" presId="urn:microsoft.com/office/officeart/2005/8/layout/orgChart1"/>
    <dgm:cxn modelId="{A76B41DE-894B-4724-A307-801FF2BCC40C}" type="presParOf" srcId="{ACDFF0D3-AD38-4718-A45F-9C97631D2E79}" destId="{BE850376-0BCF-4AEF-97DE-A041ADEB0CF7}" srcOrd="0" destOrd="0" presId="urn:microsoft.com/office/officeart/2005/8/layout/orgChart1"/>
    <dgm:cxn modelId="{CBDA37BC-6F1B-4715-B55D-F5884101EFB8}" type="presParOf" srcId="{ACDFF0D3-AD38-4718-A45F-9C97631D2E79}" destId="{B4FA66FD-5A54-41F2-848F-93A769EBB1DF}" srcOrd="1" destOrd="0" presId="urn:microsoft.com/office/officeart/2005/8/layout/orgChart1"/>
    <dgm:cxn modelId="{085DD857-E94A-4940-B5FF-B904D7FB6B3D}" type="presParOf" srcId="{FE296CA9-1A05-49B7-92EB-C262396E8110}" destId="{2AC921E8-58A7-4BDF-8EFE-22C360F088BF}" srcOrd="1" destOrd="0" presId="urn:microsoft.com/office/officeart/2005/8/layout/orgChart1"/>
    <dgm:cxn modelId="{27E03219-4DB5-4331-9912-17F3E7E72EE8}" type="presParOf" srcId="{2AC921E8-58A7-4BDF-8EFE-22C360F088BF}" destId="{17E99444-2487-4184-B40A-8C51751F9CB8}" srcOrd="0" destOrd="0" presId="urn:microsoft.com/office/officeart/2005/8/layout/orgChart1"/>
    <dgm:cxn modelId="{759088E9-75C2-44DF-BE0B-94597E952D19}" type="presParOf" srcId="{2AC921E8-58A7-4BDF-8EFE-22C360F088BF}" destId="{CBFEE479-1A74-49AB-AF9A-9230211C1312}" srcOrd="1" destOrd="0" presId="urn:microsoft.com/office/officeart/2005/8/layout/orgChart1"/>
    <dgm:cxn modelId="{AF501EAB-C035-432D-956E-A07AAC10F169}" type="presParOf" srcId="{CBFEE479-1A74-49AB-AF9A-9230211C1312}" destId="{9915AD47-4DB0-4C46-BAF9-AD42AD104247}" srcOrd="0" destOrd="0" presId="urn:microsoft.com/office/officeart/2005/8/layout/orgChart1"/>
    <dgm:cxn modelId="{2774F322-3C5C-497D-9680-210A815A2AAC}" type="presParOf" srcId="{9915AD47-4DB0-4C46-BAF9-AD42AD104247}" destId="{8C5EE12D-5DF8-4AF6-81FA-8F4F50C18A17}" srcOrd="0" destOrd="0" presId="urn:microsoft.com/office/officeart/2005/8/layout/orgChart1"/>
    <dgm:cxn modelId="{330B640C-2E4E-44A8-9AB2-6846D0EB6E47}" type="presParOf" srcId="{9915AD47-4DB0-4C46-BAF9-AD42AD104247}" destId="{6F217392-32C6-481B-93EC-68403D98B68A}" srcOrd="1" destOrd="0" presId="urn:microsoft.com/office/officeart/2005/8/layout/orgChart1"/>
    <dgm:cxn modelId="{FC70EAEC-514B-464B-A83D-926E0A4B7D09}" type="presParOf" srcId="{CBFEE479-1A74-49AB-AF9A-9230211C1312}" destId="{747D9DB0-F86A-4823-AB4D-F0A482794581}" srcOrd="1" destOrd="0" presId="urn:microsoft.com/office/officeart/2005/8/layout/orgChart1"/>
    <dgm:cxn modelId="{625F832F-69D7-4A45-B0EF-281B0344033C}" type="presParOf" srcId="{747D9DB0-F86A-4823-AB4D-F0A482794581}" destId="{03C5BF9C-2273-40A4-AD91-996F84526B69}" srcOrd="0" destOrd="0" presId="urn:microsoft.com/office/officeart/2005/8/layout/orgChart1"/>
    <dgm:cxn modelId="{532F5DA2-6465-477C-B902-7B0534E830C5}" type="presParOf" srcId="{747D9DB0-F86A-4823-AB4D-F0A482794581}" destId="{D1578D6E-2620-4C72-9B71-1429CD600570}" srcOrd="1" destOrd="0" presId="urn:microsoft.com/office/officeart/2005/8/layout/orgChart1"/>
    <dgm:cxn modelId="{98AAD4C7-5B20-4B24-BE03-D920A17EB32E}" type="presParOf" srcId="{D1578D6E-2620-4C72-9B71-1429CD600570}" destId="{44BAC01C-48C0-4AA5-B70B-B2FD9881E0D9}" srcOrd="0" destOrd="0" presId="urn:microsoft.com/office/officeart/2005/8/layout/orgChart1"/>
    <dgm:cxn modelId="{37CC2F45-EFE3-4FF7-9770-F9A42A4C7D81}" type="presParOf" srcId="{44BAC01C-48C0-4AA5-B70B-B2FD9881E0D9}" destId="{0D427D2F-CAD8-4A4A-80F1-C58540D72D21}" srcOrd="0" destOrd="0" presId="urn:microsoft.com/office/officeart/2005/8/layout/orgChart1"/>
    <dgm:cxn modelId="{EC244E9C-7C71-42B0-8D18-21476F3C6F7D}" type="presParOf" srcId="{44BAC01C-48C0-4AA5-B70B-B2FD9881E0D9}" destId="{7318CEEE-71D8-4348-9093-A287C9BA9EDF}" srcOrd="1" destOrd="0" presId="urn:microsoft.com/office/officeart/2005/8/layout/orgChart1"/>
    <dgm:cxn modelId="{093B332D-D57F-4446-A7C3-CF9435C44C28}" type="presParOf" srcId="{D1578D6E-2620-4C72-9B71-1429CD600570}" destId="{148531F6-FF6B-4A9C-9A3A-E5F7BEC62A4E}" srcOrd="1" destOrd="0" presId="urn:microsoft.com/office/officeart/2005/8/layout/orgChart1"/>
    <dgm:cxn modelId="{CBD5243D-4A2A-4EC7-88B1-C4E7754E2150}" type="presParOf" srcId="{D1578D6E-2620-4C72-9B71-1429CD600570}" destId="{5E6A7D2C-AA2E-445D-B94F-767151723CE5}" srcOrd="2" destOrd="0" presId="urn:microsoft.com/office/officeart/2005/8/layout/orgChart1"/>
    <dgm:cxn modelId="{F1FB94C1-BDBB-4485-AEDE-9B56ECEA1D91}" type="presParOf" srcId="{747D9DB0-F86A-4823-AB4D-F0A482794581}" destId="{A916C718-6E74-46EC-815D-F42843731F7A}" srcOrd="2" destOrd="0" presId="urn:microsoft.com/office/officeart/2005/8/layout/orgChart1"/>
    <dgm:cxn modelId="{C9A2FAD2-25D8-4311-B7FE-39384D0BA53C}" type="presParOf" srcId="{747D9DB0-F86A-4823-AB4D-F0A482794581}" destId="{341BA249-8D37-4433-9093-E4C531CCE7AE}" srcOrd="3" destOrd="0" presId="urn:microsoft.com/office/officeart/2005/8/layout/orgChart1"/>
    <dgm:cxn modelId="{D104D89B-8F15-4705-9003-492EC3BCFE72}" type="presParOf" srcId="{341BA249-8D37-4433-9093-E4C531CCE7AE}" destId="{060EB0D1-9B8C-4E9E-93EB-C75454C3BB4D}" srcOrd="0" destOrd="0" presId="urn:microsoft.com/office/officeart/2005/8/layout/orgChart1"/>
    <dgm:cxn modelId="{AE7C280E-F58E-4AD8-80AB-CD1A13E7A352}" type="presParOf" srcId="{060EB0D1-9B8C-4E9E-93EB-C75454C3BB4D}" destId="{3F984F95-ECE2-4324-B81A-A0628EA5CE84}" srcOrd="0" destOrd="0" presId="urn:microsoft.com/office/officeart/2005/8/layout/orgChart1"/>
    <dgm:cxn modelId="{9788FBC8-FCBD-449F-BCFB-CC3397389A58}" type="presParOf" srcId="{060EB0D1-9B8C-4E9E-93EB-C75454C3BB4D}" destId="{38BE4F41-B3FD-4C1E-B44B-AB74DCFE6F63}" srcOrd="1" destOrd="0" presId="urn:microsoft.com/office/officeart/2005/8/layout/orgChart1"/>
    <dgm:cxn modelId="{A87B7D97-683D-4D2D-8F29-4C64099C72E6}" type="presParOf" srcId="{341BA249-8D37-4433-9093-E4C531CCE7AE}" destId="{CAA3F204-DFEB-46A5-9181-6B0063D5D050}" srcOrd="1" destOrd="0" presId="urn:microsoft.com/office/officeart/2005/8/layout/orgChart1"/>
    <dgm:cxn modelId="{87DEC431-E4D8-4CD7-B284-70F4BA35B1D2}" type="presParOf" srcId="{341BA249-8D37-4433-9093-E4C531CCE7AE}" destId="{02BC9AED-9CDF-4E2E-A29C-5741408887DC}" srcOrd="2" destOrd="0" presId="urn:microsoft.com/office/officeart/2005/8/layout/orgChart1"/>
    <dgm:cxn modelId="{94CFEE37-5F99-4484-8275-5A454725D6C4}" type="presParOf" srcId="{CBFEE479-1A74-49AB-AF9A-9230211C1312}" destId="{01EFBBB8-6CDD-4E85-836A-1E80B53C3887}" srcOrd="2" destOrd="0" presId="urn:microsoft.com/office/officeart/2005/8/layout/orgChart1"/>
    <dgm:cxn modelId="{A5088F88-87E0-4BAE-AF13-0726493FD29D}" type="presParOf" srcId="{2AC921E8-58A7-4BDF-8EFE-22C360F088BF}" destId="{328F4BD3-1C3D-4CBA-9113-186DA600936B}" srcOrd="2" destOrd="0" presId="urn:microsoft.com/office/officeart/2005/8/layout/orgChart1"/>
    <dgm:cxn modelId="{0988F2DB-1651-40F6-B6D9-A35C23422AAA}" type="presParOf" srcId="{2AC921E8-58A7-4BDF-8EFE-22C360F088BF}" destId="{4F9712E1-626F-4F61-B9AE-3285422CF1C3}" srcOrd="3" destOrd="0" presId="urn:microsoft.com/office/officeart/2005/8/layout/orgChart1"/>
    <dgm:cxn modelId="{01ABABEE-CA97-4227-98F2-AF00317C3A1E}" type="presParOf" srcId="{4F9712E1-626F-4F61-B9AE-3285422CF1C3}" destId="{D4EADDDF-C1C3-493C-9400-49C2F6E37FAF}" srcOrd="0" destOrd="0" presId="urn:microsoft.com/office/officeart/2005/8/layout/orgChart1"/>
    <dgm:cxn modelId="{783B2F60-105C-41FB-AD86-CA44CEAF4A0E}" type="presParOf" srcId="{D4EADDDF-C1C3-493C-9400-49C2F6E37FAF}" destId="{E9E62205-E199-4EF9-B962-A43252BFE0F0}" srcOrd="0" destOrd="0" presId="urn:microsoft.com/office/officeart/2005/8/layout/orgChart1"/>
    <dgm:cxn modelId="{10C655CD-F7F7-4231-BBD2-EEA0700B0517}" type="presParOf" srcId="{D4EADDDF-C1C3-493C-9400-49C2F6E37FAF}" destId="{4199010D-89C8-45A4-9D9A-86012B73504D}" srcOrd="1" destOrd="0" presId="urn:microsoft.com/office/officeart/2005/8/layout/orgChart1"/>
    <dgm:cxn modelId="{618E438C-BE14-47AE-8D95-7F288E24CA44}" type="presParOf" srcId="{4F9712E1-626F-4F61-B9AE-3285422CF1C3}" destId="{745D0A07-3138-4F5F-AC24-B22DF97F0356}" srcOrd="1" destOrd="0" presId="urn:microsoft.com/office/officeart/2005/8/layout/orgChart1"/>
    <dgm:cxn modelId="{9B5A1CB5-31E4-434E-9311-C60E1E673ECF}" type="presParOf" srcId="{745D0A07-3138-4F5F-AC24-B22DF97F0356}" destId="{DC2326CD-BBD0-4598-90E1-68F4519FB1CB}" srcOrd="0" destOrd="0" presId="urn:microsoft.com/office/officeart/2005/8/layout/orgChart1"/>
    <dgm:cxn modelId="{2178DCA5-2626-41A9-BDF3-A411047F1FA5}" type="presParOf" srcId="{745D0A07-3138-4F5F-AC24-B22DF97F0356}" destId="{5932F4E2-E9D8-44B1-B4F2-F7CB07CBDCCE}" srcOrd="1" destOrd="0" presId="urn:microsoft.com/office/officeart/2005/8/layout/orgChart1"/>
    <dgm:cxn modelId="{F0EB6D0A-F8FD-4045-A710-732D22892A26}" type="presParOf" srcId="{5932F4E2-E9D8-44B1-B4F2-F7CB07CBDCCE}" destId="{CC610409-06BC-4323-BC04-BA492604452E}" srcOrd="0" destOrd="0" presId="urn:microsoft.com/office/officeart/2005/8/layout/orgChart1"/>
    <dgm:cxn modelId="{1F66615E-5592-49F6-88ED-34ECE07DF4F3}" type="presParOf" srcId="{CC610409-06BC-4323-BC04-BA492604452E}" destId="{17349C32-3C0C-4E4B-BF2D-EA84FD3FD621}" srcOrd="0" destOrd="0" presId="urn:microsoft.com/office/officeart/2005/8/layout/orgChart1"/>
    <dgm:cxn modelId="{C6302234-08A0-4C20-A5E7-BFD0DD06E28F}" type="presParOf" srcId="{CC610409-06BC-4323-BC04-BA492604452E}" destId="{F83B5E39-FBE3-4BAC-A229-367E9B9E01E3}" srcOrd="1" destOrd="0" presId="urn:microsoft.com/office/officeart/2005/8/layout/orgChart1"/>
    <dgm:cxn modelId="{742D650F-99EC-4429-90DB-4CE8A5E8A875}" type="presParOf" srcId="{5932F4E2-E9D8-44B1-B4F2-F7CB07CBDCCE}" destId="{FE00DB01-DF11-4768-B50F-FBFB3A4F01EF}" srcOrd="1" destOrd="0" presId="urn:microsoft.com/office/officeart/2005/8/layout/orgChart1"/>
    <dgm:cxn modelId="{8804D73F-787B-4C63-B3AF-55B4952B0290}" type="presParOf" srcId="{5932F4E2-E9D8-44B1-B4F2-F7CB07CBDCCE}" destId="{32C9CD94-A8AD-47D5-81AD-22089A462852}" srcOrd="2" destOrd="0" presId="urn:microsoft.com/office/officeart/2005/8/layout/orgChart1"/>
    <dgm:cxn modelId="{0465F13F-6651-4073-BE52-99B44D63647B}" type="presParOf" srcId="{4F9712E1-626F-4F61-B9AE-3285422CF1C3}" destId="{25C7544D-A670-4CF7-A063-2CB9D5EB0175}" srcOrd="2" destOrd="0" presId="urn:microsoft.com/office/officeart/2005/8/layout/orgChart1"/>
    <dgm:cxn modelId="{8B342E0B-4D7E-4EFC-9299-1677A6596A0B}" type="presParOf" srcId="{FE296CA9-1A05-49B7-92EB-C262396E8110}" destId="{44430DA8-D777-42D5-B150-4A3710C9F9AD}"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513B5F-D8F5-4888-AC70-1398C1B0E8A7}">
      <dsp:nvSpPr>
        <dsp:cNvPr id="0" name=""/>
        <dsp:cNvSpPr/>
      </dsp:nvSpPr>
      <dsp:spPr>
        <a:xfrm>
          <a:off x="2057" y="0"/>
          <a:ext cx="738415" cy="317665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IaaS</a:t>
          </a:r>
          <a:br>
            <a:rPr lang="en-US" sz="1200" kern="1200"/>
          </a:br>
          <a:r>
            <a:rPr lang="en-US" sz="1200" kern="1200"/>
            <a:t>VMs</a:t>
          </a:r>
        </a:p>
      </dsp:txBody>
      <dsp:txXfrm>
        <a:off x="2057" y="0"/>
        <a:ext cx="738415" cy="952996"/>
      </dsp:txXfrm>
    </dsp:sp>
    <dsp:sp modelId="{C2EA3FFF-2417-40D9-89CC-F1A35699285C}">
      <dsp:nvSpPr>
        <dsp:cNvPr id="0" name=""/>
        <dsp:cNvSpPr/>
      </dsp:nvSpPr>
      <dsp:spPr>
        <a:xfrm>
          <a:off x="795854" y="0"/>
          <a:ext cx="738415" cy="317665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VM Scale Sets</a:t>
          </a:r>
        </a:p>
      </dsp:txBody>
      <dsp:txXfrm>
        <a:off x="795854" y="0"/>
        <a:ext cx="738415" cy="952996"/>
      </dsp:txXfrm>
    </dsp:sp>
    <dsp:sp modelId="{BFE7EF33-35B6-4364-AFAA-13DD712E922D}">
      <dsp:nvSpPr>
        <dsp:cNvPr id="0" name=""/>
        <dsp:cNvSpPr/>
      </dsp:nvSpPr>
      <dsp:spPr>
        <a:xfrm>
          <a:off x="1589650" y="0"/>
          <a:ext cx="738415" cy="317665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Azure Container Service</a:t>
          </a:r>
        </a:p>
      </dsp:txBody>
      <dsp:txXfrm>
        <a:off x="1589650" y="0"/>
        <a:ext cx="738415" cy="952996"/>
      </dsp:txXfrm>
    </dsp:sp>
    <dsp:sp modelId="{1F953C0C-DFA5-4C6B-83A0-ACBD75296A7D}">
      <dsp:nvSpPr>
        <dsp:cNvPr id="0" name=""/>
        <dsp:cNvSpPr/>
      </dsp:nvSpPr>
      <dsp:spPr>
        <a:xfrm>
          <a:off x="2383447" y="0"/>
          <a:ext cx="738415" cy="317665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Service Fabric</a:t>
          </a:r>
        </a:p>
      </dsp:txBody>
      <dsp:txXfrm>
        <a:off x="2383447" y="0"/>
        <a:ext cx="738415" cy="952996"/>
      </dsp:txXfrm>
    </dsp:sp>
    <dsp:sp modelId="{8745C436-B72B-4380-85A2-3799EB53BE32}">
      <dsp:nvSpPr>
        <dsp:cNvPr id="0" name=""/>
        <dsp:cNvSpPr/>
      </dsp:nvSpPr>
      <dsp:spPr>
        <a:xfrm>
          <a:off x="3177244" y="0"/>
          <a:ext cx="738415" cy="317665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Cloud Services</a:t>
          </a:r>
        </a:p>
      </dsp:txBody>
      <dsp:txXfrm>
        <a:off x="3177244" y="0"/>
        <a:ext cx="738415" cy="952996"/>
      </dsp:txXfrm>
    </dsp:sp>
    <dsp:sp modelId="{64A8B82D-DA79-48E6-87F5-69BF25233F6D}">
      <dsp:nvSpPr>
        <dsp:cNvPr id="0" name=""/>
        <dsp:cNvSpPr/>
      </dsp:nvSpPr>
      <dsp:spPr>
        <a:xfrm>
          <a:off x="3971040" y="0"/>
          <a:ext cx="738415" cy="317665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Batch</a:t>
          </a:r>
        </a:p>
      </dsp:txBody>
      <dsp:txXfrm>
        <a:off x="3971040" y="0"/>
        <a:ext cx="738415" cy="952996"/>
      </dsp:txXfrm>
    </dsp:sp>
    <dsp:sp modelId="{CD4671D1-87D7-4E8D-B019-EE7552F468A0}">
      <dsp:nvSpPr>
        <dsp:cNvPr id="0" name=""/>
        <dsp:cNvSpPr/>
      </dsp:nvSpPr>
      <dsp:spPr>
        <a:xfrm>
          <a:off x="4764837" y="0"/>
          <a:ext cx="738415" cy="317665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App Service</a:t>
          </a:r>
        </a:p>
      </dsp:txBody>
      <dsp:txXfrm>
        <a:off x="4764837" y="0"/>
        <a:ext cx="738415" cy="952996"/>
      </dsp:txXfrm>
    </dsp:sp>
    <dsp:sp modelId="{FF659824-D556-4A81-ABEF-EF16B01F56EA}">
      <dsp:nvSpPr>
        <dsp:cNvPr id="0" name=""/>
        <dsp:cNvSpPr/>
      </dsp:nvSpPr>
      <dsp:spPr>
        <a:xfrm>
          <a:off x="5558633" y="0"/>
          <a:ext cx="738415" cy="317665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Azure Container Instances</a:t>
          </a:r>
        </a:p>
      </dsp:txBody>
      <dsp:txXfrm>
        <a:off x="5558633" y="0"/>
        <a:ext cx="738415" cy="952996"/>
      </dsp:txXfrm>
    </dsp:sp>
    <dsp:sp modelId="{9E91217D-00DC-45CB-806F-2C7759A51E62}">
      <dsp:nvSpPr>
        <dsp:cNvPr id="0" name=""/>
        <dsp:cNvSpPr/>
      </dsp:nvSpPr>
      <dsp:spPr>
        <a:xfrm>
          <a:off x="6352430" y="0"/>
          <a:ext cx="738415" cy="317665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Logic Apps</a:t>
          </a:r>
        </a:p>
      </dsp:txBody>
      <dsp:txXfrm>
        <a:off x="6352430" y="0"/>
        <a:ext cx="738415" cy="952996"/>
      </dsp:txXfrm>
    </dsp:sp>
    <dsp:sp modelId="{5AD177F0-BF42-4829-9DE1-29554A64BCF6}">
      <dsp:nvSpPr>
        <dsp:cNvPr id="0" name=""/>
        <dsp:cNvSpPr/>
      </dsp:nvSpPr>
      <dsp:spPr>
        <a:xfrm>
          <a:off x="7146226" y="0"/>
          <a:ext cx="738415" cy="317665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Functions</a:t>
          </a:r>
        </a:p>
      </dsp:txBody>
      <dsp:txXfrm>
        <a:off x="7146226" y="0"/>
        <a:ext cx="738415" cy="95299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2326CD-BBD0-4598-90E1-68F4519FB1CB}">
      <dsp:nvSpPr>
        <dsp:cNvPr id="0" name=""/>
        <dsp:cNvSpPr/>
      </dsp:nvSpPr>
      <dsp:spPr>
        <a:xfrm>
          <a:off x="1456768" y="1355598"/>
          <a:ext cx="166801" cy="511525"/>
        </a:xfrm>
        <a:custGeom>
          <a:avLst/>
          <a:gdLst/>
          <a:ahLst/>
          <a:cxnLst/>
          <a:rect l="0" t="0" r="0" b="0"/>
          <a:pathLst>
            <a:path>
              <a:moveTo>
                <a:pt x="0" y="0"/>
              </a:moveTo>
              <a:lnTo>
                <a:pt x="0" y="511525"/>
              </a:lnTo>
              <a:lnTo>
                <a:pt x="166801" y="511525"/>
              </a:lnTo>
            </a:path>
          </a:pathLst>
        </a:custGeom>
        <a:noFill/>
        <a:ln w="57150" cap="flat" cmpd="sng" algn="ctr">
          <a:solidFill>
            <a:scrgbClr r="0" g="0" b="0"/>
          </a:solidFill>
          <a:prstDash val="solid"/>
        </a:ln>
        <a:effectLst/>
      </dsp:spPr>
      <dsp:style>
        <a:lnRef idx="2">
          <a:scrgbClr r="0" g="0" b="0"/>
        </a:lnRef>
        <a:fillRef idx="0">
          <a:scrgbClr r="0" g="0" b="0"/>
        </a:fillRef>
        <a:effectRef idx="0">
          <a:scrgbClr r="0" g="0" b="0"/>
        </a:effectRef>
        <a:fontRef idx="minor"/>
      </dsp:style>
    </dsp:sp>
    <dsp:sp modelId="{328F4BD3-1C3D-4CBA-9113-186DA600936B}">
      <dsp:nvSpPr>
        <dsp:cNvPr id="0" name=""/>
        <dsp:cNvSpPr/>
      </dsp:nvSpPr>
      <dsp:spPr>
        <a:xfrm>
          <a:off x="1228806" y="566070"/>
          <a:ext cx="672766" cy="233522"/>
        </a:xfrm>
        <a:custGeom>
          <a:avLst/>
          <a:gdLst/>
          <a:ahLst/>
          <a:cxnLst/>
          <a:rect l="0" t="0" r="0" b="0"/>
          <a:pathLst>
            <a:path>
              <a:moveTo>
                <a:pt x="0" y="0"/>
              </a:moveTo>
              <a:lnTo>
                <a:pt x="0" y="116761"/>
              </a:lnTo>
              <a:lnTo>
                <a:pt x="672766" y="116761"/>
              </a:lnTo>
              <a:lnTo>
                <a:pt x="672766" y="233522"/>
              </a:lnTo>
            </a:path>
          </a:pathLst>
        </a:custGeom>
        <a:noFill/>
        <a:ln w="57150" cap="flat" cmpd="sng" algn="ctr">
          <a:solidFill>
            <a:scrgbClr r="0" g="0" b="0"/>
          </a:solidFill>
          <a:prstDash val="solid"/>
        </a:ln>
        <a:effectLst/>
      </dsp:spPr>
      <dsp:style>
        <a:lnRef idx="2">
          <a:scrgbClr r="0" g="0" b="0"/>
        </a:lnRef>
        <a:fillRef idx="0">
          <a:scrgbClr r="0" g="0" b="0"/>
        </a:fillRef>
        <a:effectRef idx="0">
          <a:scrgbClr r="0" g="0" b="0"/>
        </a:effectRef>
        <a:fontRef idx="minor"/>
      </dsp:style>
    </dsp:sp>
    <dsp:sp modelId="{A916C718-6E74-46EC-815D-F42843731F7A}">
      <dsp:nvSpPr>
        <dsp:cNvPr id="0" name=""/>
        <dsp:cNvSpPr/>
      </dsp:nvSpPr>
      <dsp:spPr>
        <a:xfrm>
          <a:off x="111234" y="1355598"/>
          <a:ext cx="166801" cy="1301053"/>
        </a:xfrm>
        <a:custGeom>
          <a:avLst/>
          <a:gdLst/>
          <a:ahLst/>
          <a:cxnLst/>
          <a:rect l="0" t="0" r="0" b="0"/>
          <a:pathLst>
            <a:path>
              <a:moveTo>
                <a:pt x="0" y="0"/>
              </a:moveTo>
              <a:lnTo>
                <a:pt x="0" y="1301053"/>
              </a:lnTo>
              <a:lnTo>
                <a:pt x="166801" y="1301053"/>
              </a:lnTo>
            </a:path>
          </a:pathLst>
        </a:custGeom>
        <a:noFill/>
        <a:ln w="57150" cap="flat" cmpd="sng" algn="ctr">
          <a:solidFill>
            <a:scrgbClr r="0" g="0" b="0"/>
          </a:solidFill>
          <a:prstDash val="solid"/>
        </a:ln>
        <a:effectLst/>
      </dsp:spPr>
      <dsp:style>
        <a:lnRef idx="2">
          <a:scrgbClr r="0" g="0" b="0"/>
        </a:lnRef>
        <a:fillRef idx="0">
          <a:scrgbClr r="0" g="0" b="0"/>
        </a:fillRef>
        <a:effectRef idx="0">
          <a:scrgbClr r="0" g="0" b="0"/>
        </a:effectRef>
        <a:fontRef idx="minor"/>
      </dsp:style>
    </dsp:sp>
    <dsp:sp modelId="{03C5BF9C-2273-40A4-AD91-996F84526B69}">
      <dsp:nvSpPr>
        <dsp:cNvPr id="0" name=""/>
        <dsp:cNvSpPr/>
      </dsp:nvSpPr>
      <dsp:spPr>
        <a:xfrm>
          <a:off x="111234" y="1355598"/>
          <a:ext cx="166801" cy="511525"/>
        </a:xfrm>
        <a:custGeom>
          <a:avLst/>
          <a:gdLst/>
          <a:ahLst/>
          <a:cxnLst/>
          <a:rect l="0" t="0" r="0" b="0"/>
          <a:pathLst>
            <a:path>
              <a:moveTo>
                <a:pt x="0" y="0"/>
              </a:moveTo>
              <a:lnTo>
                <a:pt x="0" y="511525"/>
              </a:lnTo>
              <a:lnTo>
                <a:pt x="166801" y="511525"/>
              </a:lnTo>
            </a:path>
          </a:pathLst>
        </a:custGeom>
        <a:noFill/>
        <a:ln w="57150" cap="flat" cmpd="sng" algn="ctr">
          <a:solidFill>
            <a:scrgbClr r="0" g="0" b="0"/>
          </a:solidFill>
          <a:prstDash val="solid"/>
        </a:ln>
        <a:effectLst/>
      </dsp:spPr>
      <dsp:style>
        <a:lnRef idx="2">
          <a:scrgbClr r="0" g="0" b="0"/>
        </a:lnRef>
        <a:fillRef idx="0">
          <a:scrgbClr r="0" g="0" b="0"/>
        </a:fillRef>
        <a:effectRef idx="0">
          <a:scrgbClr r="0" g="0" b="0"/>
        </a:effectRef>
        <a:fontRef idx="minor"/>
      </dsp:style>
    </dsp:sp>
    <dsp:sp modelId="{17E99444-2487-4184-B40A-8C51751F9CB8}">
      <dsp:nvSpPr>
        <dsp:cNvPr id="0" name=""/>
        <dsp:cNvSpPr/>
      </dsp:nvSpPr>
      <dsp:spPr>
        <a:xfrm>
          <a:off x="556039" y="566070"/>
          <a:ext cx="672766" cy="233522"/>
        </a:xfrm>
        <a:custGeom>
          <a:avLst/>
          <a:gdLst/>
          <a:ahLst/>
          <a:cxnLst/>
          <a:rect l="0" t="0" r="0" b="0"/>
          <a:pathLst>
            <a:path>
              <a:moveTo>
                <a:pt x="672766" y="0"/>
              </a:moveTo>
              <a:lnTo>
                <a:pt x="672766" y="116761"/>
              </a:lnTo>
              <a:lnTo>
                <a:pt x="0" y="116761"/>
              </a:lnTo>
              <a:lnTo>
                <a:pt x="0" y="233522"/>
              </a:lnTo>
            </a:path>
          </a:pathLst>
        </a:custGeom>
        <a:noFill/>
        <a:ln w="57150" cap="flat" cmpd="sng" algn="ctr">
          <a:solidFill>
            <a:scrgbClr r="0" g="0" b="0"/>
          </a:solidFill>
          <a:prstDash val="solid"/>
        </a:ln>
        <a:effectLst/>
      </dsp:spPr>
      <dsp:style>
        <a:lnRef idx="2">
          <a:scrgbClr r="0" g="0" b="0"/>
        </a:lnRef>
        <a:fillRef idx="0">
          <a:scrgbClr r="0" g="0" b="0"/>
        </a:fillRef>
        <a:effectRef idx="0">
          <a:scrgbClr r="0" g="0" b="0"/>
        </a:effectRef>
        <a:fontRef idx="minor"/>
      </dsp:style>
    </dsp:sp>
    <dsp:sp modelId="{BE850376-0BCF-4AEF-97DE-A041ADEB0CF7}">
      <dsp:nvSpPr>
        <dsp:cNvPr id="0" name=""/>
        <dsp:cNvSpPr/>
      </dsp:nvSpPr>
      <dsp:spPr>
        <a:xfrm>
          <a:off x="672800" y="10064"/>
          <a:ext cx="1112011" cy="556005"/>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dirty="0"/>
            <a:t>Application</a:t>
          </a:r>
        </a:p>
      </dsp:txBody>
      <dsp:txXfrm>
        <a:off x="672800" y="10064"/>
        <a:ext cx="1112011" cy="556005"/>
      </dsp:txXfrm>
    </dsp:sp>
    <dsp:sp modelId="{8C5EE12D-5DF8-4AF6-81FA-8F4F50C18A17}">
      <dsp:nvSpPr>
        <dsp:cNvPr id="0" name=""/>
        <dsp:cNvSpPr/>
      </dsp:nvSpPr>
      <dsp:spPr>
        <a:xfrm>
          <a:off x="33" y="799592"/>
          <a:ext cx="1112011" cy="556005"/>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dirty="0"/>
            <a:t>Feature A</a:t>
          </a:r>
        </a:p>
      </dsp:txBody>
      <dsp:txXfrm>
        <a:off x="33" y="799592"/>
        <a:ext cx="1112011" cy="556005"/>
      </dsp:txXfrm>
    </dsp:sp>
    <dsp:sp modelId="{0D427D2F-CAD8-4A4A-80F1-C58540D72D21}">
      <dsp:nvSpPr>
        <dsp:cNvPr id="0" name=""/>
        <dsp:cNvSpPr/>
      </dsp:nvSpPr>
      <dsp:spPr>
        <a:xfrm>
          <a:off x="278036" y="1589120"/>
          <a:ext cx="1112011" cy="556005"/>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dirty="0"/>
            <a:t>Feature C </a:t>
          </a:r>
        </a:p>
      </dsp:txBody>
      <dsp:txXfrm>
        <a:off x="278036" y="1589120"/>
        <a:ext cx="1112011" cy="556005"/>
      </dsp:txXfrm>
    </dsp:sp>
    <dsp:sp modelId="{3F984F95-ECE2-4324-B81A-A0628EA5CE84}">
      <dsp:nvSpPr>
        <dsp:cNvPr id="0" name=""/>
        <dsp:cNvSpPr/>
      </dsp:nvSpPr>
      <dsp:spPr>
        <a:xfrm>
          <a:off x="278036" y="2378648"/>
          <a:ext cx="1112011" cy="556005"/>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dirty="0"/>
            <a:t>Feature E</a:t>
          </a:r>
        </a:p>
      </dsp:txBody>
      <dsp:txXfrm>
        <a:off x="278036" y="2378648"/>
        <a:ext cx="1112011" cy="556005"/>
      </dsp:txXfrm>
    </dsp:sp>
    <dsp:sp modelId="{E9E62205-E199-4EF9-B962-A43252BFE0F0}">
      <dsp:nvSpPr>
        <dsp:cNvPr id="0" name=""/>
        <dsp:cNvSpPr/>
      </dsp:nvSpPr>
      <dsp:spPr>
        <a:xfrm>
          <a:off x="1345567" y="799592"/>
          <a:ext cx="1112011" cy="556005"/>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dirty="0"/>
            <a:t>Feature B</a:t>
          </a:r>
        </a:p>
      </dsp:txBody>
      <dsp:txXfrm>
        <a:off x="1345567" y="799592"/>
        <a:ext cx="1112011" cy="556005"/>
      </dsp:txXfrm>
    </dsp:sp>
    <dsp:sp modelId="{17349C32-3C0C-4E4B-BF2D-EA84FD3FD621}">
      <dsp:nvSpPr>
        <dsp:cNvPr id="0" name=""/>
        <dsp:cNvSpPr/>
      </dsp:nvSpPr>
      <dsp:spPr>
        <a:xfrm>
          <a:off x="1623570" y="1589120"/>
          <a:ext cx="1112011" cy="556005"/>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dirty="0"/>
            <a:t>Feature D</a:t>
          </a:r>
        </a:p>
      </dsp:txBody>
      <dsp:txXfrm>
        <a:off x="1623570" y="1589120"/>
        <a:ext cx="1112011" cy="556005"/>
      </dsp:txXfrm>
    </dsp:sp>
  </dsp:spTree>
</dsp:drawing>
</file>

<file path=ppt/diagrams/layout1.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870CA56-E1F1-4304-993E-F3428D50E66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3D9495E-08B6-4F59-A3F3-9FD12300E12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D784404-57E5-4341-9230-5EC072B8C3C5}" type="datetimeFigureOut">
              <a:rPr lang="en-US" smtClean="0"/>
              <a:t>5/16/2018</a:t>
            </a:fld>
            <a:endParaRPr lang="en-US"/>
          </a:p>
        </p:txBody>
      </p:sp>
      <p:sp>
        <p:nvSpPr>
          <p:cNvPr id="4" name="Footer Placeholder 3">
            <a:extLst>
              <a:ext uri="{FF2B5EF4-FFF2-40B4-BE49-F238E27FC236}">
                <a16:creationId xmlns:a16="http://schemas.microsoft.com/office/drawing/2014/main" id="{D110874D-4F40-4590-AD0F-D9901998A10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CEC9182F-5CBD-4D85-8594-DD19B01D8A1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E07D361-57B1-4BF7-8791-79A35145D1DB}" type="slidenum">
              <a:rPr lang="en-US" smtClean="0"/>
              <a:t>‹#›</a:t>
            </a:fld>
            <a:endParaRPr lang="en-US"/>
          </a:p>
        </p:txBody>
      </p:sp>
    </p:spTree>
    <p:extLst>
      <p:ext uri="{BB962C8B-B14F-4D97-AF65-F5344CB8AC3E}">
        <p14:creationId xmlns:p14="http://schemas.microsoft.com/office/powerpoint/2010/main" val="409120083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933EFA3-31EF-403B-8080-9776000D59FF}" type="datetimeFigureOut">
              <a:rPr lang="en-US" smtClean="0"/>
              <a:t>5/16/2018</a:t>
            </a:fld>
            <a:endParaRPr lang="en-US" dirty="0"/>
          </a:p>
        </p:txBody>
      </p:sp>
      <p:sp>
        <p:nvSpPr>
          <p:cNvPr id="4" name="Slide Image Placeholder 3"/>
          <p:cNvSpPr>
            <a:spLocks noGrp="1" noRot="1" noChangeAspect="1"/>
          </p:cNvSpPr>
          <p:nvPr>
            <p:ph type="sldImg" idx="2"/>
          </p:nvPr>
        </p:nvSpPr>
        <p:spPr>
          <a:xfrm>
            <a:off x="4325112" y="73152"/>
            <a:ext cx="2468880" cy="185166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310896" y="2093976"/>
            <a:ext cx="6153912" cy="660400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19E9337-0361-41F3-9C17-1F4FFD1214BA}" type="slidenum">
              <a:rPr lang="en-US" smtClean="0"/>
              <a:t>‹#›</a:t>
            </a:fld>
            <a:endParaRPr lang="en-US" dirty="0"/>
          </a:p>
        </p:txBody>
      </p:sp>
    </p:spTree>
    <p:extLst>
      <p:ext uri="{BB962C8B-B14F-4D97-AF65-F5344CB8AC3E}">
        <p14:creationId xmlns:p14="http://schemas.microsoft.com/office/powerpoint/2010/main" val="13167253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docs.microsoft.com/en-us/azure/virtual-machines/windows/acu"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docs.microsoft.com/en-us/azure/storage/storage-premium-storage#scalability-and-performance-targets"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docs.microsoft.com/en-us/azure/virtual-machines/windows/managed-disks-overview"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docs.microsoft.com/en-us/azure/architecture/reference-architectures/virtual-machines-linux/single-vm"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docs.microsoft.com/en-us/azure/virtual-machines/windows/faq-for-disks" TargetMode="External"/><Relationship Id="rId2" Type="http://schemas.openxmlformats.org/officeDocument/2006/relationships/slide" Target="../slides/slide27.xml"/><Relationship Id="rId1" Type="http://schemas.openxmlformats.org/officeDocument/2006/relationships/notesMaster" Target="../notesMasters/notesMaster1.xml"/><Relationship Id="rId5" Type="http://schemas.openxmlformats.org/officeDocument/2006/relationships/hyperlink" Target="https://docs.microsoft.com/en-us/azure/virtual-machines/windows/manage-availability" TargetMode="External"/><Relationship Id="rId4" Type="http://schemas.openxmlformats.org/officeDocument/2006/relationships/hyperlink" Target="https://docs.microsoft.com/en-us/azure/virtual-machines/linux/manage-availability?#use-managed-disks-for-vms-in-an-availability-set" TargetMode="Externa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azureplatform-dev.azurewebsites.net/Content/release-notes.txt"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3" Type="http://schemas.openxmlformats.org/officeDocument/2006/relationships/hyperlink" Target="https://azure.microsoft.com/en-in/documentation/articles/backup-configure-vault/" TargetMode="External"/><Relationship Id="rId7" Type="http://schemas.openxmlformats.org/officeDocument/2006/relationships/hyperlink" Target="https://azure.microsoft.com/en-in/documentation/articles/backup-azure-vms-introduction/" TargetMode="External"/><Relationship Id="rId2" Type="http://schemas.openxmlformats.org/officeDocument/2006/relationships/slide" Target="../slides/slide73.xml"/><Relationship Id="rId1" Type="http://schemas.openxmlformats.org/officeDocument/2006/relationships/notesMaster" Target="../notesMasters/notesMaster1.xml"/><Relationship Id="rId6" Type="http://schemas.openxmlformats.org/officeDocument/2006/relationships/hyperlink" Target="https://azure.microsoft.com/en-in/documentation/articles/backup-azure-backup-sql/" TargetMode="External"/><Relationship Id="rId5" Type="http://schemas.openxmlformats.org/officeDocument/2006/relationships/hyperlink" Target="https://azure.microsoft.com/en-in/documentation/articles/backup-azure-microsoft-azure-backup/" TargetMode="External"/><Relationship Id="rId4" Type="http://schemas.openxmlformats.org/officeDocument/2006/relationships/hyperlink" Target="https://azure.microsoft.com/en-in/documentation/articles/backup-azure-dpm-introduction/" TargetMode="Externa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19E9337-0361-41F3-9C17-1F4FFD1214BA}" type="slidenum">
              <a:rPr kumimoji="0" lang="en-US" sz="1200" b="1" i="0" u="none" strike="noStrike" kern="1200" cap="none" spc="0" normalizeH="0" baseline="0" noProof="0" smtClean="0">
                <a:ln>
                  <a:noFill/>
                </a:ln>
                <a:solidFill>
                  <a:prstClr val="black"/>
                </a:solidFill>
                <a:effectLst/>
                <a:uLnTx/>
                <a:uFillTx/>
                <a:latin typeface="Verdana" pitchFamily="34" charset="0"/>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3</a:t>
            </a:fld>
            <a:endParaRPr kumimoji="0" lang="en-US" sz="1200" b="1" i="0" u="none" strike="noStrike" kern="1200" cap="none" spc="0" normalizeH="0" baseline="0" noProof="0" dirty="0">
              <a:ln>
                <a:noFill/>
              </a:ln>
              <a:solidFill>
                <a:prstClr val="black"/>
              </a:solidFill>
              <a:effectLst/>
              <a:uLnTx/>
              <a:uFillTx/>
              <a:latin typeface="Verdana" pitchFamily="34" charset="0"/>
              <a:ea typeface="+mn-ea"/>
              <a:cs typeface="Arial" charset="0"/>
            </a:endParaRPr>
          </a:p>
        </p:txBody>
      </p:sp>
    </p:spTree>
    <p:extLst>
      <p:ext uri="{BB962C8B-B14F-4D97-AF65-F5344CB8AC3E}">
        <p14:creationId xmlns:p14="http://schemas.microsoft.com/office/powerpoint/2010/main" val="11750742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dirty="0"/>
              <a:t>https://docs.microsoft.com/en-us/azure/virtual-machines/windows/sizes-gpu</a:t>
            </a:r>
          </a:p>
          <a:p>
            <a:endParaRPr lang="en-US" dirty="0"/>
          </a:p>
          <a:p>
            <a:r>
              <a:rPr lang="en-US" sz="2400" dirty="0">
                <a:latin typeface="Segoe UI Light" panose="020B0502040204020203" pitchFamily="34" charset="0"/>
                <a:cs typeface="Segoe UI Light" panose="020B0502040204020203" pitchFamily="34" charset="0"/>
              </a:rPr>
              <a:t>Tiers – Define a set of capabilities that all VM sizes within the tier provide</a:t>
            </a:r>
          </a:p>
          <a:p>
            <a:pPr marL="990575" lvl="1" indent="-380990">
              <a:buFont typeface="Arial" panose="020B0604020202020204" pitchFamily="34" charset="0"/>
              <a:buChar char="•"/>
            </a:pPr>
            <a:r>
              <a:rPr lang="en-US" sz="1867" dirty="0">
                <a:latin typeface="Segoe UI Light" panose="020B0502040204020203" pitchFamily="34" charset="0"/>
                <a:cs typeface="Segoe UI Light" panose="020B0502040204020203" pitchFamily="34" charset="0"/>
              </a:rPr>
              <a:t>Standard Tier - Offers the most flexibility. Supports all virtual machine configurations and features. </a:t>
            </a:r>
          </a:p>
          <a:p>
            <a:pPr marL="990575" lvl="1" indent="-380990">
              <a:buFont typeface="Arial" panose="020B0604020202020204" pitchFamily="34" charset="0"/>
              <a:buChar char="•"/>
            </a:pPr>
            <a:r>
              <a:rPr lang="en-US" sz="1867" dirty="0">
                <a:latin typeface="Segoe UI Light" panose="020B0502040204020203" pitchFamily="34" charset="0"/>
                <a:cs typeface="Segoe UI Light" panose="020B0502040204020203" pitchFamily="34" charset="0"/>
              </a:rPr>
              <a:t>Basic Tier - An economical option for development workloads, test servers, and other applications that don't require load balancing, auto-scaling, or memory-intensive virtual machines.</a:t>
            </a:r>
          </a:p>
          <a:p>
            <a:r>
              <a:rPr lang="en-US" sz="2400" dirty="0">
                <a:latin typeface="Segoe UI Light" panose="020B0502040204020203" pitchFamily="34" charset="0"/>
                <a:cs typeface="Segoe UI Light" panose="020B0502040204020203" pitchFamily="34" charset="0"/>
              </a:rPr>
              <a:t>Series – Define a set of capabilities based on the underlying host hardware the virtual machines run on</a:t>
            </a:r>
          </a:p>
          <a:p>
            <a:pPr marL="990575" lvl="1" indent="-380990">
              <a:buFont typeface="Arial" panose="020B0604020202020204" pitchFamily="34" charset="0"/>
              <a:buChar char="•"/>
            </a:pPr>
            <a:r>
              <a:rPr lang="en-US" sz="1867" dirty="0">
                <a:latin typeface="Segoe UI Light" panose="020B0502040204020203" pitchFamily="34" charset="0"/>
                <a:cs typeface="Segoe UI Light" panose="020B0502040204020203" pitchFamily="34" charset="0"/>
              </a:rPr>
              <a:t>A Series – The first series of Azure IaaS virtual machines</a:t>
            </a:r>
          </a:p>
          <a:p>
            <a:pPr marL="990575" lvl="1" indent="-380990">
              <a:buFont typeface="Arial" panose="020B0604020202020204" pitchFamily="34" charset="0"/>
              <a:buChar char="•"/>
            </a:pPr>
            <a:r>
              <a:rPr lang="en-US" sz="1867" dirty="0">
                <a:latin typeface="Segoe UI Light" panose="020B0502040204020203" pitchFamily="34" charset="0"/>
                <a:cs typeface="Segoe UI Light" panose="020B0502040204020203" pitchFamily="34" charset="0"/>
              </a:rPr>
              <a:t>D Series – Feature </a:t>
            </a:r>
            <a:r>
              <a:rPr lang="en-US" sz="1867" b="1" dirty="0">
                <a:latin typeface="Segoe UI Light" panose="020B0502040204020203" pitchFamily="34" charset="0"/>
                <a:cs typeface="Segoe UI Light" panose="020B0502040204020203" pitchFamily="34" charset="0"/>
              </a:rPr>
              <a:t>solid state drives</a:t>
            </a:r>
            <a:r>
              <a:rPr lang="en-US" sz="1867" dirty="0">
                <a:latin typeface="Segoe UI Light" panose="020B0502040204020203" pitchFamily="34" charset="0"/>
                <a:cs typeface="Segoe UI Light" panose="020B0502040204020203" pitchFamily="34" charset="0"/>
              </a:rPr>
              <a:t> (SSDs) and </a:t>
            </a:r>
            <a:r>
              <a:rPr lang="en-US" sz="1867" b="1" dirty="0">
                <a:latin typeface="Segoe UI Light" panose="020B0502040204020203" pitchFamily="34" charset="0"/>
                <a:cs typeface="Segoe UI Light" panose="020B0502040204020203" pitchFamily="34" charset="0"/>
              </a:rPr>
              <a:t>faster processors</a:t>
            </a:r>
            <a:r>
              <a:rPr lang="en-US" sz="1867" dirty="0">
                <a:latin typeface="Segoe UI Light" panose="020B0502040204020203" pitchFamily="34" charset="0"/>
                <a:cs typeface="Segoe UI Light" panose="020B0502040204020203" pitchFamily="34" charset="0"/>
              </a:rPr>
              <a:t> than the A-series and are also available for web or worker roles in Azure Cloud Services. This series is ideal for applications that demand faster CPUs, better local disk performance, or </a:t>
            </a:r>
            <a:r>
              <a:rPr lang="en-US" sz="1867" b="1" dirty="0">
                <a:latin typeface="Segoe UI Light" panose="020B0502040204020203" pitchFamily="34" charset="0"/>
                <a:cs typeface="Segoe UI Light" panose="020B0502040204020203" pitchFamily="34" charset="0"/>
              </a:rPr>
              <a:t>higher memories</a:t>
            </a:r>
            <a:r>
              <a:rPr lang="en-US" sz="1867" dirty="0">
                <a:latin typeface="Segoe UI Light" panose="020B0502040204020203" pitchFamily="34" charset="0"/>
                <a:cs typeface="Segoe UI Light" panose="020B0502040204020203" pitchFamily="34" charset="0"/>
              </a:rPr>
              <a:t>.</a:t>
            </a:r>
          </a:p>
          <a:p>
            <a:r>
              <a:rPr lang="en-US" sz="2400" dirty="0">
                <a:latin typeface="Segoe UI Light" panose="020B0502040204020203" pitchFamily="34" charset="0"/>
                <a:cs typeface="Segoe UI Light" panose="020B0502040204020203" pitchFamily="34" charset="0"/>
              </a:rPr>
              <a:t>Size – Define a combination of CPU, RAM, and Disk</a:t>
            </a:r>
          </a:p>
          <a:p>
            <a:pPr marL="990575" lvl="1" indent="-380990" fontAlgn="ctr">
              <a:buFont typeface="Arial" panose="020B0604020202020204" pitchFamily="34" charset="0"/>
              <a:buChar char="•"/>
            </a:pPr>
            <a:r>
              <a:rPr lang="en-US" sz="1867" dirty="0">
                <a:latin typeface="Segoe UI Light" panose="020B0502040204020203" pitchFamily="34" charset="0"/>
                <a:cs typeface="Segoe UI Light" panose="020B0502040204020203" pitchFamily="34" charset="0"/>
              </a:rPr>
              <a:t>Example size: A2 - 2 CPU, 3.50 GB RAM, 135.00 GB Disk</a:t>
            </a:r>
          </a:p>
          <a:p>
            <a:endParaRPr lang="en-US" dirty="0"/>
          </a:p>
        </p:txBody>
      </p:sp>
      <p:sp>
        <p:nvSpPr>
          <p:cNvPr id="4" name="Header Placeholder 3"/>
          <p:cNvSpPr>
            <a:spLocks noGrp="1"/>
          </p:cNvSpPr>
          <p:nvPr>
            <p:ph type="hdr" sz="quarter" idx="10"/>
          </p:nvPr>
        </p:nvSpPr>
        <p:spPr/>
        <p:txBody>
          <a:bodyPr/>
          <a:lstStyle/>
          <a:p>
            <a:pPr defTabSz="932742">
              <a:defRPr/>
            </a:pPr>
            <a:endParaRPr lang="en-US" sz="1800" kern="0">
              <a:solidFill>
                <a:prstClr val="black"/>
              </a:solidFill>
              <a:latin typeface="Segoe UI" pitchFamily="34" charset="0"/>
            </a:endParaRPr>
          </a:p>
        </p:txBody>
      </p:sp>
      <p:sp>
        <p:nvSpPr>
          <p:cNvPr id="5" name="Footer Placeholder 4"/>
          <p:cNvSpPr>
            <a:spLocks noGrp="1"/>
          </p:cNvSpPr>
          <p:nvPr>
            <p:ph type="ftr" sz="quarter" idx="11"/>
          </p:nvPr>
        </p:nvSpPr>
        <p:spPr/>
        <p:txBody>
          <a:bodyPr/>
          <a:lstStyle/>
          <a:p>
            <a:pPr marL="571500" defTabSz="912813" eaLnBrk="0" fontAlgn="base" hangingPunct="0">
              <a:spcBef>
                <a:spcPct val="0"/>
              </a:spcBef>
              <a:spcAft>
                <a:spcPct val="0"/>
              </a:spcAft>
              <a:defRPr/>
            </a:pPr>
            <a:r>
              <a:rPr lang="en-US" altLang="en-US" sz="400" kern="0">
                <a:solidFill>
                  <a:prstClr val="black"/>
                </a:solidFill>
                <a:latin typeface="Segoe UI" panose="020B0502040204020203" pitchFamily="34" charset="0"/>
                <a:ea typeface="MS PGothic" panose="020B0600070205080204" pitchFamily="34" charset="-128"/>
                <a:cs typeface="Segoe UI" panose="020B0502040204020203"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31863" fontAlgn="base">
              <a:spcBef>
                <a:spcPct val="0"/>
              </a:spcBef>
              <a:spcAft>
                <a:spcPct val="0"/>
              </a:spcAft>
              <a:defRPr/>
            </a:pPr>
            <a:fld id="{EC0EFBC5-EFC8-4C83-8EB1-BF3F69A97706}" type="datetime8">
              <a:rPr lang="en-US" altLang="en-US" sz="1800" kern="0" smtClean="0">
                <a:solidFill>
                  <a:prstClr val="black"/>
                </a:solidFill>
                <a:latin typeface="Segoe UI" panose="020B0502040204020203" pitchFamily="34" charset="0"/>
                <a:ea typeface="MS PGothic" panose="020B0600070205080204" pitchFamily="34" charset="-128"/>
              </a:rPr>
              <a:pPr defTabSz="931863" fontAlgn="base">
                <a:spcBef>
                  <a:spcPct val="0"/>
                </a:spcBef>
                <a:spcAft>
                  <a:spcPct val="0"/>
                </a:spcAft>
                <a:defRPr/>
              </a:pPr>
              <a:t>5/16/2018 1:00 PM</a:t>
            </a:fld>
            <a:endParaRPr lang="en-US" altLang="en-US" sz="1800" kern="0">
              <a:solidFill>
                <a:prstClr val="black"/>
              </a:solidFill>
              <a:latin typeface="Segoe UI" panose="020B0502040204020203" pitchFamily="34" charset="0"/>
              <a:ea typeface="MS PGothic" panose="020B0600070205080204" pitchFamily="34" charset="-128"/>
            </a:endParaRPr>
          </a:p>
        </p:txBody>
      </p:sp>
      <p:sp>
        <p:nvSpPr>
          <p:cNvPr id="7" name="Slide Number Placeholder 6"/>
          <p:cNvSpPr>
            <a:spLocks noGrp="1"/>
          </p:cNvSpPr>
          <p:nvPr>
            <p:ph type="sldNum" sz="quarter" idx="13"/>
          </p:nvPr>
        </p:nvSpPr>
        <p:spPr/>
        <p:txBody>
          <a:bodyPr/>
          <a:lstStyle/>
          <a:p>
            <a:pPr defTabSz="931863" fontAlgn="base">
              <a:spcBef>
                <a:spcPct val="0"/>
              </a:spcBef>
              <a:spcAft>
                <a:spcPct val="0"/>
              </a:spcAft>
              <a:defRPr/>
            </a:pPr>
            <a:fld id="{A843FFF4-B3C3-4CAC-852D-FD5D209A36F7}" type="slidenum">
              <a:rPr lang="en-US" altLang="en-US" sz="1800" kern="0" smtClean="0">
                <a:solidFill>
                  <a:prstClr val="black"/>
                </a:solidFill>
                <a:latin typeface="Segoe UI" panose="020B0502040204020203" pitchFamily="34" charset="0"/>
                <a:ea typeface="MS PGothic" panose="020B0600070205080204" pitchFamily="34" charset="-128"/>
              </a:rPr>
              <a:pPr defTabSz="931863" fontAlgn="base">
                <a:spcBef>
                  <a:spcPct val="0"/>
                </a:spcBef>
                <a:spcAft>
                  <a:spcPct val="0"/>
                </a:spcAft>
                <a:defRPr/>
              </a:pPr>
              <a:t>13</a:t>
            </a:fld>
            <a:endParaRPr lang="en-US" altLang="en-US" sz="1800" kern="0">
              <a:solidFill>
                <a:prstClr val="black"/>
              </a:solidFill>
              <a:latin typeface="Segoe UI" panose="020B0502040204020203" pitchFamily="34" charset="0"/>
              <a:ea typeface="MS PGothic" panose="020B0600070205080204" pitchFamily="34" charset="-128"/>
            </a:endParaRPr>
          </a:p>
        </p:txBody>
      </p:sp>
    </p:spTree>
    <p:extLst>
      <p:ext uri="{BB962C8B-B14F-4D97-AF65-F5344CB8AC3E}">
        <p14:creationId xmlns:p14="http://schemas.microsoft.com/office/powerpoint/2010/main" val="25534401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dirty="0"/>
              <a:t>B series - https://buildazure.com/2017/09/11/more-affordable-azure-vms-with-burstable-b-series/ </a:t>
            </a:r>
          </a:p>
          <a:p>
            <a:endParaRPr lang="en-US" dirty="0"/>
          </a:p>
          <a:p>
            <a:r>
              <a:rPr lang="en-US" dirty="0"/>
              <a:t>Determine Cores, RAM, ACUs, Disks, NICs, Network Speed, Temporary Storage, SSD support</a:t>
            </a:r>
          </a:p>
          <a:p>
            <a:r>
              <a:rPr lang="en-US" dirty="0"/>
              <a:t>High level categories:</a:t>
            </a:r>
          </a:p>
          <a:p>
            <a:endParaRPr lang="en-US" dirty="0"/>
          </a:p>
          <a:p>
            <a:r>
              <a:rPr lang="en-US" dirty="0" err="1"/>
              <a:t>Acu</a:t>
            </a:r>
            <a:r>
              <a:rPr lang="en-US" dirty="0"/>
              <a:t> helps normalize </a:t>
            </a:r>
            <a:r>
              <a:rPr lang="en-US" dirty="0" err="1"/>
              <a:t>cpu</a:t>
            </a:r>
            <a:r>
              <a:rPr lang="en-US" dirty="0"/>
              <a:t> perf.. </a:t>
            </a:r>
            <a:r>
              <a:rPr lang="en-US" dirty="0" err="1"/>
              <a:t>D&amp;f</a:t>
            </a:r>
            <a:r>
              <a:rPr lang="en-US" dirty="0"/>
              <a:t> have same </a:t>
            </a:r>
            <a:r>
              <a:rPr lang="en-US" dirty="0" err="1"/>
              <a:t>acu</a:t>
            </a:r>
            <a:endParaRPr lang="en-US" dirty="0"/>
          </a:p>
        </p:txBody>
      </p:sp>
      <p:sp>
        <p:nvSpPr>
          <p:cNvPr id="4" name="Slide Number Placeholder 3"/>
          <p:cNvSpPr>
            <a:spLocks noGrp="1"/>
          </p:cNvSpPr>
          <p:nvPr>
            <p:ph type="sldNum" sz="quarter" idx="10"/>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3AB32C7E-D9C3-40D4-8B5C-4BFC5FA609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153730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b="1" dirty="0">
                <a:solidFill>
                  <a:srgbClr val="FF0000"/>
                </a:solidFill>
              </a:rPr>
              <a:t>Not all Azure Cores are created equal</a:t>
            </a:r>
          </a:p>
          <a:p>
            <a:pPr lvl="1"/>
            <a:r>
              <a:rPr lang="en-US" b="1" dirty="0">
                <a:solidFill>
                  <a:srgbClr val="FF0000"/>
                </a:solidFill>
              </a:rPr>
              <a:t>A1 Core !=  F1 Core</a:t>
            </a:r>
          </a:p>
          <a:p>
            <a:r>
              <a:rPr lang="en-US" dirty="0"/>
              <a:t>Compare compute (CPU) performance across SKUs.</a:t>
            </a:r>
          </a:p>
          <a:p>
            <a:r>
              <a:rPr lang="en-US" dirty="0">
                <a:hlinkClick r:id="rId3"/>
              </a:rPr>
              <a:t>https://docs.microsoft.com/en-us/azure/virtual-machines/windows/acu</a:t>
            </a:r>
            <a:endParaRPr lang="en-US" dirty="0"/>
          </a:p>
          <a:p>
            <a:endParaRPr lang="en-US" dirty="0"/>
          </a:p>
          <a:p>
            <a:r>
              <a:rPr lang="en-US" sz="1200" b="0" i="0" kern="1200" dirty="0">
                <a:solidFill>
                  <a:schemeClr val="tx1"/>
                </a:solidFill>
                <a:effectLst/>
                <a:latin typeface="+mn-lt"/>
                <a:ea typeface="+mn-ea"/>
                <a:cs typeface="+mn-cs"/>
              </a:rPr>
              <a:t>Azure Compute Unit (ACU) to provide a way of comparing compute (CPU) performance across Azure SKUs. This will help you easily identify which SKU is most likely to satisfy your performance needs. ACU is currently standardized on a Small (Standard_A1) VM being 100 and all other SKUs then represent approximately how much faster that SKU can run a standard benchmark.</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ACUs marked with a * use Intel® Turbo technology to increase CPU frequency and provide a performance boost. The amount of the boost can vary based on the VM size, workload, and other workloads running on the same host.</a:t>
            </a:r>
            <a:r>
              <a:rPr lang="en-US" sz="1200" b="0" i="0" u="none" strike="noStrike" kern="1200" dirty="0">
                <a:solidFill>
                  <a:schemeClr val="tx1"/>
                </a:solidFill>
                <a:effectLst/>
                <a:latin typeface="+mn-lt"/>
                <a:ea typeface="+mn-ea"/>
                <a:cs typeface="+mn-cs"/>
              </a:rPr>
              <a:t>+</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**Hyper-threaded.</a:t>
            </a:r>
          </a:p>
          <a:p>
            <a:endParaRPr lang="en-US" dirty="0"/>
          </a:p>
        </p:txBody>
      </p:sp>
      <p:sp>
        <p:nvSpPr>
          <p:cNvPr id="4" name="Slide Number Placeholder 3"/>
          <p:cNvSpPr>
            <a:spLocks noGrp="1"/>
          </p:cNvSpPr>
          <p:nvPr>
            <p:ph type="sldNum" sz="quarter" idx="10"/>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3AB32C7E-D9C3-40D4-8B5C-4BFC5FA609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237036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707520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a:t>Flexibility at multiple levels -</a:t>
            </a:r>
          </a:p>
          <a:p>
            <a:r>
              <a:rPr lang="en-US"/>
              <a:t>Access level – hot storage or cold storage</a:t>
            </a:r>
          </a:p>
          <a:p>
            <a:r>
              <a:rPr lang="en-US"/>
              <a:t>Tier </a:t>
            </a:r>
          </a:p>
          <a:p>
            <a:r>
              <a:rPr lang="en-US"/>
              <a:t>Abstraction level – files, disks</a:t>
            </a:r>
          </a:p>
          <a:p>
            <a:r>
              <a:rPr lang="en-US"/>
              <a:t>Disk level – spindle, SSD, managed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Redundancy level – LRS, ZRS, GRS, RAGRS</a:t>
            </a:r>
          </a:p>
          <a:p>
            <a:endParaRPr lang="en-US"/>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284820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hlinkClick r:id="rId3"/>
              </a:rPr>
              <a:t>https://docs.microsoft.com/en-us/azure/storage/storage-premium-storage#scalability-and-performance-targets</a:t>
            </a:r>
            <a:endParaRPr lang="en-US" sz="1200" dirty="0"/>
          </a:p>
          <a:p>
            <a:endParaRPr lang="en-US" dirty="0"/>
          </a:p>
          <a:p>
            <a:endParaRPr lang="en-US" dirty="0"/>
          </a:p>
          <a:p>
            <a:r>
              <a:rPr lang="en-US" dirty="0"/>
              <a:t>The temporary disk is labeled as the D: drive by default and it used for storing pagefile.sys</a:t>
            </a:r>
          </a:p>
        </p:txBody>
      </p:sp>
      <p:sp>
        <p:nvSpPr>
          <p:cNvPr id="4" name="Slide Number Placeholder 3"/>
          <p:cNvSpPr>
            <a:spLocks noGrp="1"/>
          </p:cNvSpPr>
          <p:nvPr>
            <p:ph type="sldNum" sz="quarter" idx="10"/>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3AB32C7E-D9C3-40D4-8B5C-4BFC5FA609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06998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dirty="0"/>
              <a:t>Managed disk - https://docs.microsoft.com/en-us/azure/virtual-machines/windows/managed-disks-overview </a:t>
            </a:r>
          </a:p>
          <a:p>
            <a:r>
              <a:rPr lang="en-US" dirty="0"/>
              <a:t>https://docs.microsoft.com/en-us/azure/storage/common/storage-premium-storage</a:t>
            </a:r>
          </a:p>
          <a:p>
            <a:pPr rtl="0">
              <a:buFont typeface="Arial" panose="020B0604020202020204" pitchFamily="34" charset="0"/>
              <a:buChar char="•"/>
            </a:pPr>
            <a:r>
              <a:rPr lang="en-US" b="1" dirty="0"/>
              <a:t>Unmanaged disks</a:t>
            </a:r>
            <a:endParaRPr lang="en-US" dirty="0"/>
          </a:p>
          <a:p>
            <a:pPr rtl="0">
              <a:buFont typeface="Arial" panose="020B0604020202020204" pitchFamily="34" charset="0"/>
              <a:buChar char="•"/>
            </a:pPr>
            <a:r>
              <a:rPr lang="en-US" dirty="0"/>
              <a:t>The original method is to use unmanaged disks. In an unmanaged disk, you manage the storage accounts that you use to store the virtual hard disk (VHD) files that correspond to your VM disks. VHD files are stored as page blobs in Azure storage accounts. </a:t>
            </a:r>
          </a:p>
          <a:p>
            <a:pPr rtl="0">
              <a:buFont typeface="Arial" panose="020B0604020202020204" pitchFamily="34" charset="0"/>
              <a:buChar char="•"/>
            </a:pPr>
            <a:r>
              <a:rPr lang="en-US" b="1" dirty="0"/>
              <a:t>Managed disks</a:t>
            </a:r>
            <a:endParaRPr lang="en-US" dirty="0"/>
          </a:p>
          <a:p>
            <a:pPr rtl="0">
              <a:buFont typeface="Arial" panose="020B0604020202020204" pitchFamily="34" charset="0"/>
              <a:buChar char="•"/>
            </a:pPr>
            <a:r>
              <a:rPr lang="en-US" dirty="0"/>
              <a:t>When you choose </a:t>
            </a:r>
            <a:r>
              <a:rPr lang="en-US" dirty="0">
                <a:hlinkClick r:id="rId3"/>
              </a:rPr>
              <a:t>Azure Managed Disks</a:t>
            </a:r>
            <a:r>
              <a:rPr lang="en-US" dirty="0"/>
              <a:t>, Azure manages the storage accounts that you use for your VM disks. You specify the disk type (Premium or Standard) and the size of the disk that you need. Azure creates and manages the disk for you. You don't have to worry about placing the disks in multiple storage accounts to ensure that you stay within scalability limits for your storage accounts. Azure handles that for you.</a:t>
            </a:r>
          </a:p>
          <a:p>
            <a:endParaRPr lang="en-US" dirty="0"/>
          </a:p>
          <a:p>
            <a:r>
              <a:rPr lang="en-US" dirty="0"/>
              <a:t>Throughput and IOPS are lower for smaller disks</a:t>
            </a:r>
          </a:p>
          <a:p>
            <a:endParaRPr lang="en-US" dirty="0"/>
          </a:p>
        </p:txBody>
      </p:sp>
      <p:sp>
        <p:nvSpPr>
          <p:cNvPr id="4" name="Slide Number Placeholder 3"/>
          <p:cNvSpPr>
            <a:spLocks noGrp="1"/>
          </p:cNvSpPr>
          <p:nvPr>
            <p:ph type="sldNum" sz="quarter" idx="10"/>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3AB32C7E-D9C3-40D4-8B5C-4BFC5FA609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962366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hlinkClick r:id="rId3"/>
              </a:rPr>
              <a:t>https://docs.microsoft.com/en-us/azure/architecture/reference-architectures/virtual-machines-linux/single-vm</a:t>
            </a:r>
            <a:r>
              <a:rPr lang="en-US" dirty="0"/>
              <a:t> </a:t>
            </a:r>
          </a:p>
          <a:p>
            <a:endParaRPr lang="en-US" dirty="0"/>
          </a:p>
        </p:txBody>
      </p:sp>
      <p:sp>
        <p:nvSpPr>
          <p:cNvPr id="4" name="Slide Number Placeholder 3"/>
          <p:cNvSpPr>
            <a:spLocks noGrp="1"/>
          </p:cNvSpPr>
          <p:nvPr>
            <p:ph type="sldNum" sz="quarter" idx="10"/>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3AB32C7E-D9C3-40D4-8B5C-4BFC5FA609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519562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128ED49-2D2D-4117-ACA3-B80ED6DCCED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08356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baseline="0" dirty="0"/>
              <a:t>Different folks may have their own definitions for “high availability” and “disaster recovery”. </a:t>
            </a:r>
          </a:p>
          <a:p>
            <a:endParaRPr lang="en-US" baseline="0" dirty="0"/>
          </a:p>
          <a:p>
            <a:r>
              <a:rPr lang="en-US" dirty="0"/>
              <a:t>Let’s </a:t>
            </a:r>
            <a:r>
              <a:rPr lang="en-US" baseline="0" dirty="0"/>
              <a:t>take some time to review what these terms mean specifically in Azure.</a:t>
            </a:r>
          </a:p>
          <a:p>
            <a:endParaRPr lang="en-US" baseline="0" dirty="0"/>
          </a:p>
          <a:p>
            <a:r>
              <a:rPr lang="en-US" baseline="0" dirty="0"/>
              <a:t>ANIMATE!!!</a:t>
            </a:r>
          </a:p>
          <a:p>
            <a:r>
              <a:rPr lang="en-US" baseline="0" dirty="0"/>
              <a:t>ANIMATE!!!</a:t>
            </a:r>
          </a:p>
          <a:p>
            <a:endParaRPr lang="en-US" baseline="0" dirty="0"/>
          </a:p>
          <a:p>
            <a:r>
              <a:rPr lang="en-US" baseline="0" dirty="0"/>
              <a:t>Availability is typically the amount of time a service is available (or “up”) within the context of a single datacenter or region.</a:t>
            </a:r>
          </a:p>
          <a:p>
            <a:endParaRPr lang="en-US" baseline="0" dirty="0"/>
          </a:p>
          <a:p>
            <a:r>
              <a:rPr lang="en-US" baseline="0" dirty="0"/>
              <a:t>ANIMATE!!!</a:t>
            </a:r>
          </a:p>
          <a:p>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Most Azure services are backed with an SLA that is quantified by 99 point some number of 9s % availability per month.</a:t>
            </a:r>
          </a:p>
          <a:p>
            <a:endParaRPr lang="en-US" baseline="0" dirty="0"/>
          </a:p>
          <a:p>
            <a:r>
              <a:rPr lang="en-US" baseline="0" dirty="0"/>
              <a:t>In general, when we say a service is “highly available” in Azure, the expectation is that there is little or no downtime.  </a:t>
            </a:r>
          </a:p>
          <a:p>
            <a:r>
              <a:rPr lang="en-US" baseline="0" dirty="0"/>
              <a:t>For that service within the datacenter</a:t>
            </a:r>
          </a:p>
          <a:p>
            <a:endParaRPr lang="en-US" baseline="0" dirty="0"/>
          </a:p>
          <a:p>
            <a:r>
              <a:rPr lang="en-US" baseline="0" dirty="0"/>
              <a:t>ANIMATE!!!</a:t>
            </a:r>
          </a:p>
          <a:p>
            <a:r>
              <a:rPr lang="en-US" baseline="0" dirty="0"/>
              <a:t>ANIMATE!!!</a:t>
            </a:r>
          </a:p>
          <a:p>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With Disaster recovery, we are talking about the ability to recover your application into a secondary datacenter.  </a:t>
            </a:r>
          </a:p>
          <a:p>
            <a:r>
              <a:rPr lang="en-US" baseline="0" dirty="0"/>
              <a:t>In the event of a datacenter outage.</a:t>
            </a:r>
          </a:p>
          <a:p>
            <a:endParaRPr lang="en-US" baseline="0" dirty="0"/>
          </a:p>
          <a:p>
            <a:r>
              <a:rPr lang="en-US" baseline="0" dirty="0"/>
              <a:t>(usually somewhere far away – at least 500 miles)</a:t>
            </a:r>
          </a:p>
          <a:p>
            <a:endParaRPr lang="en-US" baseline="0" dirty="0"/>
          </a:p>
          <a:p>
            <a:r>
              <a:rPr lang="en-US" baseline="0" dirty="0"/>
              <a:t>ANIMATE!!!</a:t>
            </a:r>
          </a:p>
          <a:p>
            <a:endParaRPr lang="en-US" baseline="0" dirty="0"/>
          </a:p>
          <a:p>
            <a:r>
              <a:rPr lang="en-US" baseline="0" dirty="0"/>
              <a:t>When this happens, the amount of acceptable downtime may have a greater range…  from seconds, </a:t>
            </a:r>
          </a:p>
          <a:p>
            <a:r>
              <a:rPr lang="en-US" baseline="0" dirty="0"/>
              <a:t>to minutes, hours, or even a day!</a:t>
            </a:r>
          </a:p>
          <a:p>
            <a:endParaRPr lang="en-US" baseline="0" dirty="0"/>
          </a:p>
          <a:p>
            <a:r>
              <a:rPr lang="en-US" baseline="0" dirty="0"/>
              <a:t>It all depends on what type of Disaster Recovery plan you have in place.  </a:t>
            </a:r>
          </a:p>
          <a:p>
            <a:r>
              <a:rPr lang="en-US" baseline="0" dirty="0"/>
              <a:t>The costs vary widely </a:t>
            </a:r>
          </a:p>
          <a:p>
            <a:r>
              <a:rPr lang="en-US" baseline="0" dirty="0"/>
              <a:t>Ranging from active deployments in 2 datacenters to just having backups in a secondary datacenter that you must recovery from. </a:t>
            </a:r>
          </a:p>
          <a:p>
            <a:endParaRPr lang="en-US" baseline="0" dirty="0"/>
          </a:p>
          <a:p>
            <a:r>
              <a:rPr lang="en-US" baseline="0" dirty="0"/>
              <a:t>ANIMATE!!!!</a:t>
            </a:r>
          </a:p>
          <a:p>
            <a:r>
              <a:rPr lang="en-US" baseline="0" dirty="0"/>
              <a:t>Choosing a disaster recovery plan depends on what the business requirements are for RTO &amp; RPO.</a:t>
            </a:r>
          </a:p>
          <a:p>
            <a:endParaRPr lang="en-US" baseline="0" dirty="0"/>
          </a:p>
          <a:p>
            <a:r>
              <a:rPr lang="en-US" baseline="0" dirty="0"/>
              <a:t>RTO – Acceptable time to recover.</a:t>
            </a:r>
          </a:p>
          <a:p>
            <a:r>
              <a:rPr lang="en-US" baseline="0" dirty="0"/>
              <a:t>RPO – Acceptable amount of data that can be lost</a:t>
            </a:r>
          </a:p>
          <a:p>
            <a:endParaRPr lang="en-US" baseline="0" dirty="0"/>
          </a:p>
          <a:p>
            <a:endParaRPr lang="en-US" baseline="0" dirty="0"/>
          </a:p>
          <a:p>
            <a:r>
              <a:rPr lang="en-US" baseline="0" dirty="0"/>
              <a:t>Okay… so let’s start to apply this to the database…</a:t>
            </a:r>
          </a:p>
          <a:p>
            <a:endParaRPr lang="en-US" baseline="0"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9F0C87-214C-49A6-ACA3-2FC06EC190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281887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19E9337-0361-41F3-9C17-1F4FFD1214BA}" type="slidenum">
              <a:rPr kumimoji="0" lang="en-US" sz="1200" b="1" i="0" u="none" strike="noStrike" kern="1200" cap="none" spc="0" normalizeH="0" baseline="0" noProof="0" smtClean="0">
                <a:ln>
                  <a:noFill/>
                </a:ln>
                <a:solidFill>
                  <a:prstClr val="black"/>
                </a:solidFill>
                <a:effectLst/>
                <a:uLnTx/>
                <a:uFillTx/>
                <a:latin typeface="Verdana" pitchFamily="34" charset="0"/>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4</a:t>
            </a:fld>
            <a:endParaRPr kumimoji="0" lang="en-US" sz="1200" b="1" i="0" u="none" strike="noStrike" kern="1200" cap="none" spc="0" normalizeH="0" baseline="0" noProof="0" dirty="0">
              <a:ln>
                <a:noFill/>
              </a:ln>
              <a:solidFill>
                <a:prstClr val="black"/>
              </a:solidFill>
              <a:effectLst/>
              <a:uLnTx/>
              <a:uFillTx/>
              <a:latin typeface="Verdana" pitchFamily="34" charset="0"/>
              <a:ea typeface="+mn-ea"/>
              <a:cs typeface="Arial" charset="0"/>
            </a:endParaRPr>
          </a:p>
        </p:txBody>
      </p:sp>
    </p:spTree>
    <p:extLst>
      <p:ext uri="{BB962C8B-B14F-4D97-AF65-F5344CB8AC3E}">
        <p14:creationId xmlns:p14="http://schemas.microsoft.com/office/powerpoint/2010/main" val="78756712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128ED49-2D2D-4117-ACA3-B80ED6DCCED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451335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128ED49-2D2D-4117-ACA3-B80ED6DCCED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6316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128ED49-2D2D-4117-ACA3-B80ED6DCCED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5221504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128ED49-2D2D-4117-ACA3-B80ED6DCCED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2878600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pPr marL="171450" indent="-171450">
              <a:buFontTx/>
              <a:buChar char="-"/>
            </a:pPr>
            <a:r>
              <a:rPr lang="en-US" sz="1200" b="0" i="0" kern="1200" dirty="0">
                <a:solidFill>
                  <a:schemeClr val="tx1"/>
                </a:solidFill>
                <a:effectLst/>
                <a:latin typeface="+mn-lt"/>
                <a:ea typeface="+mn-ea"/>
                <a:cs typeface="+mn-cs"/>
              </a:rPr>
              <a:t>To provide redundancy to your application, we recommend that you group two or more virtual machines in an availability set.</a:t>
            </a:r>
            <a:endParaRPr lang="en-US" dirty="0"/>
          </a:p>
          <a:p>
            <a:pPr marL="171450" indent="-171450">
              <a:buFontTx/>
              <a:buChar char="-"/>
            </a:pPr>
            <a:r>
              <a:rPr lang="en-US" dirty="0"/>
              <a:t>Fault domain – collection of resources that may fail at the same time due to same root cause. Servers in same rack are part of same fault domain. A fault domain has a single point of failure. Place resources in separate fault domain so that they remain available in case of a failure</a:t>
            </a:r>
          </a:p>
          <a:p>
            <a:pPr marL="171450" indent="-171450">
              <a:buFontTx/>
              <a:buChar char="-"/>
            </a:pPr>
            <a:endParaRPr lang="en-US" dirty="0"/>
          </a:p>
          <a:p>
            <a:pPr marL="171450" indent="-171450">
              <a:buFontTx/>
              <a:buChar char="-"/>
            </a:pPr>
            <a:r>
              <a:rPr lang="en-US" dirty="0"/>
              <a:t>Update domain – logical collection of resources that can be updated at the same time. One update domain has updates applied at a time and may require rebooting. </a:t>
            </a:r>
            <a:r>
              <a:rPr lang="en-US" dirty="0" err="1"/>
              <a:t>Pleace</a:t>
            </a:r>
            <a:r>
              <a:rPr lang="en-US" dirty="0"/>
              <a:t> resources in separate update domains – it is automatic (</a:t>
            </a:r>
            <a:r>
              <a:rPr lang="en-US" sz="1200" b="0" i="0" kern="1200" dirty="0">
                <a:solidFill>
                  <a:schemeClr val="tx1"/>
                </a:solidFill>
                <a:effectLst/>
                <a:latin typeface="+mn-lt"/>
                <a:ea typeface="+mn-ea"/>
                <a:cs typeface="+mn-cs"/>
              </a:rPr>
              <a:t>indicate groups of virtual machines and underlying physical hardware that can be rebooted at the same time. )</a:t>
            </a:r>
            <a:endParaRPr lang="en-US" dirty="0"/>
          </a:p>
          <a:p>
            <a:pPr marL="171450" indent="-171450">
              <a:buFontTx/>
              <a:buChar char="-"/>
            </a:pPr>
            <a:r>
              <a:rPr lang="en-US" dirty="0"/>
              <a:t>One update domain has updates applied at a time</a:t>
            </a:r>
          </a:p>
          <a:p>
            <a:pPr marL="171450" indent="-171450">
              <a:buFontTx/>
              <a:buChar char="-"/>
            </a:pPr>
            <a:endParaRPr lang="en-US" dirty="0"/>
          </a:p>
          <a:p>
            <a:pPr marL="171450" indent="-171450">
              <a:buFontTx/>
              <a:buChar char="-"/>
            </a:pPr>
            <a:r>
              <a:rPr lang="en-US" dirty="0"/>
              <a:t>Availability set – can place </a:t>
            </a:r>
            <a:r>
              <a:rPr lang="en-US" dirty="0" err="1"/>
              <a:t>vm’s</a:t>
            </a:r>
            <a:r>
              <a:rPr lang="en-US" dirty="0"/>
              <a:t> in an availability set at creation or after deployment . Moving a </a:t>
            </a:r>
            <a:r>
              <a:rPr lang="en-US" dirty="0" err="1"/>
              <a:t>vm</a:t>
            </a:r>
            <a:r>
              <a:rPr lang="en-US" dirty="0"/>
              <a:t> in or out of availability set causes it to reboot</a:t>
            </a:r>
          </a:p>
          <a:p>
            <a:pPr marL="171450" indent="-171450">
              <a:buFontTx/>
              <a:buChar char="-"/>
            </a:pPr>
            <a:endParaRPr lang="en-US" dirty="0"/>
          </a:p>
          <a:p>
            <a:pPr rtl="0"/>
            <a:r>
              <a:rPr lang="en-US" b="1" dirty="0"/>
              <a:t>Fault domains</a:t>
            </a:r>
          </a:p>
          <a:p>
            <a:pPr rtl="0"/>
            <a:r>
              <a:rPr lang="en-US" dirty="0"/>
              <a:t>A fault domain is a logical group of underlying hardware that share a common power source and network switch, similar to a rack within an on-premises datacenter. As you create VMs within an availability set, the Azure platform automatically distributes your VMs across these fault domains. This approach limits the impact of potential physical hardware failures, network outages, or power interruptions.+ </a:t>
            </a:r>
          </a:p>
          <a:p>
            <a:pPr rtl="0"/>
            <a:r>
              <a:rPr lang="en-US" b="1" dirty="0"/>
              <a:t>Update domains</a:t>
            </a:r>
          </a:p>
          <a:p>
            <a:pPr rtl="0"/>
            <a:r>
              <a:rPr lang="en-US" dirty="0"/>
              <a:t>An update domain is a logical group of underlying hardware that can undergo maintenance or be rebooted at the same time. As you create VMs within an availability set, the Azure platform automatically distributes your VMs across these update domains. This approach ensures that at least one instance of your application always remains running as the Azure platform undergoes periodic maintenance. The order of update domains being rebooted may not proceed sequentially during planned maintenance, but only one update domain is rebooted at a time.+ </a:t>
            </a:r>
          </a:p>
          <a:p>
            <a:pPr rtl="0"/>
            <a:r>
              <a:rPr lang="en-US" b="1" dirty="0"/>
              <a:t>Managed Disk fault domains</a:t>
            </a:r>
          </a:p>
          <a:p>
            <a:pPr rtl="0"/>
            <a:r>
              <a:rPr lang="en-US" dirty="0"/>
              <a:t>For VMs using </a:t>
            </a:r>
            <a:r>
              <a:rPr lang="en-US" dirty="0">
                <a:hlinkClick r:id="rId3"/>
              </a:rPr>
              <a:t>Azure Managed Disks</a:t>
            </a:r>
            <a:r>
              <a:rPr lang="en-US" dirty="0"/>
              <a:t>, VMs are aligned with managed disk fault domains when using a managed availability set. This alignment ensures that all the managed disks attached to a VM are within the same managed disk fault domain. Only VMs with managed disks can be created in a managed availability set. The number of managed disk fault domains varies by region - either two or three managed disk fault domains per region. You can read more about these managed disk fault domains for </a:t>
            </a:r>
            <a:r>
              <a:rPr lang="en-US" dirty="0">
                <a:hlinkClick r:id="rId4"/>
              </a:rPr>
              <a:t>Linux VMs</a:t>
            </a:r>
            <a:r>
              <a:rPr lang="en-US" dirty="0"/>
              <a:t> or </a:t>
            </a:r>
            <a:r>
              <a:rPr lang="en-US" dirty="0">
                <a:hlinkClick r:id="rId4"/>
              </a:rPr>
              <a:t>Windows VMs</a:t>
            </a:r>
            <a:r>
              <a:rPr lang="en-US" dirty="0"/>
              <a:t>.</a:t>
            </a:r>
          </a:p>
          <a:p>
            <a:pPr marL="171450" indent="-171450">
              <a:buFontTx/>
              <a:buChar char="-"/>
            </a:pPr>
            <a:endParaRPr lang="en-US" dirty="0"/>
          </a:p>
          <a:p>
            <a:pPr marL="171450" indent="-171450">
              <a:buFontTx/>
              <a:buChar char="-"/>
            </a:pPr>
            <a:endParaRPr lang="en-US" dirty="0"/>
          </a:p>
          <a:p>
            <a:pPr marL="171450" indent="-171450">
              <a:buFontTx/>
              <a:buChar char="-"/>
            </a:pPr>
            <a:r>
              <a:rPr lang="en-US" sz="1200" dirty="0">
                <a:hlinkClick r:id="rId5"/>
              </a:rPr>
              <a:t>https://docs.microsoft.com/en-us/azure/virtual-machines/windows/manage-availability</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AB32C7E-D9C3-40D4-8B5C-4BFC5FA609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8010910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pPr marL="171450" indent="-171450">
              <a:buFontTx/>
              <a:buChar char="-"/>
            </a:pPr>
            <a:r>
              <a:rPr lang="en-US" dirty="0"/>
              <a:t>Fault domain – collection of resources that may fail at the same time due to same root cause. Servers in same rack are part of same fault domain. A fault domain has a single point of failure. Place resources in separate fault domain so that they remain available in case of a failure</a:t>
            </a:r>
          </a:p>
          <a:p>
            <a:pPr marL="171450" indent="-171450">
              <a:buFontTx/>
              <a:buChar char="-"/>
            </a:pPr>
            <a:endParaRPr lang="en-US" dirty="0"/>
          </a:p>
          <a:p>
            <a:pPr marL="171450" indent="-171450">
              <a:buFontTx/>
              <a:buChar char="-"/>
            </a:pPr>
            <a:r>
              <a:rPr lang="en-US" dirty="0"/>
              <a:t>Update domain – logical collection of resources that can be updated at the same time. One update domain has updates applied at a time and may require rebooting. Place resources in separate update domains – it is automatic</a:t>
            </a:r>
          </a:p>
          <a:p>
            <a:pPr marL="171450" indent="-171450">
              <a:buFontTx/>
              <a:buChar char="-"/>
            </a:pPr>
            <a:r>
              <a:rPr lang="en-US" dirty="0"/>
              <a:t>One update domain has updates applied at a time</a:t>
            </a:r>
          </a:p>
          <a:p>
            <a:pPr marL="171450" indent="-171450">
              <a:buFontTx/>
              <a:buChar char="-"/>
            </a:pPr>
            <a:endParaRPr lang="en-US" dirty="0"/>
          </a:p>
          <a:p>
            <a:pPr marL="171450" indent="-171450">
              <a:buFontTx/>
              <a:buChar char="-"/>
            </a:pPr>
            <a:r>
              <a:rPr lang="en-US" dirty="0"/>
              <a:t>Availability set – can place </a:t>
            </a:r>
            <a:r>
              <a:rPr lang="en-US" dirty="0" err="1"/>
              <a:t>vm’s</a:t>
            </a:r>
            <a:r>
              <a:rPr lang="en-US" dirty="0"/>
              <a:t> in an availability set at creation or after deployment . Moving a </a:t>
            </a:r>
            <a:r>
              <a:rPr lang="en-US" dirty="0" err="1"/>
              <a:t>vm</a:t>
            </a:r>
            <a:r>
              <a:rPr lang="en-US" dirty="0"/>
              <a:t> in or out of availability set causes it to reboot</a:t>
            </a: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AB32C7E-D9C3-40D4-8B5C-4BFC5FA609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8386897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94150" y="685800"/>
            <a:ext cx="2384425" cy="1789113"/>
          </a:xfrm>
        </p:spPr>
      </p:sp>
      <p:sp>
        <p:nvSpPr>
          <p:cNvPr id="3" name="Notes Placeholder 2"/>
          <p:cNvSpPr>
            <a:spLocks noGrp="1"/>
          </p:cNvSpPr>
          <p:nvPr>
            <p:ph type="body" idx="1"/>
          </p:nvPr>
        </p:nvSpPr>
        <p:spPr/>
        <p:txBody>
          <a:bodyPr/>
          <a:lstStyle/>
          <a:p>
            <a:pPr marL="0" marR="0" indent="0" algn="l" defTabSz="713295" rtl="0" eaLnBrk="1" fontAlgn="auto" latinLnBrk="0" hangingPunct="1">
              <a:lnSpc>
                <a:spcPct val="90000"/>
              </a:lnSpc>
              <a:spcBef>
                <a:spcPts val="0"/>
              </a:spcBef>
              <a:spcAft>
                <a:spcPts val="260"/>
              </a:spcAft>
              <a:buClrTx/>
              <a:buSzTx/>
              <a:buFontTx/>
              <a:buNone/>
              <a:tabLst/>
              <a:defRPr/>
            </a:pPr>
            <a:endParaRPr lang="en-NZ"/>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5"/>
          <p:cNvSpPr>
            <a:spLocks noGrp="1"/>
          </p:cNvSpPr>
          <p:nvPr>
            <p:ph type="ftr" sz="quarter" idx="4"/>
          </p:nvPr>
        </p:nvSpPr>
        <p:spPr>
          <a:xfrm>
            <a:off x="0" y="8686800"/>
            <a:ext cx="5920740" cy="355964"/>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 b="0" i="0" u="none" strike="noStrike" kern="1200" cap="none" spc="0" normalizeH="0" baseline="0" noProof="0">
                <a:ln>
                  <a:noFill/>
                </a:ln>
                <a:solidFill>
                  <a:srgbClr val="000000"/>
                </a:solidFill>
                <a:effectLst/>
                <a:uLnTx/>
                <a:uFillTx/>
                <a:latin typeface="Calibri" panose="020F0502020204030204"/>
                <a:ea typeface="+mn-ea"/>
                <a:cs typeface="+mn-cs"/>
              </a:rPr>
              <a:t>© 2013 Microsoft Corporation. All rights reserved. Microsoft, Windows and other product names are or may be registered trademarks and/or trademarks in the U.S. and/or other countries.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 b="0" i="0" u="none" strike="noStrike" kern="1200" cap="none" spc="0" normalizeH="0" baseline="0" noProof="0">
                <a:ln>
                  <a:noFill/>
                </a:ln>
                <a:solidFill>
                  <a:srgbClr val="000000"/>
                </a:solidFill>
                <a:effectLst/>
                <a:uLnTx/>
                <a:uFillTx/>
                <a:latin typeface="Calibri" panose="020F0502020204030204"/>
                <a:ea typeface="+mn-ea"/>
                <a:cs typeface="+mn-cs"/>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400" b="0" i="0" u="none" strike="noStrike" kern="1200" cap="none" spc="0" normalizeH="0" baseline="0" noProof="0">
                <a:ln>
                  <a:noFill/>
                </a:ln>
                <a:solidFill>
                  <a:srgbClr val="000000"/>
                </a:solidFill>
                <a:effectLst/>
                <a:uLnTx/>
                <a:uFillTx/>
                <a:latin typeface="Calibri" panose="020F0502020204030204"/>
                <a:ea typeface="+mn-ea"/>
                <a:cs typeface="+mn-cs"/>
              </a:rPr>
            </a:br>
            <a:r>
              <a:rPr kumimoji="0" lang="en-US" sz="400" b="0" i="0" u="none" strike="noStrike" kern="1200" cap="none" spc="0" normalizeH="0" baseline="0" noProof="0">
                <a:ln>
                  <a:noFill/>
                </a:ln>
                <a:solidFill>
                  <a:srgbClr val="000000"/>
                </a:solidFill>
                <a:effectLst/>
                <a:uLnTx/>
                <a:uFillTx/>
                <a:latin typeface="Calibri" panose="020F0502020204030204"/>
                <a:ea typeface="+mn-ea"/>
                <a:cs typeface="+mn-cs"/>
              </a:rPr>
              <a:t>MICROSOFT MAKES NO WARRANTIES, EXPRESS, IMPLIED OR STATUTORY, AS TO THE INFORMATION IN THIS PRESENTATION.</a:t>
            </a:r>
          </a:p>
        </p:txBody>
      </p:sp>
    </p:spTree>
    <p:extLst>
      <p:ext uri="{BB962C8B-B14F-4D97-AF65-F5344CB8AC3E}">
        <p14:creationId xmlns:p14="http://schemas.microsoft.com/office/powerpoint/2010/main" val="204152674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44938" y="685800"/>
            <a:ext cx="2335212" cy="1751013"/>
          </a:xfrm>
        </p:spPr>
      </p:sp>
      <p:sp>
        <p:nvSpPr>
          <p:cNvPr id="3" name="Notes Placeholder 2"/>
          <p:cNvSpPr>
            <a:spLocks noGrp="1"/>
          </p:cNvSpPr>
          <p:nvPr>
            <p:ph type="body" idx="1"/>
          </p:nvPr>
        </p:nvSpPr>
        <p:spPr/>
        <p:txBody>
          <a:bodyPr/>
          <a:lstStyle/>
          <a:p>
            <a:endParaRPr lang="en-NZ"/>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5"/>
          <p:cNvSpPr>
            <a:spLocks noGrp="1"/>
          </p:cNvSpPr>
          <p:nvPr>
            <p:ph type="ftr" sz="quarter" idx="4"/>
          </p:nvPr>
        </p:nvSpPr>
        <p:spPr>
          <a:xfrm>
            <a:off x="0" y="8686800"/>
            <a:ext cx="5920740" cy="355964"/>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 b="0" i="0" u="none" strike="noStrike" kern="0" cap="none" spc="0" normalizeH="0" baseline="0" noProof="0">
                <a:ln>
                  <a:noFill/>
                </a:ln>
                <a:solidFill>
                  <a:srgbClr val="000000"/>
                </a:solidFill>
                <a:effectLst/>
                <a:uLnTx/>
                <a:uFillTx/>
                <a:latin typeface="Calibri" panose="020F0502020204030204"/>
                <a:ea typeface="+mn-ea"/>
                <a:cs typeface="+mn-cs"/>
              </a:rPr>
              <a:t>© 2013 Microsoft Corporation. All rights reserved. Microsoft, Windows and other product names are or may be registered trademarks and/or trademarks in the U.S. and/or other countries.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 b="0" i="0" u="none" strike="noStrike" kern="0" cap="none" spc="0" normalizeH="0" baseline="0" noProof="0">
                <a:ln>
                  <a:noFill/>
                </a:ln>
                <a:solidFill>
                  <a:srgbClr val="000000"/>
                </a:solidFill>
                <a:effectLst/>
                <a:uLnTx/>
                <a:uFillTx/>
                <a:latin typeface="Calibri" panose="020F0502020204030204"/>
                <a:ea typeface="+mn-ea"/>
                <a:cs typeface="+mn-cs"/>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400" b="0" i="0" u="none" strike="noStrike" kern="0" cap="none" spc="0" normalizeH="0" baseline="0" noProof="0">
                <a:ln>
                  <a:noFill/>
                </a:ln>
                <a:solidFill>
                  <a:srgbClr val="000000"/>
                </a:solidFill>
                <a:effectLst/>
                <a:uLnTx/>
                <a:uFillTx/>
                <a:latin typeface="Calibri" panose="020F0502020204030204"/>
                <a:ea typeface="+mn-ea"/>
                <a:cs typeface="+mn-cs"/>
              </a:rPr>
            </a:br>
            <a:r>
              <a:rPr kumimoji="0" lang="en-US" sz="400" b="0" i="0" u="none" strike="noStrike" kern="0" cap="none" spc="0" normalizeH="0" baseline="0" noProof="0">
                <a:ln>
                  <a:noFill/>
                </a:ln>
                <a:solidFill>
                  <a:srgbClr val="000000"/>
                </a:solidFill>
                <a:effectLst/>
                <a:uLnTx/>
                <a:uFillTx/>
                <a:latin typeface="Calibri" panose="020F0502020204030204"/>
                <a:ea typeface="+mn-ea"/>
                <a:cs typeface="+mn-cs"/>
              </a:rPr>
              <a:t>MICROSOFT MAKES NO WARRANTIES, EXPRESS, IMPLIED OR STATUTORY, AS TO THE INFORMATION IN THIS PRESENTATION.</a:t>
            </a:r>
          </a:p>
        </p:txBody>
      </p:sp>
    </p:spTree>
    <p:extLst>
      <p:ext uri="{BB962C8B-B14F-4D97-AF65-F5344CB8AC3E}">
        <p14:creationId xmlns:p14="http://schemas.microsoft.com/office/powerpoint/2010/main" val="12236477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pPr marL="171450" indent="-171450">
              <a:buFontTx/>
              <a:buChar char="-"/>
            </a:pPr>
            <a:r>
              <a:rPr lang="en-US" dirty="0"/>
              <a:t>So,</a:t>
            </a:r>
            <a:r>
              <a:rPr lang="en-US" baseline="0" dirty="0"/>
              <a:t> VMs are great</a:t>
            </a:r>
            <a:r>
              <a:rPr lang="is-IS" baseline="0" dirty="0"/>
              <a:t>… but managing a lot of them individually can be hard. </a:t>
            </a:r>
            <a:r>
              <a:rPr lang="en-US" dirty="0"/>
              <a:t>That’s where VM scale</a:t>
            </a:r>
            <a:r>
              <a:rPr lang="en-US" baseline="0" dirty="0"/>
              <a:t> sets comes in..</a:t>
            </a:r>
          </a:p>
          <a:p>
            <a:pPr marL="171450" indent="-171450">
              <a:buFontTx/>
              <a:buChar char="-"/>
            </a:pPr>
            <a:r>
              <a:rPr lang="en-US" baseline="0" dirty="0"/>
              <a:t>The goal here is to enable management of like VMs as a group and make it easy to scale them in/out based on demand.</a:t>
            </a:r>
            <a:endParaRPr lang="en-US" dirty="0"/>
          </a:p>
        </p:txBody>
      </p:sp>
      <p:sp>
        <p:nvSpPr>
          <p:cNvPr id="4" name="Header Placeholder 3"/>
          <p:cNvSpPr>
            <a:spLocks noGrp="1"/>
          </p:cNvSpPr>
          <p:nvPr>
            <p:ph type="hdr" sz="quarter" idx="10"/>
          </p:nvPr>
        </p:nvSpPr>
        <p:spPr/>
        <p:txBody>
          <a:bodyPr/>
          <a:lstStyle/>
          <a:p>
            <a:pPr defTabSz="914400">
              <a:defRPr/>
            </a:pPr>
            <a:endParaRPr lang="en-US" sz="1800" kern="0">
              <a:solidFill>
                <a:sysClr val="windowText" lastClr="000000"/>
              </a:solidFill>
              <a:latin typeface="Segoe UI" pitchFamily="34" charset="0"/>
            </a:endParaRPr>
          </a:p>
        </p:txBody>
      </p:sp>
      <p:sp>
        <p:nvSpPr>
          <p:cNvPr id="5" name="Footer Placeholder 4"/>
          <p:cNvSpPr>
            <a:spLocks noGrp="1"/>
          </p:cNvSpPr>
          <p:nvPr>
            <p:ph type="ftr" sz="quarter" idx="11"/>
          </p:nvPr>
        </p:nvSpPr>
        <p:spPr/>
        <p:txBody>
          <a:bodyPr/>
          <a:lstStyle/>
          <a:p>
            <a:pPr defTabSz="914400">
              <a:defRPr/>
            </a:pPr>
            <a:r>
              <a:rPr lang="en-US" altLang="en-US" sz="1800" kern="0">
                <a:solidFill>
                  <a:sysClr val="windowText" lastClr="000000"/>
                </a:solidFill>
                <a:latin typeface="Segoe UI" panose="020B0502040204020203" pitchFamily="34" charset="0"/>
                <a:ea typeface="MS PGothic" panose="020B0600070205080204" pitchFamily="34" charset="-128"/>
                <a:cs typeface="Segoe UI" panose="020B0502040204020203"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14400">
              <a:defRPr/>
            </a:pPr>
            <a:fld id="{504B3C87-3D8D-4CFE-9DF8-ACB5F82F8CF7}" type="datetime8">
              <a:rPr lang="en-US" altLang="en-US" sz="1800" kern="0" smtClean="0">
                <a:solidFill>
                  <a:sysClr val="windowText" lastClr="000000"/>
                </a:solidFill>
                <a:latin typeface="Segoe UI" panose="020B0502040204020203" pitchFamily="34" charset="0"/>
                <a:ea typeface="MS PGothic" panose="020B0600070205080204" pitchFamily="34" charset="-128"/>
              </a:rPr>
              <a:pPr defTabSz="914400">
                <a:defRPr/>
              </a:pPr>
              <a:t>5/16/2018 1:00 PM</a:t>
            </a:fld>
            <a:endParaRPr lang="en-US" altLang="en-US" sz="1800" kern="0">
              <a:solidFill>
                <a:sysClr val="windowText" lastClr="000000"/>
              </a:solidFill>
              <a:latin typeface="Segoe UI" panose="020B0502040204020203" pitchFamily="34" charset="0"/>
              <a:ea typeface="MS PGothic" panose="020B0600070205080204" pitchFamily="34" charset="-128"/>
            </a:endParaRPr>
          </a:p>
        </p:txBody>
      </p:sp>
      <p:sp>
        <p:nvSpPr>
          <p:cNvPr id="7" name="Slide Number Placeholder 6"/>
          <p:cNvSpPr>
            <a:spLocks noGrp="1"/>
          </p:cNvSpPr>
          <p:nvPr>
            <p:ph type="sldNum" sz="quarter" idx="13"/>
          </p:nvPr>
        </p:nvSpPr>
        <p:spPr/>
        <p:txBody>
          <a:bodyPr/>
          <a:lstStyle/>
          <a:p>
            <a:pPr defTabSz="914400">
              <a:defRPr/>
            </a:pPr>
            <a:fld id="{9672FC2E-5954-4E65-BEEE-BF75C4846817}" type="slidenum">
              <a:rPr lang="en-US" altLang="en-US" sz="1800" kern="0" smtClean="0">
                <a:solidFill>
                  <a:sysClr val="windowText" lastClr="000000"/>
                </a:solidFill>
                <a:latin typeface="Segoe UI" panose="020B0502040204020203" pitchFamily="34" charset="0"/>
                <a:ea typeface="MS PGothic" panose="020B0600070205080204" pitchFamily="34" charset="-128"/>
              </a:rPr>
              <a:pPr defTabSz="914400">
                <a:defRPr/>
              </a:pPr>
              <a:t>31</a:t>
            </a:fld>
            <a:endParaRPr lang="en-US" altLang="en-US" sz="1800" kern="0">
              <a:solidFill>
                <a:sysClr val="windowText" lastClr="000000"/>
              </a:solidFill>
              <a:latin typeface="Segoe UI" panose="020B0502040204020203" pitchFamily="34" charset="0"/>
              <a:ea typeface="MS PGothic" panose="020B0600070205080204" pitchFamily="34" charset="-128"/>
            </a:endParaRPr>
          </a:p>
        </p:txBody>
      </p:sp>
    </p:spTree>
    <p:extLst>
      <p:ext uri="{BB962C8B-B14F-4D97-AF65-F5344CB8AC3E}">
        <p14:creationId xmlns:p14="http://schemas.microsoft.com/office/powerpoint/2010/main" val="341688242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TechReady 23</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44E7DB0-0DD3-4EE3-9DF8-94AC5CA393B7}" type="datetime8">
              <a:rPr lang="en-US" smtClean="0">
                <a:solidFill>
                  <a:prstClr val="black"/>
                </a:solidFill>
              </a:rPr>
              <a:pPr/>
              <a:t>5/16/2018 1:00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32</a:t>
            </a:fld>
            <a:endParaRPr lang="en-US" dirty="0">
              <a:solidFill>
                <a:prstClr val="black"/>
              </a:solidFill>
            </a:endParaRPr>
          </a:p>
        </p:txBody>
      </p:sp>
    </p:spTree>
    <p:extLst>
      <p:ext uri="{BB962C8B-B14F-4D97-AF65-F5344CB8AC3E}">
        <p14:creationId xmlns:p14="http://schemas.microsoft.com/office/powerpoint/2010/main" val="13343127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de-DE" sz="1200" b="0" i="0" u="none" strike="noStrike" kern="1200" dirty="0">
                <a:solidFill>
                  <a:schemeClr val="tx1"/>
                </a:solidFill>
                <a:effectLst/>
                <a:latin typeface="+mn-lt"/>
                <a:ea typeface="+mn-ea"/>
                <a:cs typeface="+mn-cs"/>
                <a:hlinkClick r:id="rId3"/>
              </a:rPr>
              <a:t>Preview Version 1.7 (2017-04-20)</a:t>
            </a:r>
            <a:endParaRPr lang="de-DE" dirty="0"/>
          </a:p>
        </p:txBody>
      </p:sp>
      <p:sp>
        <p:nvSpPr>
          <p:cNvPr id="4" name="Slide Number Placeholder 3"/>
          <p:cNvSpPr>
            <a:spLocks noGrp="1"/>
          </p:cNvSpPr>
          <p:nvPr>
            <p:ph type="sldNum" sz="quarter" idx="10"/>
          </p:nvPr>
        </p:nvSpPr>
        <p:spPr/>
        <p:txBody>
          <a:bodyPr/>
          <a:lstStyle/>
          <a:p>
            <a:pPr>
              <a:defRPr/>
            </a:pPr>
            <a:fld id="{BC0D98F3-66B1-4734-AFB3-E657E989C9AD}" type="slidenum">
              <a:rPr lang="de-DE" smtClean="0">
                <a:solidFill>
                  <a:prstClr val="black"/>
                </a:solidFill>
              </a:rPr>
              <a:pPr>
                <a:defRPr/>
              </a:pPr>
              <a:t>6</a:t>
            </a:fld>
            <a:endParaRPr lang="de-DE">
              <a:solidFill>
                <a:prstClr val="black"/>
              </a:solidFill>
            </a:endParaRPr>
          </a:p>
        </p:txBody>
      </p:sp>
    </p:spTree>
    <p:extLst>
      <p:ext uri="{BB962C8B-B14F-4D97-AF65-F5344CB8AC3E}">
        <p14:creationId xmlns:p14="http://schemas.microsoft.com/office/powerpoint/2010/main" val="69139358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sz="900" dirty="0">
                <a:gradFill>
                  <a:gsLst>
                    <a:gs pos="1250">
                      <a:srgbClr val="505050"/>
                    </a:gs>
                    <a:gs pos="100000">
                      <a:srgbClr val="505050"/>
                    </a:gs>
                  </a:gsLst>
                  <a:lin ang="5400000" scaled="0"/>
                </a:gradFill>
              </a:rPr>
              <a:t>Metrics emitted by Azure Diagnostic Extension</a:t>
            </a:r>
          </a:p>
          <a:p>
            <a:pPr>
              <a:defRPr/>
            </a:pPr>
            <a:r>
              <a:rPr lang="en-US" dirty="0">
                <a:gradFill>
                  <a:gsLst>
                    <a:gs pos="1250">
                      <a:srgbClr val="505050"/>
                    </a:gs>
                    <a:gs pos="100000">
                      <a:srgbClr val="505050"/>
                    </a:gs>
                  </a:gsLst>
                  <a:lin ang="5400000" scaled="0"/>
                </a:gradFill>
              </a:rPr>
              <a:t>Triggers can be basic performance metrics, and also schedule based, queue length based.</a:t>
            </a:r>
            <a:endParaRPr lang="en-US" dirty="0"/>
          </a:p>
        </p:txBody>
      </p:sp>
      <p:sp>
        <p:nvSpPr>
          <p:cNvPr id="4" name="Header Placeholder 3"/>
          <p:cNvSpPr>
            <a:spLocks noGrp="1"/>
          </p:cNvSpPr>
          <p:nvPr>
            <p:ph type="hdr" sz="quarter" idx="10"/>
          </p:nvPr>
        </p:nvSpPr>
        <p:spPr/>
        <p:txBody>
          <a:bodyPr/>
          <a:lstStyle/>
          <a:p>
            <a:pPr defTabSz="932742">
              <a:defRPr/>
            </a:pPr>
            <a:r>
              <a:rPr lang="en-US">
                <a:solidFill>
                  <a:prstClr val="black"/>
                </a:solidFill>
                <a:latin typeface="Segoe UI" pitchFamily="34" charset="0"/>
              </a:rPr>
              <a:t>Microsoft Build 2016</a:t>
            </a:r>
            <a:endParaRPr lang="en-US" dirty="0">
              <a:solidFill>
                <a:prstClr val="black"/>
              </a:solidFill>
              <a:latin typeface="Segoe UI" pitchFamily="34" charset="0"/>
            </a:endParaRPr>
          </a:p>
        </p:txBody>
      </p:sp>
      <p:sp>
        <p:nvSpPr>
          <p:cNvPr id="5" name="Footer Placeholder 4"/>
          <p:cNvSpPr>
            <a:spLocks noGrp="1"/>
          </p:cNvSpPr>
          <p:nvPr>
            <p:ph type="ftr" sz="quarter" idx="11"/>
          </p:nvPr>
        </p:nvSpPr>
        <p:spPr/>
        <p:txBody>
          <a:bodyPr/>
          <a:lstStyle/>
          <a:p>
            <a:pPr marL="571500" defTabSz="914099"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defTabSz="932742">
              <a:defRPr/>
            </a:pPr>
            <a:fld id="{38EEC551-8CDA-4EB6-89BB-2A86C9F091C8}" type="datetime8">
              <a:rPr lang="en-US" smtClean="0">
                <a:solidFill>
                  <a:prstClr val="black"/>
                </a:solidFill>
                <a:latin typeface="Segoe UI" pitchFamily="34" charset="0"/>
              </a:rPr>
              <a:pPr defTabSz="932742">
                <a:defRPr/>
              </a:pPr>
              <a:t>5/16/2018 1:00 PM</a:t>
            </a:fld>
            <a:endParaRPr lang="en-US" dirty="0">
              <a:solidFill>
                <a:prstClr val="black"/>
              </a:solidFill>
              <a:latin typeface="Segoe UI" pitchFamily="34" charset="0"/>
            </a:endParaRPr>
          </a:p>
        </p:txBody>
      </p:sp>
      <p:sp>
        <p:nvSpPr>
          <p:cNvPr id="7" name="Slide Number Placeholder 6"/>
          <p:cNvSpPr>
            <a:spLocks noGrp="1"/>
          </p:cNvSpPr>
          <p:nvPr>
            <p:ph type="sldNum" sz="quarter" idx="13"/>
          </p:nvPr>
        </p:nvSpPr>
        <p:spPr/>
        <p:txBody>
          <a:bodyPr/>
          <a:lstStyle/>
          <a:p>
            <a:pPr defTabSz="932742">
              <a:defRPr/>
            </a:pPr>
            <a:fld id="{B4008EB6-D09E-4580-8CD6-DDB14511944F}" type="slidenum">
              <a:rPr lang="en-US" smtClean="0">
                <a:solidFill>
                  <a:prstClr val="black"/>
                </a:solidFill>
                <a:latin typeface="Segoe UI" pitchFamily="34" charset="0"/>
              </a:rPr>
              <a:pPr defTabSz="932742">
                <a:defRPr/>
              </a:pPr>
              <a:t>33</a:t>
            </a:fld>
            <a:endParaRPr lang="en-US" dirty="0">
              <a:solidFill>
                <a:prstClr val="black"/>
              </a:solidFill>
              <a:latin typeface="Segoe UI" pitchFamily="34" charset="0"/>
            </a:endParaRPr>
          </a:p>
        </p:txBody>
      </p:sp>
    </p:spTree>
    <p:extLst>
      <p:ext uri="{BB962C8B-B14F-4D97-AF65-F5344CB8AC3E}">
        <p14:creationId xmlns:p14="http://schemas.microsoft.com/office/powerpoint/2010/main" val="332905978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pPr marL="171450" indent="-171450">
              <a:buFontTx/>
              <a:buChar char="-"/>
            </a:pPr>
            <a:r>
              <a:rPr lang="en-US" baseline="0" dirty="0"/>
              <a:t>There are many different ways to deploy software to VM scale sets. I won’t go into any great detail here, but just to give you a flavor</a:t>
            </a:r>
            <a:r>
              <a:rPr lang="is-IS" baseline="0" dirty="0"/>
              <a:t>…</a:t>
            </a:r>
          </a:p>
          <a:p>
            <a:pPr marL="171450" indent="-171450">
              <a:buFontTx/>
              <a:buChar char="-"/>
            </a:pPr>
            <a:r>
              <a:rPr lang="is-IS" baseline="0" dirty="0"/>
              <a:t>If you’re simply looking to deploy an existing application off-the-shelf, you can use the Azure marketplace</a:t>
            </a:r>
          </a:p>
          <a:p>
            <a:pPr marL="171450" indent="-171450">
              <a:buFontTx/>
              <a:buChar char="-"/>
            </a:pPr>
            <a:r>
              <a:rPr lang="is-IS" baseline="0" dirty="0"/>
              <a:t>Alternatively, you can use what we call a VM extension, which is a task triggered inside the VM after the base image has booted, where you can run arbitrary scripts.</a:t>
            </a:r>
          </a:p>
          <a:p>
            <a:pPr marL="171450" indent="-171450">
              <a:buFontTx/>
              <a:buChar char="-"/>
            </a:pPr>
            <a:r>
              <a:rPr lang="is-IS" baseline="0" dirty="0"/>
              <a:t>You can also deploy a custom VM image that you’ve created with a tool like Packer</a:t>
            </a:r>
            <a:endParaRPr lang="en-US" dirty="0"/>
          </a:p>
        </p:txBody>
      </p:sp>
      <p:sp>
        <p:nvSpPr>
          <p:cNvPr id="4" name="Header Placeholder 3"/>
          <p:cNvSpPr>
            <a:spLocks noGrp="1"/>
          </p:cNvSpPr>
          <p:nvPr>
            <p:ph type="hdr" sz="quarter" idx="10"/>
          </p:nvPr>
        </p:nvSpPr>
        <p:spPr/>
        <p:txBody>
          <a:bodyPr/>
          <a:lstStyle/>
          <a:p>
            <a:pPr>
              <a:defRPr/>
            </a:pPr>
            <a:endParaRPr lang="en-US">
              <a:solidFill>
                <a:prstClr val="black"/>
              </a:solidFill>
            </a:endParaRPr>
          </a:p>
        </p:txBody>
      </p:sp>
      <p:sp>
        <p:nvSpPr>
          <p:cNvPr id="5" name="Footer Placeholder 4"/>
          <p:cNvSpPr>
            <a:spLocks noGrp="1"/>
          </p:cNvSpPr>
          <p:nvPr>
            <p:ph type="ftr" sz="quarter" idx="11"/>
          </p:nvPr>
        </p:nvSpPr>
        <p:spPr/>
        <p:txBody>
          <a:bodyPr/>
          <a:lstStyle/>
          <a:p>
            <a:pPr>
              <a:defRPr/>
            </a:pPr>
            <a:r>
              <a:rPr lang="en-US" altLang="en-US">
                <a:solidFill>
                  <a:prstClr val="black"/>
                </a:solidFill>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a:defRPr/>
            </a:pPr>
            <a:fld id="{504B3C87-3D8D-4CFE-9DF8-ACB5F82F8CF7}" type="datetime8">
              <a:rPr lang="en-US" altLang="en-US" smtClean="0">
                <a:solidFill>
                  <a:prstClr val="black"/>
                </a:solidFill>
              </a:rPr>
              <a:pPr>
                <a:defRPr/>
              </a:pPr>
              <a:t>5/16/2018 1:00 PM</a:t>
            </a:fld>
            <a:endParaRPr lang="en-US" altLang="en-US">
              <a:solidFill>
                <a:prstClr val="black"/>
              </a:solidFill>
            </a:endParaRPr>
          </a:p>
        </p:txBody>
      </p:sp>
      <p:sp>
        <p:nvSpPr>
          <p:cNvPr id="7" name="Slide Number Placeholder 6"/>
          <p:cNvSpPr>
            <a:spLocks noGrp="1"/>
          </p:cNvSpPr>
          <p:nvPr>
            <p:ph type="sldNum" sz="quarter" idx="13"/>
          </p:nvPr>
        </p:nvSpPr>
        <p:spPr/>
        <p:txBody>
          <a:bodyPr/>
          <a:lstStyle/>
          <a:p>
            <a:pPr>
              <a:defRPr/>
            </a:pPr>
            <a:fld id="{9672FC2E-5954-4E65-BEEE-BF75C4846817}" type="slidenum">
              <a:rPr lang="en-US" altLang="en-US" smtClean="0">
                <a:solidFill>
                  <a:prstClr val="black"/>
                </a:solidFill>
              </a:rPr>
              <a:pPr>
                <a:defRPr/>
              </a:pPr>
              <a:t>34</a:t>
            </a:fld>
            <a:endParaRPr lang="en-US" altLang="en-US">
              <a:solidFill>
                <a:prstClr val="black"/>
              </a:solidFill>
            </a:endParaRPr>
          </a:p>
        </p:txBody>
      </p:sp>
    </p:spTree>
    <p:extLst>
      <p:ext uri="{BB962C8B-B14F-4D97-AF65-F5344CB8AC3E}">
        <p14:creationId xmlns:p14="http://schemas.microsoft.com/office/powerpoint/2010/main" val="334834562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pPr marL="171450" indent="-171450">
              <a:buFontTx/>
              <a:buChar char="-"/>
            </a:pPr>
            <a:r>
              <a:rPr lang="en-US" dirty="0"/>
              <a:t>So with that little bit of context</a:t>
            </a:r>
            <a:r>
              <a:rPr lang="en-US" baseline="0" dirty="0"/>
              <a:t> on VM scale sets, let’s start slowly moving up the stack</a:t>
            </a:r>
            <a:r>
              <a:rPr lang="is-IS" baseline="0" dirty="0"/>
              <a:t>…</a:t>
            </a:r>
          </a:p>
          <a:p>
            <a:pPr marL="171450" indent="-171450">
              <a:buFontTx/>
              <a:buChar char="-"/>
            </a:pPr>
            <a:r>
              <a:rPr lang="is-IS" baseline="0" dirty="0"/>
              <a:t>While you can use VMSS directly, we expect most customers will interact with them through a higher-level abstraction.</a:t>
            </a:r>
          </a:p>
          <a:p>
            <a:pPr marL="171450" indent="-171450">
              <a:buFontTx/>
              <a:buChar char="-"/>
            </a:pPr>
            <a:r>
              <a:rPr lang="is-IS" baseline="0" dirty="0"/>
              <a:t>One of those is Azure Batch, which enables highly-parallelizable job processing. You provide it with your job, configure the amount of compute you want to throw at it, and Batch will both schedule it efficiently and restart failed tasks as required.</a:t>
            </a:r>
          </a:p>
          <a:p>
            <a:pPr marL="171450" indent="-171450">
              <a:buFontTx/>
              <a:buChar char="-"/>
            </a:pPr>
            <a:r>
              <a:rPr lang="is-IS" baseline="0" dirty="0"/>
              <a:t>Common scenarios include financial risk modeling, climate analysis, and media encoding</a:t>
            </a:r>
          </a:p>
          <a:p>
            <a:pPr marL="171450" indent="-171450">
              <a:buFontTx/>
              <a:buChar char="-"/>
            </a:pPr>
            <a:endParaRPr lang="is-IS" baseline="0" dirty="0"/>
          </a:p>
          <a:p>
            <a:pPr marL="171450" indent="-171450">
              <a:buFontTx/>
              <a:buChar char="-"/>
            </a:pPr>
            <a:endParaRPr lang="is-IS" baseline="0" dirty="0"/>
          </a:p>
          <a:p>
            <a:pPr marL="171450" indent="-171450">
              <a:buFontTx/>
              <a:buChar char="-"/>
            </a:pPr>
            <a:endParaRPr lang="en-US" dirty="0"/>
          </a:p>
        </p:txBody>
      </p:sp>
      <p:sp>
        <p:nvSpPr>
          <p:cNvPr id="4" name="Header Placeholder 3"/>
          <p:cNvSpPr>
            <a:spLocks noGrp="1"/>
          </p:cNvSpPr>
          <p:nvPr>
            <p:ph type="hdr" sz="quarter" idx="10"/>
          </p:nvPr>
        </p:nvSpPr>
        <p:spPr/>
        <p:txBody>
          <a:bodyPr/>
          <a:lstStyle/>
          <a:p>
            <a:pPr>
              <a:defRPr/>
            </a:pPr>
            <a:endParaRPr lang="en-US">
              <a:solidFill>
                <a:prstClr val="black"/>
              </a:solidFill>
            </a:endParaRPr>
          </a:p>
        </p:txBody>
      </p:sp>
      <p:sp>
        <p:nvSpPr>
          <p:cNvPr id="5" name="Footer Placeholder 4"/>
          <p:cNvSpPr>
            <a:spLocks noGrp="1"/>
          </p:cNvSpPr>
          <p:nvPr>
            <p:ph type="ftr" sz="quarter" idx="11"/>
          </p:nvPr>
        </p:nvSpPr>
        <p:spPr/>
        <p:txBody>
          <a:bodyPr/>
          <a:lstStyle/>
          <a:p>
            <a:pPr>
              <a:defRPr/>
            </a:pPr>
            <a:r>
              <a:rPr lang="en-US" altLang="en-US">
                <a:solidFill>
                  <a:prstClr val="black"/>
                </a:solidFill>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a:defRPr/>
            </a:pPr>
            <a:fld id="{504B3C87-3D8D-4CFE-9DF8-ACB5F82F8CF7}" type="datetime8">
              <a:rPr lang="en-US" altLang="en-US" smtClean="0">
                <a:solidFill>
                  <a:prstClr val="black"/>
                </a:solidFill>
              </a:rPr>
              <a:pPr>
                <a:defRPr/>
              </a:pPr>
              <a:t>5/16/2018 1:00 PM</a:t>
            </a:fld>
            <a:endParaRPr lang="en-US" altLang="en-US">
              <a:solidFill>
                <a:prstClr val="black"/>
              </a:solidFill>
            </a:endParaRPr>
          </a:p>
        </p:txBody>
      </p:sp>
      <p:sp>
        <p:nvSpPr>
          <p:cNvPr id="7" name="Slide Number Placeholder 6"/>
          <p:cNvSpPr>
            <a:spLocks noGrp="1"/>
          </p:cNvSpPr>
          <p:nvPr>
            <p:ph type="sldNum" sz="quarter" idx="13"/>
          </p:nvPr>
        </p:nvSpPr>
        <p:spPr/>
        <p:txBody>
          <a:bodyPr/>
          <a:lstStyle/>
          <a:p>
            <a:pPr>
              <a:defRPr/>
            </a:pPr>
            <a:fld id="{9672FC2E-5954-4E65-BEEE-BF75C4846817}" type="slidenum">
              <a:rPr lang="en-US" altLang="en-US" smtClean="0">
                <a:solidFill>
                  <a:prstClr val="black"/>
                </a:solidFill>
              </a:rPr>
              <a:pPr>
                <a:defRPr/>
              </a:pPr>
              <a:t>35</a:t>
            </a:fld>
            <a:endParaRPr lang="en-US" altLang="en-US">
              <a:solidFill>
                <a:prstClr val="black"/>
              </a:solidFill>
            </a:endParaRPr>
          </a:p>
        </p:txBody>
      </p:sp>
    </p:spTree>
    <p:extLst>
      <p:ext uri="{BB962C8B-B14F-4D97-AF65-F5344CB8AC3E}">
        <p14:creationId xmlns:p14="http://schemas.microsoft.com/office/powerpoint/2010/main" val="7030857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36</a:t>
            </a:fld>
            <a:endParaRPr lang="en-US" dirty="0"/>
          </a:p>
        </p:txBody>
      </p:sp>
    </p:spTree>
    <p:extLst>
      <p:ext uri="{BB962C8B-B14F-4D97-AF65-F5344CB8AC3E}">
        <p14:creationId xmlns:p14="http://schemas.microsoft.com/office/powerpoint/2010/main" val="90027491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a:t>Azure provides several cloud-based compute offerings to run your application so that you don't have to worry about the infrastructure details.</a:t>
            </a:r>
          </a:p>
          <a:p>
            <a:endParaRPr lang="en-US"/>
          </a:p>
          <a:p>
            <a:r>
              <a:rPr lang="en-US"/>
              <a:t>You can easily scale up or scale out your resources as your application usage grows. Azure offers services that cover the spectrum—from providing infrastructure-as-a-service (IaaS) to give you full control over your application hosting, through platform-as-a-service (PaaS) where the services are hosted for you, to true </a:t>
            </a:r>
            <a:r>
              <a:rPr lang="en-US" err="1"/>
              <a:t>serverless</a:t>
            </a:r>
            <a:r>
              <a:rPr lang="en-US"/>
              <a:t> hosting where all you need to do is write your code.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2905B9C-091B-4B4E-9A03-6DA6B043223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2747389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4448090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a:t>VM</a:t>
            </a:r>
          </a:p>
          <a:p>
            <a:r>
              <a:rPr lang="en-US"/>
              <a:t>Hypervisor =&gt; VMWare,</a:t>
            </a:r>
            <a:r>
              <a:rPr lang="en-US" baseline="0"/>
              <a:t> </a:t>
            </a:r>
            <a:r>
              <a:rPr lang="en-US" baseline="0" err="1"/>
              <a:t>HyperV</a:t>
            </a:r>
            <a:endParaRPr lang="en-US" baseline="0"/>
          </a:p>
          <a:p>
            <a:r>
              <a:rPr lang="en-US" baseline="0"/>
              <a:t>Can do turtles, all the way down till your machine feels like it’s running from a potato</a:t>
            </a:r>
            <a:endParaRPr lang="en-US"/>
          </a:p>
          <a:p>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5/16/2018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8746570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a:t>VM</a:t>
            </a:r>
          </a:p>
          <a:p>
            <a:r>
              <a:rPr lang="en-US"/>
              <a:t>Hypervisor =&gt; VMWare,</a:t>
            </a:r>
            <a:r>
              <a:rPr lang="en-US" baseline="0"/>
              <a:t> </a:t>
            </a:r>
            <a:r>
              <a:rPr lang="en-US" baseline="0" err="1"/>
              <a:t>HyperV</a:t>
            </a:r>
            <a:endParaRPr lang="en-US" baseline="0"/>
          </a:p>
          <a:p>
            <a:r>
              <a:rPr lang="en-US" baseline="0"/>
              <a:t>Can do turtles, all the way down till your machine feels like it’s running from a potato</a:t>
            </a:r>
            <a:endParaRPr lang="en-US"/>
          </a:p>
          <a:p>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5/16/2018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0084372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a:t>VM</a:t>
            </a:r>
          </a:p>
          <a:p>
            <a:r>
              <a:rPr lang="en-US"/>
              <a:t>Hypervisor =&gt; VMWare,</a:t>
            </a:r>
            <a:r>
              <a:rPr lang="en-US" baseline="0"/>
              <a:t> </a:t>
            </a:r>
            <a:r>
              <a:rPr lang="en-US" baseline="0" err="1"/>
              <a:t>HyperV</a:t>
            </a:r>
            <a:endParaRPr lang="en-US" baseline="0"/>
          </a:p>
          <a:p>
            <a:r>
              <a:rPr lang="en-US" baseline="0"/>
              <a:t>Can do turtles, all the way down till your machine feels like it’s running from a potato</a:t>
            </a:r>
            <a:endParaRPr lang="en-US"/>
          </a:p>
          <a:p>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5/16/2018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6479587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a:t>VM</a:t>
            </a:r>
          </a:p>
          <a:p>
            <a:r>
              <a:rPr lang="en-US"/>
              <a:t>Hypervisor =&gt; VMWare,</a:t>
            </a:r>
            <a:r>
              <a:rPr lang="en-US" baseline="0"/>
              <a:t> </a:t>
            </a:r>
            <a:r>
              <a:rPr lang="en-US" baseline="0" err="1"/>
              <a:t>HyperV</a:t>
            </a:r>
            <a:endParaRPr lang="en-US" baseline="0"/>
          </a:p>
          <a:p>
            <a:r>
              <a:rPr lang="en-US" baseline="0"/>
              <a:t>Can do turtles, all the way down till your machine feels like it’s running from a potato</a:t>
            </a:r>
            <a:endParaRPr lang="en-US"/>
          </a:p>
          <a:p>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5/16/2018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007759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dirty="0"/>
              <a:t>Demo: Resource Explorer </a:t>
            </a:r>
          </a:p>
        </p:txBody>
      </p:sp>
      <p:sp>
        <p:nvSpPr>
          <p:cNvPr id="4" name="Header Placeholder 3"/>
          <p:cNvSpPr>
            <a:spLocks noGrp="1"/>
          </p:cNvSpPr>
          <p:nvPr>
            <p:ph type="hdr" sz="quarter" idx="10"/>
          </p:nvPr>
        </p:nvSpPr>
        <p:spPr/>
        <p:txBody>
          <a:bodyPr/>
          <a:lstStyle/>
          <a:p>
            <a:pPr defTabSz="932742">
              <a:defRPr/>
            </a:pPr>
            <a:endParaRPr lang="en-US" dirty="0">
              <a:solidFill>
                <a:prstClr val="black"/>
              </a:solidFill>
              <a:latin typeface="Segoe UI" pitchFamily="34" charset="0"/>
            </a:endParaRPr>
          </a:p>
        </p:txBody>
      </p:sp>
      <p:sp>
        <p:nvSpPr>
          <p:cNvPr id="5" name="Footer Placeholder 4"/>
          <p:cNvSpPr>
            <a:spLocks noGrp="1"/>
          </p:cNvSpPr>
          <p:nvPr>
            <p:ph type="ftr" sz="quarter" idx="11"/>
          </p:nvPr>
        </p:nvSpPr>
        <p:spPr/>
        <p:txBody>
          <a:bodyPr/>
          <a:lstStyle/>
          <a:p>
            <a:pPr marL="571500" defTabSz="914099" eaLnBrk="0" hangingPunct="0">
              <a:defRPr/>
            </a:pP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32742">
              <a:defRPr/>
            </a:pPr>
            <a:fld id="{90EC29EE-A8AD-4CE0-9C0B-116E0D4D7533}" type="datetime8">
              <a:rPr lang="en-US" smtClean="0">
                <a:solidFill>
                  <a:prstClr val="black"/>
                </a:solidFill>
                <a:latin typeface="Segoe UI" pitchFamily="34" charset="0"/>
              </a:rPr>
              <a:pPr defTabSz="932742">
                <a:defRPr/>
              </a:pPr>
              <a:t>5/16/2018 1:00 PM</a:t>
            </a:fld>
            <a:endParaRPr lang="en-US" dirty="0">
              <a:solidFill>
                <a:prstClr val="black"/>
              </a:solidFill>
              <a:latin typeface="Segoe UI" pitchFamily="34" charset="0"/>
            </a:endParaRPr>
          </a:p>
        </p:txBody>
      </p:sp>
      <p:sp>
        <p:nvSpPr>
          <p:cNvPr id="7" name="Slide Number Placeholder 6"/>
          <p:cNvSpPr>
            <a:spLocks noGrp="1"/>
          </p:cNvSpPr>
          <p:nvPr>
            <p:ph type="sldNum" sz="quarter" idx="13"/>
          </p:nvPr>
        </p:nvSpPr>
        <p:spPr/>
        <p:txBody>
          <a:bodyPr/>
          <a:lstStyle/>
          <a:p>
            <a:pPr defTabSz="932742">
              <a:defRPr/>
            </a:pPr>
            <a:fld id="{B4008EB6-D09E-4580-8CD6-DDB14511944F}" type="slidenum">
              <a:rPr lang="en-US" smtClean="0">
                <a:solidFill>
                  <a:prstClr val="black"/>
                </a:solidFill>
                <a:latin typeface="Segoe UI" pitchFamily="34" charset="0"/>
              </a:rPr>
              <a:pPr defTabSz="932742">
                <a:defRPr/>
              </a:pPr>
              <a:t>7</a:t>
            </a:fld>
            <a:endParaRPr lang="en-US" dirty="0">
              <a:solidFill>
                <a:prstClr val="black"/>
              </a:solidFill>
              <a:latin typeface="Segoe UI" pitchFamily="34" charset="0"/>
            </a:endParaRPr>
          </a:p>
        </p:txBody>
      </p:sp>
    </p:spTree>
    <p:extLst>
      <p:ext uri="{BB962C8B-B14F-4D97-AF65-F5344CB8AC3E}">
        <p14:creationId xmlns:p14="http://schemas.microsoft.com/office/powerpoint/2010/main" val="131263572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a:t>What</a:t>
            </a:r>
            <a:r>
              <a:rPr lang="en-US" baseline="0"/>
              <a:t> benefits do you get from containers?</a:t>
            </a:r>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5/16/2018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3448682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a:t>From</a:t>
            </a:r>
            <a:r>
              <a:rPr lang="en-US" baseline="0"/>
              <a:t> the diagram, you saw there’s less baggage.</a:t>
            </a:r>
          </a:p>
          <a:p>
            <a:r>
              <a:rPr lang="en-US" baseline="0"/>
              <a:t>	- not spinning up new kernel for each app</a:t>
            </a:r>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5/16/2018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0848515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a:t>Guaranteed to run consistently, no matter</a:t>
            </a:r>
            <a:r>
              <a:rPr lang="en-US" baseline="0"/>
              <a:t> where you </a:t>
            </a:r>
            <a:r>
              <a:rPr lang="en-US" baseline="0" err="1"/>
              <a:t>depoy</a:t>
            </a:r>
            <a:endParaRPr lang="en-US" baseline="0"/>
          </a:p>
          <a:p>
            <a:r>
              <a:rPr lang="en-US"/>
              <a:t>Complete</a:t>
            </a:r>
            <a:r>
              <a:rPr lang="en-US" baseline="0"/>
              <a:t> Isolation</a:t>
            </a:r>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5/16/2018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9775578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a:t>Write</a:t>
            </a:r>
            <a:r>
              <a:rPr lang="en-US" baseline="0"/>
              <a:t> Once, run anywhere</a:t>
            </a:r>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5/16/2018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4684231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AABF77-E2E4-44CA-BA5C-65E132CF08D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0164917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AABF77-E2E4-44CA-BA5C-65E132CF08D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3278342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a:t>VM</a:t>
            </a:r>
          </a:p>
          <a:p>
            <a:r>
              <a:rPr lang="en-US"/>
              <a:t>Hypervisor =&gt; VMWare,</a:t>
            </a:r>
            <a:r>
              <a:rPr lang="en-US" baseline="0"/>
              <a:t> </a:t>
            </a:r>
            <a:r>
              <a:rPr lang="en-US" baseline="0" err="1"/>
              <a:t>HyperV</a:t>
            </a:r>
            <a:endParaRPr lang="en-US" baseline="0"/>
          </a:p>
          <a:p>
            <a:r>
              <a:rPr lang="en-US" baseline="0"/>
              <a:t>Can do turtles, all the way down till your machine feels like it’s running from a potato</a:t>
            </a:r>
            <a:endParaRPr lang="en-US"/>
          </a:p>
          <a:p>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5/16/2018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6168820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a:t>VM</a:t>
            </a:r>
          </a:p>
          <a:p>
            <a:r>
              <a:rPr lang="en-US"/>
              <a:t>Hypervisor =&gt; VMWare,</a:t>
            </a:r>
            <a:r>
              <a:rPr lang="en-US" baseline="0"/>
              <a:t> </a:t>
            </a:r>
            <a:r>
              <a:rPr lang="en-US" baseline="0" err="1"/>
              <a:t>HyperV</a:t>
            </a:r>
            <a:endParaRPr lang="en-US" baseline="0"/>
          </a:p>
          <a:p>
            <a:r>
              <a:rPr lang="en-US" baseline="0"/>
              <a:t>Can do turtles, all the way down till your machine feels like it’s running from a potato</a:t>
            </a:r>
            <a:endParaRPr lang="en-US"/>
          </a:p>
          <a:p>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5/16/2018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6584743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AABF77-E2E4-44CA-BA5C-65E132CF08D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432488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C2103A-B7C3-4A7B-A7CF-EDA000C3DF5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424123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8</a:t>
            </a:fld>
            <a:endParaRPr lang="en-US" dirty="0"/>
          </a:p>
        </p:txBody>
      </p:sp>
    </p:spTree>
    <p:extLst>
      <p:ext uri="{BB962C8B-B14F-4D97-AF65-F5344CB8AC3E}">
        <p14:creationId xmlns:p14="http://schemas.microsoft.com/office/powerpoint/2010/main" val="12282667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dirty="0"/>
              <a:t>A monolithic app contains domain-specific functionality and is normally divided by functional layers, such as web, business, and data.</a:t>
            </a:r>
          </a:p>
          <a:p>
            <a:r>
              <a:rPr lang="en-US" dirty="0"/>
              <a:t>You scale a monolithic app by cloning it on multiple servers/virtual machines/containers.</a:t>
            </a:r>
          </a:p>
          <a:p>
            <a:r>
              <a:rPr lang="en-US" dirty="0"/>
              <a:t>A microservice application separates functionality into separate smaller services.</a:t>
            </a:r>
          </a:p>
          <a:p>
            <a:r>
              <a:rPr lang="en-US" dirty="0"/>
              <a:t>The microservices approach scales out by deploying each service independently, creating instances of these services across servers/virtual machines/containers.</a:t>
            </a:r>
          </a:p>
          <a:p>
            <a:endParaRPr lang="en-US" b="1" dirty="0"/>
          </a:p>
          <a:p>
            <a:endParaRPr lang="en-US" b="1" dirty="0"/>
          </a:p>
          <a:p>
            <a:r>
              <a:rPr lang="en-US" b="1" dirty="0"/>
              <a:t>What is a microservice?</a:t>
            </a:r>
          </a:p>
          <a:p>
            <a:r>
              <a:rPr lang="en-US" dirty="0"/>
              <a:t>There are different definitions of microservices. If you search the Internet, you'll find many useful resources that provide their own viewpoints and definitions. However, most of the following characteristics of microservices are widely agreed upon:+ </a:t>
            </a:r>
          </a:p>
          <a:p>
            <a:r>
              <a:rPr lang="en-US" dirty="0"/>
              <a:t>Encapsulate a customer or business scenario. What is the problem you are solving?</a:t>
            </a:r>
          </a:p>
          <a:p>
            <a:r>
              <a:rPr lang="en-US" dirty="0"/>
              <a:t>Developed by a small engineering team.</a:t>
            </a:r>
          </a:p>
          <a:p>
            <a:r>
              <a:rPr lang="en-US" dirty="0"/>
              <a:t>Written in any programming language and use any framework.</a:t>
            </a:r>
          </a:p>
          <a:p>
            <a:r>
              <a:rPr lang="en-US" dirty="0"/>
              <a:t>Consist of code and (optionally) state, both of which are independently versioned, deployed, and scaled.</a:t>
            </a:r>
          </a:p>
          <a:p>
            <a:r>
              <a:rPr lang="en-US" dirty="0"/>
              <a:t>Interact with other microservices over well-defined interfaces and protocols.</a:t>
            </a:r>
          </a:p>
          <a:p>
            <a:r>
              <a:rPr lang="en-US" dirty="0"/>
              <a:t>Have unique names (URLs) used to resolve their location.</a:t>
            </a:r>
          </a:p>
          <a:p>
            <a:r>
              <a:rPr lang="en-US" dirty="0"/>
              <a:t>Remain consistent and available in the presence of failures.</a:t>
            </a:r>
          </a:p>
          <a:p>
            <a:r>
              <a:rPr lang="en-US" dirty="0"/>
              <a:t>+ </a:t>
            </a:r>
          </a:p>
          <a:p>
            <a:r>
              <a:rPr lang="en-US" dirty="0"/>
              <a:t>You can summarize these characteristics into:+ </a:t>
            </a:r>
          </a:p>
          <a:p>
            <a:r>
              <a:rPr lang="en-US" b="1" i="1" dirty="0"/>
              <a:t>Microservice applications are composed of small, independently versioned, and scalable customer-focused services that communicate with each other over standard protocols with well-defined interfaces.</a:t>
            </a:r>
            <a:r>
              <a:rPr lang="en-US" dirty="0"/>
              <a:t>+ </a:t>
            </a:r>
          </a:p>
          <a:p>
            <a:r>
              <a:rPr lang="en-US" dirty="0"/>
              <a:t>We covered the first two points in the preceding section, and now we expand on and clarify the others.</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4693365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54</a:t>
            </a:fld>
            <a:endParaRPr lang="en-US" dirty="0"/>
          </a:p>
        </p:txBody>
      </p:sp>
    </p:spTree>
    <p:extLst>
      <p:ext uri="{BB962C8B-B14F-4D97-AF65-F5344CB8AC3E}">
        <p14:creationId xmlns:p14="http://schemas.microsoft.com/office/powerpoint/2010/main" val="218586986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C2103A-B7C3-4A7B-A7CF-EDA000C3DF5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0082745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C2103A-B7C3-4A7B-A7CF-EDA000C3DF5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5088780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pPr marL="171450" indent="-171450">
              <a:buFontTx/>
              <a:buChar char="-"/>
            </a:pPr>
            <a:r>
              <a:rPr lang="en-US" dirty="0"/>
              <a:t>Running alongside</a:t>
            </a:r>
            <a:r>
              <a:rPr lang="en-US" baseline="0" dirty="0"/>
              <a:t> excitement in containers has been excitement about container orchestrators. </a:t>
            </a:r>
          </a:p>
          <a:p>
            <a:pPr marL="171450" indent="-171450">
              <a:buFontTx/>
              <a:buChar char="-"/>
            </a:pPr>
            <a:r>
              <a:rPr lang="en-US" baseline="0" dirty="0"/>
              <a:t>The core job of the orchestrator is to take your containers and deploy them within a pool of compute infrastructure, then monitor their health and resource usage as they run, restarting or load balancing them as required.</a:t>
            </a:r>
          </a:p>
          <a:p>
            <a:pPr marL="171450" indent="-171450">
              <a:buFontTx/>
              <a:buChar char="-"/>
            </a:pPr>
            <a:r>
              <a:rPr lang="en-US" baseline="0" dirty="0"/>
              <a:t>Two popular OSS orchestrators are DC/OS and Swarm. DC/OS is developed by Mesosphere and is based on the Apache </a:t>
            </a:r>
            <a:r>
              <a:rPr lang="en-US" baseline="0" dirty="0" err="1"/>
              <a:t>Mesos</a:t>
            </a:r>
            <a:r>
              <a:rPr lang="en-US" baseline="0" dirty="0"/>
              <a:t> scheduler, whereas Swarm is built by Docker Inc.</a:t>
            </a:r>
          </a:p>
          <a:p>
            <a:pPr marL="171450" indent="-171450">
              <a:buFontTx/>
              <a:buChar char="-"/>
            </a:pPr>
            <a:r>
              <a:rPr lang="en-US" baseline="0" dirty="0"/>
              <a:t>So what is the role of ACS relative to the orchestrators? Well, historically they’ve been a pretty big pain to set up since each has a set of specific dependencies and expects a particular topology, including the deployment of a master node alongside a set of workers. ACS provides an easy way to configure an Azure environment that covers all of that and creates an environment that incorporates a number of best practices.</a:t>
            </a:r>
          </a:p>
          <a:p>
            <a:pPr marL="171450" indent="-171450">
              <a:buFontTx/>
              <a:buChar char="-"/>
            </a:pPr>
            <a:r>
              <a:rPr lang="en-US" baseline="0" dirty="0"/>
              <a:t>One important thing to note here is that EVERYTHING is OSS. You could easily take apps running on ACS and move them to another environment without changing anything you do.</a:t>
            </a:r>
          </a:p>
          <a:p>
            <a:pPr marL="171450" indent="-171450">
              <a:buFontTx/>
              <a:buChar char="-"/>
            </a:pPr>
            <a:endParaRPr lang="en-US" dirty="0"/>
          </a:p>
        </p:txBody>
      </p:sp>
      <p:sp>
        <p:nvSpPr>
          <p:cNvPr id="4" name="Header Placeholder 3"/>
          <p:cNvSpPr>
            <a:spLocks noGrp="1"/>
          </p:cNvSpPr>
          <p:nvPr>
            <p:ph type="hdr" sz="quarter" idx="10"/>
          </p:nvPr>
        </p:nvSpPr>
        <p:spPr/>
        <p:txBody>
          <a:bodyPr/>
          <a:lstStyle/>
          <a:p>
            <a:pPr defTabSz="914400">
              <a:defRPr/>
            </a:pPr>
            <a:endParaRPr lang="en-US" sz="1800" kern="0">
              <a:solidFill>
                <a:sysClr val="windowText" lastClr="000000"/>
              </a:solidFill>
            </a:endParaRPr>
          </a:p>
        </p:txBody>
      </p:sp>
      <p:sp>
        <p:nvSpPr>
          <p:cNvPr id="5" name="Footer Placeholder 4"/>
          <p:cNvSpPr>
            <a:spLocks noGrp="1"/>
          </p:cNvSpPr>
          <p:nvPr>
            <p:ph type="ftr" sz="quarter" idx="11"/>
          </p:nvPr>
        </p:nvSpPr>
        <p:spPr/>
        <p:txBody>
          <a:bodyPr/>
          <a:lstStyle/>
          <a:p>
            <a:pPr defTabSz="914400">
              <a:defRPr/>
            </a:pPr>
            <a:r>
              <a:rPr lang="en-US" altLang="en-US" sz="1800" kern="0">
                <a:solidFill>
                  <a:sysClr val="windowText" lastClr="000000"/>
                </a:solidFill>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14400">
              <a:defRPr/>
            </a:pPr>
            <a:fld id="{504B3C87-3D8D-4CFE-9DF8-ACB5F82F8CF7}" type="datetime8">
              <a:rPr lang="en-US" altLang="en-US" sz="1800" kern="0" smtClean="0">
                <a:solidFill>
                  <a:sysClr val="windowText" lastClr="000000"/>
                </a:solidFill>
              </a:rPr>
              <a:pPr defTabSz="914400">
                <a:defRPr/>
              </a:pPr>
              <a:t>5/16/2018 1:00 PM</a:t>
            </a:fld>
            <a:endParaRPr lang="en-US" altLang="en-US" sz="1800" kern="0">
              <a:solidFill>
                <a:sysClr val="windowText" lastClr="000000"/>
              </a:solidFill>
            </a:endParaRPr>
          </a:p>
        </p:txBody>
      </p:sp>
      <p:sp>
        <p:nvSpPr>
          <p:cNvPr id="7" name="Slide Number Placeholder 6"/>
          <p:cNvSpPr>
            <a:spLocks noGrp="1"/>
          </p:cNvSpPr>
          <p:nvPr>
            <p:ph type="sldNum" sz="quarter" idx="13"/>
          </p:nvPr>
        </p:nvSpPr>
        <p:spPr/>
        <p:txBody>
          <a:bodyPr/>
          <a:lstStyle/>
          <a:p>
            <a:pPr defTabSz="914400">
              <a:defRPr/>
            </a:pPr>
            <a:fld id="{9672FC2E-5954-4E65-BEEE-BF75C4846817}" type="slidenum">
              <a:rPr lang="en-US" altLang="en-US" sz="1800" kern="0" smtClean="0">
                <a:solidFill>
                  <a:sysClr val="windowText" lastClr="000000"/>
                </a:solidFill>
              </a:rPr>
              <a:pPr defTabSz="914400">
                <a:defRPr/>
              </a:pPr>
              <a:t>57</a:t>
            </a:fld>
            <a:endParaRPr lang="en-US" altLang="en-US" sz="1800" kern="0">
              <a:solidFill>
                <a:sysClr val="windowText" lastClr="000000"/>
              </a:solidFill>
            </a:endParaRPr>
          </a:p>
        </p:txBody>
      </p:sp>
    </p:spTree>
    <p:extLst>
      <p:ext uri="{BB962C8B-B14F-4D97-AF65-F5344CB8AC3E}">
        <p14:creationId xmlns:p14="http://schemas.microsoft.com/office/powerpoint/2010/main" val="244936138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pPr marL="171450" indent="-171450">
              <a:buFontTx/>
              <a:buChar char="-"/>
            </a:pPr>
            <a:r>
              <a:rPr lang="en-US" dirty="0"/>
              <a:t>Running alongside</a:t>
            </a:r>
            <a:r>
              <a:rPr lang="en-US" baseline="0" dirty="0"/>
              <a:t> excitement in containers has been excitement about container orchestrators. </a:t>
            </a:r>
          </a:p>
          <a:p>
            <a:pPr marL="171450" indent="-171450">
              <a:buFontTx/>
              <a:buChar char="-"/>
            </a:pPr>
            <a:r>
              <a:rPr lang="en-US" baseline="0" dirty="0"/>
              <a:t>The core job of the orchestrator is to take your containers and deploy them within a pool of compute infrastructure, then monitor their health and resource usage as they run, restarting or load balancing them as required.</a:t>
            </a:r>
          </a:p>
          <a:p>
            <a:pPr marL="171450" indent="-171450">
              <a:buFontTx/>
              <a:buChar char="-"/>
            </a:pPr>
            <a:r>
              <a:rPr lang="en-US" baseline="0" dirty="0"/>
              <a:t>Two popular OSS orchestrators are DC/OS and Swarm. DC/OS is developed by Mesosphere and is based on the Apache </a:t>
            </a:r>
            <a:r>
              <a:rPr lang="en-US" baseline="0" dirty="0" err="1"/>
              <a:t>Mesos</a:t>
            </a:r>
            <a:r>
              <a:rPr lang="en-US" baseline="0" dirty="0"/>
              <a:t> scheduler, whereas Swarm is built by Docker Inc.</a:t>
            </a:r>
          </a:p>
          <a:p>
            <a:pPr marL="171450" indent="-171450">
              <a:buFontTx/>
              <a:buChar char="-"/>
            </a:pPr>
            <a:r>
              <a:rPr lang="en-US" baseline="0" dirty="0"/>
              <a:t>So what is the role of ACS relative to the orchestrators? Well, historically they’ve been a pretty big pain to set up since each has a set of specific dependencies and expects a particular topology, including the deployment of a master node alongside a set of workers. ACS provides an easy way to configure an Azure environment that covers all of that and creates an environment that incorporates a number of best practices.</a:t>
            </a:r>
          </a:p>
          <a:p>
            <a:pPr marL="171450" indent="-171450">
              <a:buFontTx/>
              <a:buChar char="-"/>
            </a:pPr>
            <a:r>
              <a:rPr lang="en-US" baseline="0" dirty="0"/>
              <a:t>One important thing to note here is that EVERYTHING is OSS. You could easily take apps running on ACS and move them to another environment without changing anything you do.</a:t>
            </a:r>
          </a:p>
          <a:p>
            <a:pPr marL="171450" indent="-171450">
              <a:buFontTx/>
              <a:buChar char="-"/>
            </a:pPr>
            <a:endParaRPr lang="en-US" dirty="0"/>
          </a:p>
        </p:txBody>
      </p:sp>
      <p:sp>
        <p:nvSpPr>
          <p:cNvPr id="4" name="Header Placeholder 3"/>
          <p:cNvSpPr>
            <a:spLocks noGrp="1"/>
          </p:cNvSpPr>
          <p:nvPr>
            <p:ph type="hdr" sz="quarter" idx="10"/>
          </p:nvPr>
        </p:nvSpPr>
        <p:spPr/>
        <p:txBody>
          <a:bodyPr/>
          <a:lstStyle/>
          <a:p>
            <a:pPr defTabSz="914400">
              <a:defRPr/>
            </a:pPr>
            <a:endParaRPr lang="en-US" sz="1800" kern="0">
              <a:solidFill>
                <a:sysClr val="windowText" lastClr="000000"/>
              </a:solidFill>
            </a:endParaRPr>
          </a:p>
        </p:txBody>
      </p:sp>
      <p:sp>
        <p:nvSpPr>
          <p:cNvPr id="5" name="Footer Placeholder 4"/>
          <p:cNvSpPr>
            <a:spLocks noGrp="1"/>
          </p:cNvSpPr>
          <p:nvPr>
            <p:ph type="ftr" sz="quarter" idx="11"/>
          </p:nvPr>
        </p:nvSpPr>
        <p:spPr/>
        <p:txBody>
          <a:bodyPr/>
          <a:lstStyle/>
          <a:p>
            <a:pPr defTabSz="914400">
              <a:defRPr/>
            </a:pPr>
            <a:r>
              <a:rPr lang="en-US" altLang="en-US" sz="1800" kern="0">
                <a:solidFill>
                  <a:sysClr val="windowText" lastClr="000000"/>
                </a:solidFill>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14400">
              <a:defRPr/>
            </a:pPr>
            <a:fld id="{504B3C87-3D8D-4CFE-9DF8-ACB5F82F8CF7}" type="datetime8">
              <a:rPr lang="en-US" altLang="en-US" sz="1800" kern="0" smtClean="0">
                <a:solidFill>
                  <a:sysClr val="windowText" lastClr="000000"/>
                </a:solidFill>
              </a:rPr>
              <a:pPr defTabSz="914400">
                <a:defRPr/>
              </a:pPr>
              <a:t>5/16/2018 1:00 PM</a:t>
            </a:fld>
            <a:endParaRPr lang="en-US" altLang="en-US" sz="1800" kern="0">
              <a:solidFill>
                <a:sysClr val="windowText" lastClr="000000"/>
              </a:solidFill>
            </a:endParaRPr>
          </a:p>
        </p:txBody>
      </p:sp>
      <p:sp>
        <p:nvSpPr>
          <p:cNvPr id="7" name="Slide Number Placeholder 6"/>
          <p:cNvSpPr>
            <a:spLocks noGrp="1"/>
          </p:cNvSpPr>
          <p:nvPr>
            <p:ph type="sldNum" sz="quarter" idx="13"/>
          </p:nvPr>
        </p:nvSpPr>
        <p:spPr/>
        <p:txBody>
          <a:bodyPr/>
          <a:lstStyle/>
          <a:p>
            <a:pPr defTabSz="914400">
              <a:defRPr/>
            </a:pPr>
            <a:fld id="{9672FC2E-5954-4E65-BEEE-BF75C4846817}" type="slidenum">
              <a:rPr lang="en-US" altLang="en-US" sz="1800" kern="0" smtClean="0">
                <a:solidFill>
                  <a:sysClr val="windowText" lastClr="000000"/>
                </a:solidFill>
              </a:rPr>
              <a:pPr defTabSz="914400">
                <a:defRPr/>
              </a:pPr>
              <a:t>58</a:t>
            </a:fld>
            <a:endParaRPr lang="en-US" altLang="en-US" sz="1800" kern="0">
              <a:solidFill>
                <a:sysClr val="windowText" lastClr="000000"/>
              </a:solidFill>
            </a:endParaRPr>
          </a:p>
        </p:txBody>
      </p:sp>
    </p:spTree>
    <p:extLst>
      <p:ext uri="{BB962C8B-B14F-4D97-AF65-F5344CB8AC3E}">
        <p14:creationId xmlns:p14="http://schemas.microsoft.com/office/powerpoint/2010/main" val="193400318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a:t>Azure provides several cloud-based compute offerings to run your application so that you don't have to worry about the infrastructure details.</a:t>
            </a:r>
          </a:p>
          <a:p>
            <a:endParaRPr lang="en-US"/>
          </a:p>
          <a:p>
            <a:r>
              <a:rPr lang="en-US"/>
              <a:t>You can easily scale up or scale out your resources as your application usage grows. Azure offers services that cover the spectrum—from providing infrastructure-as-a-service (IaaS) to give you full control over your application hosting, through platform-as-a-service (PaaS) where the services are hosted for you, to true </a:t>
            </a:r>
            <a:r>
              <a:rPr lang="en-US" err="1"/>
              <a:t>serverless</a:t>
            </a:r>
            <a:r>
              <a:rPr lang="en-US"/>
              <a:t> hosting where all you need to do is write your code.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2905B9C-091B-4B4E-9A03-6DA6B043223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1687611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a:t>Service Fabric enables you to build and manage scalable and reliable applications composed of microservices running at very high density on a shared pool of machines (commonly referred to as a Service Fabric cluster).</a:t>
            </a:r>
          </a:p>
          <a:p>
            <a:endParaRPr lang="en-US"/>
          </a:p>
          <a:p>
            <a:r>
              <a:rPr lang="en-US"/>
              <a:t>Powers a huge set of Microsoft Services: </a:t>
            </a:r>
            <a:r>
              <a:rPr lang="pt-PT" err="1"/>
              <a:t>Azure</a:t>
            </a:r>
            <a:r>
              <a:rPr lang="pt-PT"/>
              <a:t> SQL </a:t>
            </a:r>
            <a:r>
              <a:rPr lang="pt-PT" err="1"/>
              <a:t>Database</a:t>
            </a:r>
            <a:r>
              <a:rPr lang="pt-PT"/>
              <a:t>, </a:t>
            </a:r>
            <a:r>
              <a:rPr lang="pt-PT" err="1"/>
              <a:t>Azure</a:t>
            </a:r>
            <a:r>
              <a:rPr lang="pt-PT"/>
              <a:t> </a:t>
            </a:r>
            <a:r>
              <a:rPr lang="pt-PT" err="1"/>
              <a:t>DocumentDB</a:t>
            </a:r>
            <a:r>
              <a:rPr lang="pt-PT"/>
              <a:t>, Cortana, </a:t>
            </a:r>
            <a:r>
              <a:rPr lang="pt-PT" err="1"/>
              <a:t>Power</a:t>
            </a:r>
            <a:r>
              <a:rPr lang="pt-PT"/>
              <a:t> BI, Microsoft </a:t>
            </a:r>
            <a:r>
              <a:rPr lang="pt-PT" err="1"/>
              <a:t>Intune</a:t>
            </a:r>
            <a:r>
              <a:rPr lang="pt-PT"/>
              <a:t>, </a:t>
            </a:r>
            <a:r>
              <a:rPr lang="pt-PT" err="1"/>
              <a:t>Azure</a:t>
            </a:r>
            <a:r>
              <a:rPr lang="pt-PT"/>
              <a:t> </a:t>
            </a:r>
            <a:r>
              <a:rPr lang="pt-PT" err="1"/>
              <a:t>Event</a:t>
            </a:r>
            <a:r>
              <a:rPr lang="pt-PT"/>
              <a:t> </a:t>
            </a:r>
            <a:r>
              <a:rPr lang="pt-PT" err="1"/>
              <a:t>Hubs</a:t>
            </a:r>
            <a:r>
              <a:rPr lang="pt-PT"/>
              <a:t>, Skype for Business </a:t>
            </a:r>
            <a:r>
              <a:rPr lang="pt-PT" err="1"/>
              <a:t>and</a:t>
            </a:r>
            <a:r>
              <a:rPr lang="pt-PT"/>
              <a:t> </a:t>
            </a:r>
            <a:r>
              <a:rPr lang="pt-PT" err="1"/>
              <a:t>others</a:t>
            </a:r>
            <a:endParaRPr lang="pt-PT"/>
          </a:p>
          <a:p>
            <a:endParaRPr lang="en-US"/>
          </a:p>
          <a:p>
            <a:r>
              <a:rPr lang="en-US"/>
              <a:t>It provides a sophisticated runtime for building distributed, scalable stateless and </a:t>
            </a:r>
            <a:r>
              <a:rPr lang="en-US" err="1"/>
              <a:t>stateful</a:t>
            </a:r>
            <a:r>
              <a:rPr lang="en-US"/>
              <a:t> microservices. </a:t>
            </a:r>
          </a:p>
          <a:p>
            <a:endParaRPr lang="en-US"/>
          </a:p>
          <a:p>
            <a:r>
              <a:rPr lang="en-US"/>
              <a:t>Also provides comprehensive application management capabilities for provisioning, deploying, monitoring, upgrading/patching, and deleting deployed applications.</a:t>
            </a:r>
          </a:p>
          <a:p>
            <a:endParaRPr lang="en-US"/>
          </a:p>
          <a:p>
            <a:r>
              <a:rPr lang="en-US"/>
              <a:t>Service Fabric is tailored to creating “born in the cloud” services that can start small, as needed, and grow to massive scale with hundreds or thousands of machines, creating Service Fabric clusters across availability sets in a region or across regions.</a:t>
            </a:r>
            <a:endParaRPr lang="pt-PT"/>
          </a:p>
          <a:p>
            <a:pPr marL="171450" indent="-171450">
              <a:buFontTx/>
              <a:buChar char="-"/>
            </a:pPr>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5/16/2018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1586511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make sure we are using the same terminology for the various parts of a business continuity strategy.</a:t>
            </a:r>
          </a:p>
          <a:p>
            <a:endParaRPr lang="en-US" dirty="0"/>
          </a:p>
          <a:p>
            <a:r>
              <a:rPr lang="en-US" dirty="0"/>
              <a:t>HA is</a:t>
            </a:r>
          </a:p>
          <a:p>
            <a:r>
              <a:rPr lang="en-US" dirty="0"/>
              <a:t>DR is</a:t>
            </a:r>
          </a:p>
          <a:p>
            <a:r>
              <a:rPr lang="en-US" dirty="0"/>
              <a:t>Backup is</a:t>
            </a:r>
          </a:p>
          <a:p>
            <a:endParaRPr lang="en-US" dirty="0"/>
          </a:p>
          <a:p>
            <a:r>
              <a:rPr lang="en-US" dirty="0"/>
              <a:t>I’m going to focus on Backup and DR.</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Arial" charset="0"/>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Arial" charset="0"/>
              </a:rPr>
              <a:pPr marL="0" marR="0" lvl="0" indent="0" algn="r" defTabSz="932742" rtl="0" eaLnBrk="1" fontAlgn="auto" latinLnBrk="0" hangingPunct="1">
                <a:lnSpc>
                  <a:spcPct val="100000"/>
                </a:lnSpc>
                <a:spcBef>
                  <a:spcPts val="0"/>
                </a:spcBef>
                <a:spcAft>
                  <a:spcPts val="0"/>
                </a:spcAft>
                <a:buClrTx/>
                <a:buSzTx/>
                <a:buFontTx/>
                <a:buNone/>
                <a:tabLst/>
                <a:defRPr/>
              </a:pPr>
              <a:t>5/16/2018 1:20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Arial" charset="0"/>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Arial" charset="0"/>
              </a:rPr>
              <a:pPr marL="0" marR="0" lvl="0" indent="0" algn="r" defTabSz="932742"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Arial" charset="0"/>
            </a:endParaRPr>
          </a:p>
        </p:txBody>
      </p:sp>
    </p:spTree>
    <p:extLst>
      <p:ext uri="{BB962C8B-B14F-4D97-AF65-F5344CB8AC3E}">
        <p14:creationId xmlns:p14="http://schemas.microsoft.com/office/powerpoint/2010/main" val="101628739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C6E4902-292F-4370-AFC1-6D92B180E5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Arial" charset="0"/>
              </a:rPr>
              <a:pPr marL="0" marR="0" lvl="0" indent="0" algn="r" defTabSz="457200"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Tree>
    <p:extLst>
      <p:ext uri="{BB962C8B-B14F-4D97-AF65-F5344CB8AC3E}">
        <p14:creationId xmlns:p14="http://schemas.microsoft.com/office/powerpoint/2010/main" val="35487324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dirty="0"/>
              <a:t>Demo Azure getting started templates </a:t>
            </a:r>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solidFill>
                  <a:prstClr val="black"/>
                </a:solidFill>
              </a:rPr>
              <a:pPr/>
              <a:t>5/16/2018 1:00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9</a:t>
            </a:fld>
            <a:endParaRPr lang="en-US" dirty="0">
              <a:solidFill>
                <a:prstClr val="black"/>
              </a:solidFill>
            </a:endParaRPr>
          </a:p>
        </p:txBody>
      </p:sp>
    </p:spTree>
    <p:extLst>
      <p:ext uri="{BB962C8B-B14F-4D97-AF65-F5344CB8AC3E}">
        <p14:creationId xmlns:p14="http://schemas.microsoft.com/office/powerpoint/2010/main" val="106339900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C6E4902-292F-4370-AFC1-6D92B180E5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Arial" charset="0"/>
              </a:rPr>
              <a:pPr marL="0" marR="0" lvl="0" indent="0" algn="r" defTabSz="457200"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Tree>
    <p:extLst>
      <p:ext uri="{BB962C8B-B14F-4D97-AF65-F5344CB8AC3E}">
        <p14:creationId xmlns:p14="http://schemas.microsoft.com/office/powerpoint/2010/main" val="190554940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C6E4902-292F-4370-AFC1-6D92B180E5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Arial" charset="0"/>
              </a:rPr>
              <a:pPr marL="0" marR="0" lvl="0" indent="0" algn="r" defTabSz="457200"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Tree>
    <p:extLst>
      <p:ext uri="{BB962C8B-B14F-4D97-AF65-F5344CB8AC3E}">
        <p14:creationId xmlns:p14="http://schemas.microsoft.com/office/powerpoint/2010/main" val="386524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RPO is the amount of data that can be lost (in time)—it is the amount of time between backup, replication, or synchronization. It answers the question, “What is an acceptable amount of data loss?” It is usually </a:t>
            </a:r>
            <a:r>
              <a:rPr lang="en-US" sz="1200" b="0" i="1" u="none" strike="noStrike" kern="1200" baseline="0" dirty="0">
                <a:solidFill>
                  <a:schemeClr val="tx1"/>
                </a:solidFill>
                <a:latin typeface="+mn-lt"/>
                <a:ea typeface="+mn-ea"/>
                <a:cs typeface="+mn-cs"/>
              </a:rPr>
              <a:t>much </a:t>
            </a:r>
            <a:r>
              <a:rPr lang="en-US" sz="1200" b="0" i="0" u="none" strike="noStrike" kern="1200" baseline="0" dirty="0">
                <a:solidFill>
                  <a:schemeClr val="tx1"/>
                </a:solidFill>
                <a:latin typeface="+mn-lt"/>
                <a:ea typeface="+mn-ea"/>
                <a:cs typeface="+mn-cs"/>
              </a:rPr>
              <a:t>smaller than RTO.</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RTO is how long it takes to restore services after a disaster. It answers the question, “How long will it take to get service back up?”</a:t>
            </a: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Arial" charset="0"/>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Arial" charset="0"/>
              </a:rPr>
              <a:pPr marL="0" marR="0" lvl="0" indent="0" algn="r" defTabSz="932742" rtl="0" eaLnBrk="1" fontAlgn="auto" latinLnBrk="0" hangingPunct="1">
                <a:lnSpc>
                  <a:spcPct val="100000"/>
                </a:lnSpc>
                <a:spcBef>
                  <a:spcPts val="0"/>
                </a:spcBef>
                <a:spcAft>
                  <a:spcPts val="0"/>
                </a:spcAft>
                <a:buClrTx/>
                <a:buSzTx/>
                <a:buFontTx/>
                <a:buNone/>
                <a:tabLst/>
                <a:defRPr/>
              </a:pPr>
              <a:t>5/16/2018 1:20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Arial" charset="0"/>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Arial" charset="0"/>
              </a:rPr>
              <a:pPr marL="0" marR="0" lvl="0" indent="0" algn="r" defTabSz="932742"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Arial" charset="0"/>
            </a:endParaRPr>
          </a:p>
        </p:txBody>
      </p:sp>
    </p:spTree>
    <p:extLst>
      <p:ext uri="{BB962C8B-B14F-4D97-AF65-F5344CB8AC3E}">
        <p14:creationId xmlns:p14="http://schemas.microsoft.com/office/powerpoint/2010/main" val="172972991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Arial" charset="0"/>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Arial" charset="0"/>
              </a:rPr>
              <a:pPr marL="0" marR="0" lvl="0" indent="0" algn="r" defTabSz="932742" rtl="0" eaLnBrk="1" fontAlgn="auto" latinLnBrk="0" hangingPunct="1">
                <a:lnSpc>
                  <a:spcPct val="100000"/>
                </a:lnSpc>
                <a:spcBef>
                  <a:spcPts val="0"/>
                </a:spcBef>
                <a:spcAft>
                  <a:spcPts val="0"/>
                </a:spcAft>
                <a:buClrTx/>
                <a:buSzTx/>
                <a:buFontTx/>
                <a:buNone/>
                <a:tabLst/>
                <a:defRPr/>
              </a:pPr>
              <a:t>5/16/2018 1:20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Arial" charset="0"/>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Arial" charset="0"/>
              </a:rPr>
              <a:pPr marL="0" marR="0" lvl="0" indent="0" algn="r" defTabSz="932742"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Arial" charset="0"/>
            </a:endParaRPr>
          </a:p>
        </p:txBody>
      </p:sp>
    </p:spTree>
    <p:extLst>
      <p:ext uri="{BB962C8B-B14F-4D97-AF65-F5344CB8AC3E}">
        <p14:creationId xmlns:p14="http://schemas.microsoft.com/office/powerpoint/2010/main" val="268452271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i="1" dirty="0"/>
              <a:t>*Limited to Windows Server 2008 R2 SP1+, Red Hat 6.7, 7.1, 7.2, CentOS 6.5, 6.6, 6.7, 7.0+ Oracle Enterprise Linux 6.4, 6.5, SUSE Linux Enterprise Server 11 SP3</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i="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i="0" dirty="0"/>
              <a:t>*Documentation: https://docs.microsoft.com/en-us/azure/site-recovery/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Azure VM between</a:t>
            </a:r>
            <a:r>
              <a:rPr lang="en-US" sz="1200" baseline="0" dirty="0"/>
              <a:t> Azure Region is in Preview now</a:t>
            </a:r>
            <a:endParaRPr lang="en-US" sz="1200"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906A39F-B0BB-4A86-9029-56F93236DF0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Arial" charset="0"/>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Tree>
    <p:extLst>
      <p:ext uri="{BB962C8B-B14F-4D97-AF65-F5344CB8AC3E}">
        <p14:creationId xmlns:p14="http://schemas.microsoft.com/office/powerpoint/2010/main" val="280360178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7EC2E71-BC3B-49B8-B2BF-93DCC9B91A9A}"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Arial" charset="0"/>
              </a:rPr>
              <a:pPr marL="0" marR="0" lvl="0" indent="0" algn="r" defTabSz="457200" rtl="0" eaLnBrk="1" fontAlgn="auto" latinLnBrk="0" hangingPunct="1">
                <a:lnSpc>
                  <a:spcPct val="100000"/>
                </a:lnSpc>
                <a:spcBef>
                  <a:spcPts val="0"/>
                </a:spcBef>
                <a:spcAft>
                  <a:spcPts val="0"/>
                </a:spcAft>
                <a:buClrTx/>
                <a:buSzTx/>
                <a:buFontTx/>
                <a:buNone/>
                <a:tabLst/>
                <a:defRPr/>
              </a:pPr>
              <a:t>5/16/2018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Arial" charset="0"/>
            </a:endParaRPr>
          </a:p>
        </p:txBody>
      </p:sp>
      <p:sp>
        <p:nvSpPr>
          <p:cNvPr id="7" name="Slide Number Placeholder 6"/>
          <p:cNvSpPr>
            <a:spLocks noGrp="1"/>
          </p:cNvSpPr>
          <p:nvPr>
            <p:ph type="sldNum" sz="quarter" idx="13"/>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Arial" charset="0"/>
              </a:rPr>
              <a:pPr marL="0" marR="0" lvl="0" indent="0" algn="r" defTabSz="457200"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Arial" charset="0"/>
            </a:endParaRPr>
          </a:p>
        </p:txBody>
      </p:sp>
      <p:sp>
        <p:nvSpPr>
          <p:cNvPr id="10" name="Footer Placeholder 9"/>
          <p:cNvSpPr>
            <a:spLocks noGrp="1"/>
          </p:cNvSpPr>
          <p:nvPr>
            <p:ph type="ftr" sz="quarter" idx="1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19709422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7EC2E71-BC3B-49B8-B2BF-93DCC9B91A9A}"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Arial" charset="0"/>
              </a:rPr>
              <a:pPr marL="0" marR="0" lvl="0" indent="0" algn="r" defTabSz="457200" rtl="0" eaLnBrk="1" fontAlgn="auto" latinLnBrk="0" hangingPunct="1">
                <a:lnSpc>
                  <a:spcPct val="100000"/>
                </a:lnSpc>
                <a:spcBef>
                  <a:spcPts val="0"/>
                </a:spcBef>
                <a:spcAft>
                  <a:spcPts val="0"/>
                </a:spcAft>
                <a:buClrTx/>
                <a:buSzTx/>
                <a:buFontTx/>
                <a:buNone/>
                <a:tabLst/>
                <a:defRPr/>
              </a:pPr>
              <a:t>5/16/2018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Arial" charset="0"/>
            </a:endParaRPr>
          </a:p>
        </p:txBody>
      </p:sp>
      <p:sp>
        <p:nvSpPr>
          <p:cNvPr id="7" name="Slide Number Placeholder 6"/>
          <p:cNvSpPr>
            <a:spLocks noGrp="1"/>
          </p:cNvSpPr>
          <p:nvPr>
            <p:ph type="sldNum" sz="quarter" idx="13"/>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Arial" charset="0"/>
              </a:rPr>
              <a:pPr marL="0" marR="0" lvl="0" indent="0" algn="r" defTabSz="457200"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Arial" charset="0"/>
            </a:endParaRPr>
          </a:p>
        </p:txBody>
      </p:sp>
      <p:sp>
        <p:nvSpPr>
          <p:cNvPr id="10" name="Footer Placeholder 9"/>
          <p:cNvSpPr>
            <a:spLocks noGrp="1"/>
          </p:cNvSpPr>
          <p:nvPr>
            <p:ph type="ftr" sz="quarter" idx="1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72961691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C6E4902-292F-4370-AFC1-6D92B180E5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Arial" charset="0"/>
              </a:rPr>
              <a:pPr marL="0" marR="0" lvl="0" indent="0" algn="r" defTabSz="457200"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Tree>
    <p:extLst>
      <p:ext uri="{BB962C8B-B14F-4D97-AF65-F5344CB8AC3E}">
        <p14:creationId xmlns:p14="http://schemas.microsoft.com/office/powerpoint/2010/main" val="391603027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dirty="0"/>
              <a:t>Large table </a:t>
            </a:r>
          </a:p>
          <a:p>
            <a:r>
              <a:rPr lang="en-US" dirty="0"/>
              <a:t>Just SQL Database table into small </a:t>
            </a:r>
          </a:p>
          <a:p>
            <a:r>
              <a:rPr lang="en-US" dirty="0"/>
              <a:t>A</a:t>
            </a:r>
            <a:r>
              <a:rPr lang="en-US" baseline="0" dirty="0"/>
              <a:t> to D in one database</a:t>
            </a:r>
          </a:p>
          <a:p>
            <a:r>
              <a:rPr lang="en-US" baseline="0" dirty="0"/>
              <a:t>E to G in another DB</a:t>
            </a:r>
          </a:p>
          <a:p>
            <a:r>
              <a:rPr lang="en-US" baseline="0" dirty="0"/>
              <a:t>They should be pulled together </a:t>
            </a:r>
          </a:p>
          <a:p>
            <a:endParaRPr lang="en-US" baseline="0" dirty="0"/>
          </a:p>
          <a:p>
            <a:r>
              <a:rPr lang="en-US" baseline="0" dirty="0"/>
              <a:t>You can setup the large database per day basis or per week depending on it.</a:t>
            </a:r>
          </a:p>
          <a:p>
            <a:r>
              <a:rPr lang="en-US" baseline="0" dirty="0"/>
              <a:t>Existing application can’t be move to </a:t>
            </a:r>
            <a:r>
              <a:rPr lang="en-US" baseline="0" dirty="0" err="1"/>
              <a:t>sharding</a:t>
            </a:r>
            <a:r>
              <a:rPr lang="en-US" baseline="0" dirty="0"/>
              <a:t>. You will have re write the code into the application. Use different API. It is </a:t>
            </a:r>
            <a:r>
              <a:rPr lang="en-US" baseline="0" dirty="0" err="1"/>
              <a:t>ane</a:t>
            </a:r>
            <a:r>
              <a:rPr lang="en-US" baseline="0" dirty="0"/>
              <a:t> </a:t>
            </a:r>
            <a:r>
              <a:rPr lang="en-US" baseline="0" dirty="0" err="1"/>
              <a:t>xtra</a:t>
            </a:r>
            <a:r>
              <a:rPr lang="en-US" baseline="0" dirty="0"/>
              <a:t> work. For scaling point is it amazing. It is only for Relational Database.  RDBMS</a:t>
            </a:r>
          </a:p>
          <a:p>
            <a:endParaRPr lang="en-US" baseline="0" dirty="0"/>
          </a:p>
          <a:p>
            <a:endParaRPr lang="en-US" baseline="0" dirty="0"/>
          </a:p>
          <a:p>
            <a:endParaRPr lang="en-US" baseline="0" dirty="0"/>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C6E4902-292F-4370-AFC1-6D92B180E5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Arial" charset="0"/>
              </a:rPr>
              <a:pPr marL="0" marR="0" lvl="0" indent="0" algn="r" defTabSz="457200"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Tree>
    <p:extLst>
      <p:ext uri="{BB962C8B-B14F-4D97-AF65-F5344CB8AC3E}">
        <p14:creationId xmlns:p14="http://schemas.microsoft.com/office/powerpoint/2010/main" val="410564457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C6E4902-292F-4370-AFC1-6D92B180E5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Arial" charset="0"/>
              </a:rPr>
              <a:pPr marL="0" marR="0" lvl="0" indent="0" algn="r" defTabSz="457200"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Tree>
    <p:extLst>
      <p:ext uri="{BB962C8B-B14F-4D97-AF65-F5344CB8AC3E}">
        <p14:creationId xmlns:p14="http://schemas.microsoft.com/office/powerpoint/2010/main" val="392259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a:t>Azure provides several cloud-based compute offerings to run your application so that you don't have to worry about the infrastructure details.</a:t>
            </a:r>
          </a:p>
          <a:p>
            <a:endParaRPr lang="en-US"/>
          </a:p>
          <a:p>
            <a:r>
              <a:rPr lang="en-US"/>
              <a:t>You can easily scale up or scale out your resources as your application usage grows. Azure offers services that cover the spectrum—from providing infrastructure-as-a-service (IaaS) to give you full control over your application hosting, through platform-as-a-service (PaaS) where the services are hosted for you, to true </a:t>
            </a:r>
            <a:r>
              <a:rPr lang="en-US" err="1"/>
              <a:t>serverless</a:t>
            </a:r>
            <a:r>
              <a:rPr lang="en-US"/>
              <a:t> hosting where all you need to do is write your code.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2905B9C-091B-4B4E-9A03-6DA6B043223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9251191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eaLnBrk="1" fontAlgn="ctr" latinLnBrk="0" hangingPunct="1"/>
            <a:r>
              <a:rPr lang="en-US" sz="900" b="0" i="0" u="none" strike="noStrike" kern="1200" dirty="0">
                <a:solidFill>
                  <a:schemeClr val="tx1"/>
                </a:solidFill>
                <a:effectLst/>
                <a:latin typeface="Segoe UI Light" pitchFamily="34" charset="0"/>
                <a:ea typeface="+mn-ea"/>
                <a:cs typeface="+mn-cs"/>
              </a:rPr>
              <a:t>1. </a:t>
            </a:r>
          </a:p>
          <a:p>
            <a:pPr rtl="0" eaLnBrk="1" fontAlgn="ctr" latinLnBrk="0" hangingPunct="1"/>
            <a:r>
              <a:rPr lang="en-US" sz="900" b="0" i="0" u="none" strike="noStrike" kern="1200" dirty="0">
                <a:solidFill>
                  <a:schemeClr val="tx1"/>
                </a:solidFill>
                <a:effectLst/>
                <a:latin typeface="Segoe UI Light" pitchFamily="34" charset="0"/>
                <a:ea typeface="+mn-ea"/>
                <a:cs typeface="+mn-cs"/>
              </a:rPr>
              <a:t>Workload: Files and folders</a:t>
            </a:r>
          </a:p>
          <a:p>
            <a:pPr rtl="0" eaLnBrk="1" fontAlgn="ctr" latinLnBrk="0" hangingPunct="1"/>
            <a:r>
              <a:rPr lang="en-US" sz="900" b="0" i="0" u="none" strike="noStrike" kern="1200" dirty="0">
                <a:solidFill>
                  <a:schemeClr val="tx1"/>
                </a:solidFill>
                <a:effectLst/>
                <a:latin typeface="Segoe UI Light" pitchFamily="34" charset="0"/>
                <a:ea typeface="+mn-ea"/>
                <a:cs typeface="+mn-cs"/>
              </a:rPr>
              <a:t>Source Machine: Windows Server or Windows Client </a:t>
            </a:r>
          </a:p>
          <a:p>
            <a:pPr rtl="0" eaLnBrk="1" fontAlgn="ctr" latinLnBrk="0" hangingPunct="1"/>
            <a:r>
              <a:rPr lang="en-US" sz="900" b="0" i="0" u="none" strike="noStrike" kern="1200" dirty="0">
                <a:solidFill>
                  <a:schemeClr val="tx1"/>
                </a:solidFill>
                <a:effectLst/>
                <a:latin typeface="Segoe UI Light" pitchFamily="34" charset="0"/>
                <a:ea typeface="+mn-ea"/>
                <a:cs typeface="+mn-cs"/>
              </a:rPr>
              <a:t>Azure Backup Solutions:</a:t>
            </a:r>
          </a:p>
          <a:p>
            <a:pPr rtl="0" eaLnBrk="1" fontAlgn="ctr" latinLnBrk="0" hangingPunct="1"/>
            <a:r>
              <a:rPr lang="en-US" sz="900" b="0" i="0" u="none" strike="noStrike" kern="1200" dirty="0">
                <a:solidFill>
                  <a:schemeClr val="tx1"/>
                </a:solidFill>
                <a:effectLst/>
                <a:latin typeface="Segoe UI Light" pitchFamily="34" charset="0"/>
                <a:ea typeface="+mn-ea"/>
                <a:cs typeface="+mn-cs"/>
                <a:hlinkClick r:id="rId3"/>
              </a:rPr>
              <a:t>Azure Backup agent</a:t>
            </a:r>
            <a:r>
              <a:rPr lang="en-US" sz="900" b="0" i="0" u="none" strike="noStrike" kern="1200" dirty="0">
                <a:solidFill>
                  <a:schemeClr val="tx1"/>
                </a:solidFill>
                <a:effectLst/>
                <a:latin typeface="Segoe UI Light" pitchFamily="34" charset="0"/>
                <a:ea typeface="+mn-ea"/>
                <a:cs typeface="+mn-cs"/>
              </a:rPr>
              <a:t>,</a:t>
            </a:r>
          </a:p>
          <a:p>
            <a:pPr rtl="0" eaLnBrk="1" fontAlgn="ctr" latinLnBrk="0" hangingPunct="1"/>
            <a:r>
              <a:rPr lang="en-US" sz="900" b="0" i="0" u="none" strike="noStrike" kern="1200" dirty="0">
                <a:solidFill>
                  <a:schemeClr val="tx1"/>
                </a:solidFill>
                <a:effectLst/>
                <a:latin typeface="Segoe UI Light" pitchFamily="34" charset="0"/>
                <a:ea typeface="+mn-ea"/>
                <a:cs typeface="+mn-cs"/>
                <a:hlinkClick r:id="rId4"/>
              </a:rPr>
              <a:t>System Center DPM</a:t>
            </a:r>
            <a:r>
              <a:rPr lang="en-US" sz="900" b="0" i="0" u="none" strike="noStrike" kern="1200" dirty="0">
                <a:solidFill>
                  <a:schemeClr val="tx1"/>
                </a:solidFill>
                <a:effectLst/>
                <a:latin typeface="Segoe UI Light" pitchFamily="34" charset="0"/>
                <a:ea typeface="+mn-ea"/>
                <a:cs typeface="+mn-cs"/>
              </a:rPr>
              <a:t> (+ the Azure Backup agent),</a:t>
            </a:r>
          </a:p>
          <a:p>
            <a:pPr rtl="0" eaLnBrk="1" fontAlgn="ctr" latinLnBrk="0" hangingPunct="1"/>
            <a:r>
              <a:rPr lang="en-US" sz="900" b="0" i="0" u="none" strike="noStrike" kern="1200" dirty="0">
                <a:solidFill>
                  <a:schemeClr val="tx1"/>
                </a:solidFill>
                <a:effectLst/>
                <a:latin typeface="Segoe UI Light" pitchFamily="34" charset="0"/>
                <a:ea typeface="+mn-ea"/>
                <a:cs typeface="+mn-cs"/>
                <a:hlinkClick r:id="rId5"/>
              </a:rPr>
              <a:t>Azure Backup Server</a:t>
            </a:r>
            <a:r>
              <a:rPr lang="en-US" sz="900" b="0" i="0" u="none" strike="noStrike" kern="1200" dirty="0">
                <a:solidFill>
                  <a:schemeClr val="tx1"/>
                </a:solidFill>
                <a:effectLst/>
                <a:latin typeface="Segoe UI Light" pitchFamily="34" charset="0"/>
                <a:ea typeface="+mn-ea"/>
                <a:cs typeface="+mn-cs"/>
              </a:rPr>
              <a:t> (includes the Azure Backup agent)</a:t>
            </a:r>
          </a:p>
          <a:p>
            <a:pPr rtl="0" eaLnBrk="1" fontAlgn="ctr" latinLnBrk="0" hangingPunct="1"/>
            <a:endParaRPr lang="en-US" sz="900" b="0" i="0" u="none" strike="noStrike" kern="1200" dirty="0">
              <a:solidFill>
                <a:schemeClr val="tx1"/>
              </a:solidFill>
              <a:effectLst/>
              <a:latin typeface="Segoe UI Light" pitchFamily="34" charset="0"/>
              <a:ea typeface="+mn-ea"/>
              <a:cs typeface="+mn-cs"/>
            </a:endParaRPr>
          </a:p>
          <a:p>
            <a:pPr rtl="0" eaLnBrk="1" fontAlgn="ctr" latinLnBrk="0" hangingPunct="1"/>
            <a:r>
              <a:rPr lang="en-US" sz="900" b="0" i="0" u="none" strike="noStrike" kern="1200" dirty="0">
                <a:solidFill>
                  <a:schemeClr val="tx1"/>
                </a:solidFill>
                <a:effectLst/>
                <a:latin typeface="Segoe UI Light" pitchFamily="34" charset="0"/>
                <a:ea typeface="+mn-ea"/>
                <a:cs typeface="+mn-cs"/>
              </a:rPr>
              <a:t>2.</a:t>
            </a:r>
          </a:p>
          <a:p>
            <a:pPr rtl="0" eaLnBrk="1" fontAlgn="ctr" latinLnBrk="0" hangingPunct="1"/>
            <a:r>
              <a:rPr lang="en-US" sz="900" b="0" i="0" u="none" strike="noStrike" kern="1200" dirty="0">
                <a:solidFill>
                  <a:schemeClr val="tx1"/>
                </a:solidFill>
                <a:effectLst/>
                <a:latin typeface="Segoe UI Light" pitchFamily="34" charset="0"/>
                <a:ea typeface="+mn-ea"/>
                <a:cs typeface="+mn-cs"/>
              </a:rPr>
              <a:t>Workload: Hyper-V virtual machine (Win &amp; Linux), VMWare Virtual Machine (Win &amp; Linux), Microsoft SQL Server, Microsoft SharePoint, Microsoft Exchange</a:t>
            </a:r>
          </a:p>
          <a:p>
            <a:pPr rtl="0" eaLnBrk="1" fontAlgn="ctr" latinLnBrk="0" hangingPunct="1"/>
            <a:r>
              <a:rPr lang="en-US" sz="900" b="0" i="0" u="none" strike="noStrike" kern="1200" dirty="0">
                <a:solidFill>
                  <a:schemeClr val="tx1"/>
                </a:solidFill>
                <a:effectLst/>
                <a:latin typeface="Segoe UI Light" pitchFamily="34" charset="0"/>
                <a:ea typeface="+mn-ea"/>
                <a:cs typeface="+mn-cs"/>
              </a:rPr>
              <a:t>Source Machine: Windows Server</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900" b="0" i="0" u="none" strike="noStrike" kern="1200" dirty="0">
                <a:solidFill>
                  <a:schemeClr val="tx1"/>
                </a:solidFill>
                <a:effectLst/>
                <a:latin typeface="Segoe UI Light" pitchFamily="34" charset="0"/>
                <a:ea typeface="+mn-ea"/>
                <a:cs typeface="+mn-cs"/>
              </a:rPr>
              <a:t>Azure Backup Solution: </a:t>
            </a:r>
            <a:r>
              <a:rPr lang="en-US" sz="900" dirty="0">
                <a:hlinkClick r:id="rId6"/>
              </a:rPr>
              <a:t>System Center DPM</a:t>
            </a:r>
            <a:r>
              <a:rPr lang="en-US" sz="900" dirty="0"/>
              <a:t> (+ the Azure Backup agent); </a:t>
            </a:r>
            <a:r>
              <a:rPr lang="en-US" sz="900" dirty="0">
                <a:hlinkClick r:id="rId5"/>
              </a:rPr>
              <a:t>Azure Backup Server</a:t>
            </a:r>
            <a:r>
              <a:rPr lang="en-US" sz="900" dirty="0"/>
              <a:t> (includes the Azure Backup agent)</a:t>
            </a:r>
          </a:p>
          <a:p>
            <a:pPr marL="0" marR="0" lvl="0" indent="0" algn="l" defTabSz="932742" rtl="0" eaLnBrk="1" fontAlgn="auto" latinLnBrk="0" hangingPunct="1">
              <a:lnSpc>
                <a:spcPct val="100000"/>
              </a:lnSpc>
              <a:spcBef>
                <a:spcPts val="0"/>
              </a:spcBef>
              <a:spcAft>
                <a:spcPts val="0"/>
              </a:spcAft>
              <a:buClrTx/>
              <a:buSzTx/>
              <a:buFontTx/>
              <a:buNone/>
              <a:tabLst/>
              <a:defRPr/>
            </a:pPr>
            <a:endParaRPr lang="en-US" sz="900" dirty="0"/>
          </a:p>
          <a:p>
            <a:pPr marL="0" marR="0" lvl="0" indent="0" algn="l" defTabSz="932742" rtl="0" eaLnBrk="1" fontAlgn="auto" latinLnBrk="0" hangingPunct="1">
              <a:lnSpc>
                <a:spcPct val="100000"/>
              </a:lnSpc>
              <a:spcBef>
                <a:spcPts val="0"/>
              </a:spcBef>
              <a:spcAft>
                <a:spcPts val="0"/>
              </a:spcAft>
              <a:buClrTx/>
              <a:buSzTx/>
              <a:buFontTx/>
              <a:buNone/>
              <a:tabLst/>
              <a:defRPr/>
            </a:pPr>
            <a:r>
              <a:rPr lang="en-US" sz="900" dirty="0"/>
              <a:t>3. </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900" dirty="0"/>
              <a:t>Workload: Azure IaaS VMs (Windows) and Azure IaaS VMs (Linux)</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900" dirty="0"/>
              <a:t>Source Machine: N/A</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900" dirty="0"/>
              <a:t>Azure Backup Solution: </a:t>
            </a:r>
            <a:r>
              <a:rPr lang="en-US" sz="900" dirty="0">
                <a:hlinkClick r:id="rId7"/>
              </a:rPr>
              <a:t>Azure Backup (VM extension)</a:t>
            </a:r>
            <a:endParaRPr lang="en-US" sz="900" dirty="0"/>
          </a:p>
          <a:p>
            <a:pPr marL="0" marR="0" lvl="0" indent="0" algn="l" defTabSz="932742" rtl="0" eaLnBrk="1" fontAlgn="auto" latinLnBrk="0" hangingPunct="1">
              <a:lnSpc>
                <a:spcPct val="100000"/>
              </a:lnSpc>
              <a:spcBef>
                <a:spcPts val="0"/>
              </a:spcBef>
              <a:spcAft>
                <a:spcPts val="0"/>
              </a:spcAft>
              <a:buClrTx/>
              <a:buSzTx/>
              <a:buFontTx/>
              <a:buNone/>
              <a:tabLst/>
              <a:defRPr/>
            </a:pPr>
            <a:endParaRPr lang="en-US" sz="900" dirty="0"/>
          </a:p>
          <a:p>
            <a:pPr marL="0" marR="0" lvl="0" indent="0" algn="l" defTabSz="932742" rtl="0" eaLnBrk="1" fontAlgn="auto" latinLnBrk="0" hangingPunct="1">
              <a:lnSpc>
                <a:spcPct val="100000"/>
              </a:lnSpc>
              <a:spcBef>
                <a:spcPts val="0"/>
              </a:spcBef>
              <a:spcAft>
                <a:spcPts val="0"/>
              </a:spcAft>
              <a:buClrTx/>
              <a:buSzTx/>
              <a:buFontTx/>
              <a:buNone/>
              <a:tabLst/>
              <a:defRPr/>
            </a:pPr>
            <a:endParaRPr lang="en-US" sz="900" dirty="0"/>
          </a:p>
          <a:p>
            <a:pPr rtl="0" eaLnBrk="1" fontAlgn="ctr" latinLnBrk="0" hangingPunct="1"/>
            <a:endParaRPr lang="en-US" sz="900" b="0" i="0" u="none" strike="noStrike" kern="1200" dirty="0">
              <a:solidFill>
                <a:schemeClr val="tx1"/>
              </a:solidFill>
              <a:effectLst/>
              <a:latin typeface="Segoe UI Light" pitchFamily="34" charset="0"/>
              <a:ea typeface="+mn-ea"/>
              <a:cs typeface="+mn-cs"/>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476C194-845A-48EB-9921-B2222E54507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Arial" charset="0"/>
              </a:rPr>
              <a:pPr marL="0" marR="0" lvl="0" indent="0" algn="r" defTabSz="457200" rtl="0" eaLnBrk="1" fontAlgn="auto" latinLnBrk="0" hangingPunct="1">
                <a:lnSpc>
                  <a:spcPct val="100000"/>
                </a:lnSpc>
                <a:spcBef>
                  <a:spcPts val="0"/>
                </a:spcBef>
                <a:spcAft>
                  <a:spcPts val="0"/>
                </a:spcAft>
                <a:buClrTx/>
                <a:buSzTx/>
                <a:buFontTx/>
                <a:buNone/>
                <a:tabLst/>
                <a:defRPr/>
              </a:pPr>
              <a:t>73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Tree>
    <p:extLst>
      <p:ext uri="{BB962C8B-B14F-4D97-AF65-F5344CB8AC3E}">
        <p14:creationId xmlns:p14="http://schemas.microsoft.com/office/powerpoint/2010/main" val="82520062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Sign Up at the Azure portal</a:t>
            </a:r>
          </a:p>
          <a:p>
            <a:pPr marL="228600" indent="-228600">
              <a:buAutoNum type="arabicPeriod"/>
            </a:pPr>
            <a:r>
              <a:rPr lang="en-US" dirty="0"/>
              <a:t>Install Azure Backup Server software</a:t>
            </a:r>
          </a:p>
          <a:p>
            <a:pPr marL="228600" indent="-228600">
              <a:buAutoNum type="arabicPeriod"/>
            </a:pPr>
            <a:r>
              <a:rPr lang="en-US" dirty="0"/>
              <a:t>Register and configure</a:t>
            </a:r>
          </a:p>
          <a:p>
            <a:pPr marL="228600" indent="-228600">
              <a:buAutoNum type="arabicPeriod"/>
            </a:pPr>
            <a:r>
              <a:rPr lang="en-US" dirty="0"/>
              <a:t>Back up encrypted data</a:t>
            </a:r>
          </a:p>
          <a:p>
            <a:pPr marL="445862" lvl="1" indent="-228600">
              <a:buAutoNum type="arabicPeriod"/>
            </a:pPr>
            <a:r>
              <a:rPr lang="en-US" dirty="0"/>
              <a:t>Anytime the data leaves your boundary, it is encrypted. You have the passwords and keys and it’s always restored in Azure. </a:t>
            </a:r>
          </a:p>
          <a:p>
            <a:pPr marL="228600" indent="-228600">
              <a:buAutoNum type="arabicPeriod"/>
            </a:pPr>
            <a:r>
              <a:rPr lang="en-US" dirty="0"/>
              <a:t>Recover to the same or a different server </a:t>
            </a:r>
          </a:p>
        </p:txBody>
      </p:sp>
      <p:sp>
        <p:nvSpPr>
          <p:cNvPr id="4" name="Footer Placeholder 3"/>
          <p:cNvSpPr>
            <a:spLocks noGrp="1"/>
          </p:cNvSpPr>
          <p:nvPr>
            <p:ph type="ftr" sz="quarter" idx="10"/>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95AE6B1-5FE6-4971-A8E7-64830DF1BDCF}"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Arial" charset="0"/>
              </a:rPr>
              <a:pPr marL="0" marR="0" lvl="0" indent="0" algn="r" defTabSz="457200" rtl="0" eaLnBrk="1" fontAlgn="auto" latinLnBrk="0" hangingPunct="1">
                <a:lnSpc>
                  <a:spcPct val="100000"/>
                </a:lnSpc>
                <a:spcBef>
                  <a:spcPts val="0"/>
                </a:spcBef>
                <a:spcAft>
                  <a:spcPts val="0"/>
                </a:spcAft>
                <a:buClrTx/>
                <a:buSzTx/>
                <a:buFontTx/>
                <a:buNone/>
                <a:tabLst/>
                <a:defRPr/>
              </a:pPr>
              <a:t>5/16/2018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Arial" charset="0"/>
            </a:endParaRPr>
          </a:p>
        </p:txBody>
      </p:sp>
      <p:sp>
        <p:nvSpPr>
          <p:cNvPr id="6" name="Slide Number Placeholder 5"/>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Arial" charset="0"/>
              </a:rPr>
              <a:pPr marL="0" marR="0" lvl="0" indent="0" algn="r" defTabSz="457200"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Arial" charset="0"/>
            </a:endParaRPr>
          </a:p>
        </p:txBody>
      </p:sp>
    </p:spTree>
    <p:extLst>
      <p:ext uri="{BB962C8B-B14F-4D97-AF65-F5344CB8AC3E}">
        <p14:creationId xmlns:p14="http://schemas.microsoft.com/office/powerpoint/2010/main" val="125420127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dirty="0"/>
              <a:t>Maximum backup is 3 times</a:t>
            </a:r>
            <a:r>
              <a:rPr lang="en-US" baseline="0" dirty="0"/>
              <a:t> per day </a:t>
            </a:r>
            <a:r>
              <a:rPr lang="mr-IN" baseline="0" dirty="0"/>
              <a:t>–</a:t>
            </a:r>
            <a:r>
              <a:rPr lang="en-US" baseline="0" dirty="0"/>
              <a:t> every 8 hours</a:t>
            </a:r>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C6E4902-292F-4370-AFC1-6D92B180E5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Arial" charset="0"/>
              </a:rPr>
              <a:pPr marL="0" marR="0" lvl="0" indent="0" algn="r" defTabSz="457200" rtl="0" eaLnBrk="1" fontAlgn="auto" latinLnBrk="0" hangingPunct="1">
                <a:lnSpc>
                  <a:spcPct val="100000"/>
                </a:lnSpc>
                <a:spcBef>
                  <a:spcPts val="0"/>
                </a:spcBef>
                <a:spcAft>
                  <a:spcPts val="0"/>
                </a:spcAft>
                <a:buClrTx/>
                <a:buSzTx/>
                <a:buFontTx/>
                <a:buNone/>
                <a:tabLst/>
                <a:defRPr/>
              </a:pPr>
              <a:t>75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Tree>
    <p:extLst>
      <p:ext uri="{BB962C8B-B14F-4D97-AF65-F5344CB8AC3E}">
        <p14:creationId xmlns:p14="http://schemas.microsoft.com/office/powerpoint/2010/main" val="185870370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C6E4902-292F-4370-AFC1-6D92B180E5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Arial" charset="0"/>
              </a:rPr>
              <a:pPr marL="0" marR="0" lvl="0" indent="0" algn="r" defTabSz="457200" rtl="0" eaLnBrk="1" fontAlgn="auto" latinLnBrk="0" hangingPunct="1">
                <a:lnSpc>
                  <a:spcPct val="100000"/>
                </a:lnSpc>
                <a:spcBef>
                  <a:spcPts val="0"/>
                </a:spcBef>
                <a:spcAft>
                  <a:spcPts val="0"/>
                </a:spcAft>
                <a:buClrTx/>
                <a:buSzTx/>
                <a:buFontTx/>
                <a:buNone/>
                <a:tabLst/>
                <a:defRPr/>
              </a:pPr>
              <a:t>76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Tree>
    <p:extLst>
      <p:ext uri="{BB962C8B-B14F-4D97-AF65-F5344CB8AC3E}">
        <p14:creationId xmlns:p14="http://schemas.microsoft.com/office/powerpoint/2010/main" val="195906987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C6E4902-292F-4370-AFC1-6D92B180E5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Arial" charset="0"/>
              </a:rPr>
              <a:pPr marL="0" marR="0" lvl="0" indent="0" algn="r" defTabSz="457200" rtl="0" eaLnBrk="1" fontAlgn="auto" latinLnBrk="0" hangingPunct="1">
                <a:lnSpc>
                  <a:spcPct val="100000"/>
                </a:lnSpc>
                <a:spcBef>
                  <a:spcPts val="0"/>
                </a:spcBef>
                <a:spcAft>
                  <a:spcPts val="0"/>
                </a:spcAft>
                <a:buClrTx/>
                <a:buSzTx/>
                <a:buFontTx/>
                <a:buNone/>
                <a:tabLst/>
                <a:defRPr/>
              </a:pPr>
              <a:t>77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Tree>
    <p:extLst>
      <p:ext uri="{BB962C8B-B14F-4D97-AF65-F5344CB8AC3E}">
        <p14:creationId xmlns:p14="http://schemas.microsoft.com/office/powerpoint/2010/main" val="352566419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C6E4902-292F-4370-AFC1-6D92B180E5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Arial" charset="0"/>
              </a:rPr>
              <a:pPr marL="0" marR="0" lvl="0" indent="0" algn="r" defTabSz="457200" rtl="0" eaLnBrk="1" fontAlgn="auto" latinLnBrk="0" hangingPunct="1">
                <a:lnSpc>
                  <a:spcPct val="100000"/>
                </a:lnSpc>
                <a:spcBef>
                  <a:spcPts val="0"/>
                </a:spcBef>
                <a:spcAft>
                  <a:spcPts val="0"/>
                </a:spcAft>
                <a:buClrTx/>
                <a:buSzTx/>
                <a:buFontTx/>
                <a:buNone/>
                <a:tabLst/>
                <a:defRPr/>
              </a:pPr>
              <a:t>78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Tree>
    <p:extLst>
      <p:ext uri="{BB962C8B-B14F-4D97-AF65-F5344CB8AC3E}">
        <p14:creationId xmlns:p14="http://schemas.microsoft.com/office/powerpoint/2010/main" val="390708439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C6E4902-292F-4370-AFC1-6D92B180E5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Arial" charset="0"/>
              </a:rPr>
              <a:pPr marL="0" marR="0" lvl="0" indent="0" algn="r" defTabSz="457200" rtl="0" eaLnBrk="1" fontAlgn="auto" latinLnBrk="0" hangingPunct="1">
                <a:lnSpc>
                  <a:spcPct val="100000"/>
                </a:lnSpc>
                <a:spcBef>
                  <a:spcPts val="0"/>
                </a:spcBef>
                <a:spcAft>
                  <a:spcPts val="0"/>
                </a:spcAft>
                <a:buClrTx/>
                <a:buSzTx/>
                <a:buFontTx/>
                <a:buNone/>
                <a:tabLst/>
                <a:defRPr/>
              </a:pPr>
              <a:t>79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Tree>
    <p:extLst>
      <p:ext uri="{BB962C8B-B14F-4D97-AF65-F5344CB8AC3E}">
        <p14:creationId xmlns:p14="http://schemas.microsoft.com/office/powerpoint/2010/main" val="43463170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This slide is shows the </a:t>
            </a: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alignment of different workloads with different capabilities / configurations of StorSimple solution</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For large, unstructured, </a:t>
            </a: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capacity driven data-sets</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 use tiered volumes for cloud storage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For </a:t>
            </a: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performance driven workloads </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 use local volumes as a </a:t>
            </a: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local storage</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For </a:t>
            </a: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on-demand infra requirements like DR, and dev-test</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 use the </a:t>
            </a: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StorSimple Cloud Appliance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So what does all these enhancements mean for partners?</a:t>
            </a:r>
          </a:p>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Arial" charset="0"/>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Arial" charset="0"/>
              </a:rPr>
              <a:pPr marL="0" marR="0" lvl="0" indent="0" algn="r" defTabSz="914400" rtl="0" eaLnBrk="1" fontAlgn="auto" latinLnBrk="0" hangingPunct="1">
                <a:lnSpc>
                  <a:spcPct val="100000"/>
                </a:lnSpc>
                <a:spcBef>
                  <a:spcPts val="0"/>
                </a:spcBef>
                <a:spcAft>
                  <a:spcPts val="0"/>
                </a:spcAft>
                <a:buClrTx/>
                <a:buSzTx/>
                <a:buFontTx/>
                <a:buNone/>
                <a:tabLst/>
                <a:defRPr/>
              </a:pPr>
              <a:t>5/16/2018 1:20 PM</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Arial" charset="0"/>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Arial" charset="0"/>
              </a:rPr>
              <a:pPr marL="0" marR="0" lvl="0" indent="0" algn="r" defTabSz="914400" rtl="0" eaLnBrk="1" fontAlgn="auto" latinLnBrk="0" hangingPunct="1">
                <a:lnSpc>
                  <a:spcPct val="100000"/>
                </a:lnSpc>
                <a:spcBef>
                  <a:spcPts val="0"/>
                </a:spcBef>
                <a:spcAft>
                  <a:spcPts val="0"/>
                </a:spcAft>
                <a:buClrTx/>
                <a:buSzTx/>
                <a:buFontTx/>
                <a:buNone/>
                <a:tabLst/>
                <a:defRPr/>
              </a:pPr>
              <a:t>80</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Arial" charset="0"/>
            </a:endParaRPr>
          </a:p>
        </p:txBody>
      </p:sp>
    </p:spTree>
    <p:extLst>
      <p:ext uri="{BB962C8B-B14F-4D97-AF65-F5344CB8AC3E}">
        <p14:creationId xmlns:p14="http://schemas.microsoft.com/office/powerpoint/2010/main" val="359191228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C6E4902-292F-4370-AFC1-6D92B180E5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Arial" charset="0"/>
              </a:rPr>
              <a:pPr marL="0" marR="0" lvl="0" indent="0" algn="r" defTabSz="457200" rtl="0" eaLnBrk="1" fontAlgn="auto" latinLnBrk="0" hangingPunct="1">
                <a:lnSpc>
                  <a:spcPct val="100000"/>
                </a:lnSpc>
                <a:spcBef>
                  <a:spcPts val="0"/>
                </a:spcBef>
                <a:spcAft>
                  <a:spcPts val="0"/>
                </a:spcAft>
                <a:buClrTx/>
                <a:buSzTx/>
                <a:buFontTx/>
                <a:buNone/>
                <a:tabLst/>
                <a:defRPr/>
              </a:pPr>
              <a:t>81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Tree>
    <p:extLst>
      <p:ext uri="{BB962C8B-B14F-4D97-AF65-F5344CB8AC3E}">
        <p14:creationId xmlns:p14="http://schemas.microsoft.com/office/powerpoint/2010/main" val="11808580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15775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pPr marL="171450" indent="-171450">
              <a:buFontTx/>
              <a:buChar char="-"/>
            </a:pPr>
            <a:r>
              <a:rPr lang="en-US" dirty="0"/>
              <a:t>Really the basic building block of</a:t>
            </a:r>
            <a:r>
              <a:rPr lang="en-US" baseline="0" dirty="0"/>
              <a:t> all other compute services</a:t>
            </a:r>
          </a:p>
          <a:p>
            <a:pPr marL="171450" indent="-171450">
              <a:buFontTx/>
              <a:buChar char="-"/>
            </a:pPr>
            <a:r>
              <a:rPr lang="en-US" baseline="0" dirty="0"/>
              <a:t>Valuable for cases where you’re simply lifting-and-shifting an existing workload to the cloud and want to maintain the existing topology.</a:t>
            </a:r>
          </a:p>
          <a:p>
            <a:pPr marL="171450" indent="-171450">
              <a:buFontTx/>
              <a:buChar char="-"/>
            </a:pPr>
            <a:r>
              <a:rPr lang="en-US" dirty="0"/>
              <a:t>Huge</a:t>
            </a:r>
            <a:r>
              <a:rPr lang="en-US" baseline="0" dirty="0"/>
              <a:t> variety of OS images available, including all the popular Linux distros</a:t>
            </a:r>
          </a:p>
          <a:p>
            <a:pPr marL="171450" indent="-171450">
              <a:buFontTx/>
              <a:buChar char="-"/>
            </a:pPr>
            <a:r>
              <a:rPr lang="en-US" baseline="0" dirty="0"/>
              <a:t>Support for many popular configuration tools, including Chef and Puppet.</a:t>
            </a:r>
          </a:p>
          <a:p>
            <a:pPr marL="171450" indent="-171450">
              <a:buFontTx/>
              <a:buChar char="-"/>
            </a:pPr>
            <a:r>
              <a:rPr lang="en-US" baseline="0" dirty="0"/>
              <a:t>Available in many different sizes to fit your workload, including the recently announced N-series which offer </a:t>
            </a:r>
            <a:r>
              <a:rPr lang="en-US" baseline="0" dirty="0" err="1"/>
              <a:t>Nvidia</a:t>
            </a:r>
            <a:r>
              <a:rPr lang="en-US" baseline="0" dirty="0"/>
              <a:t> GPUs for graphically intense workloads.</a:t>
            </a:r>
          </a:p>
          <a:p>
            <a:pPr marL="171450" indent="-171450">
              <a:buFontTx/>
              <a:buChar char="-"/>
            </a:pPr>
            <a:r>
              <a:rPr lang="en-US" baseline="0" dirty="0"/>
              <a:t>And of course, since VMs make up the basic building blocks in our Compute story, many people have built interesting things out of them, which are available in the marketplace</a:t>
            </a:r>
            <a:r>
              <a:rPr lang="is-IS" baseline="0" dirty="0"/>
              <a:t>…</a:t>
            </a:r>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0" cap="none" spc="0" normalizeH="0" baseline="0" noProof="0">
                <a:ln>
                  <a:noFill/>
                </a:ln>
                <a:solidFill>
                  <a:sysClr val="windowText" lastClr="000000"/>
                </a:solidFill>
                <a:effectLst/>
                <a:uLnTx/>
                <a:uFillTx/>
                <a:latin typeface="Segoe UI" panose="020B0502040204020203" pitchFamily="34" charset="0"/>
                <a:ea typeface="MS PGothic" panose="020B0600070205080204" pitchFamily="34" charset="-128"/>
                <a:cs typeface="Segoe UI" panose="020B0502040204020203"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4B3C87-3D8D-4CFE-9DF8-ACB5F82F8CF7}" type="datetime8">
              <a:rPr kumimoji="0" lang="en-US" altLang="en-US" sz="1800" b="0" i="0" u="none" strike="noStrike" kern="0" cap="none" spc="0" normalizeH="0" baseline="0" noProof="0" smtClean="0">
                <a:ln>
                  <a:noFill/>
                </a:ln>
                <a:solidFill>
                  <a:sysClr val="windowText" lastClr="000000"/>
                </a:solidFill>
                <a:effectLst/>
                <a:uLnTx/>
                <a:uFillTx/>
                <a:latin typeface="Segoe UI" panose="020B0502040204020203" pitchFamily="34" charset="0"/>
                <a:ea typeface="MS PGothic"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5/16/2018 1:00 PM</a:t>
            </a:fld>
            <a:endParaRPr kumimoji="0" lang="en-US" altLang="en-US" sz="1800" b="0" i="0" u="none" strike="noStrike" kern="0" cap="none" spc="0" normalizeH="0" baseline="0" noProof="0">
              <a:ln>
                <a:noFill/>
              </a:ln>
              <a:solidFill>
                <a:sysClr val="windowText" lastClr="000000"/>
              </a:solidFill>
              <a:effectLst/>
              <a:uLnTx/>
              <a:uFillTx/>
              <a:latin typeface="Segoe UI" panose="020B0502040204020203" pitchFamily="34" charset="0"/>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72FC2E-5954-4E65-BEEE-BF75C4846817}" type="slidenum">
              <a:rPr kumimoji="0" lang="en-US" altLang="en-US" sz="1800" b="0" i="0" u="none" strike="noStrike" kern="0" cap="none" spc="0" normalizeH="0" baseline="0" noProof="0" smtClean="0">
                <a:ln>
                  <a:noFill/>
                </a:ln>
                <a:solidFill>
                  <a:sysClr val="windowText" lastClr="000000"/>
                </a:solidFill>
                <a:effectLst/>
                <a:uLnTx/>
                <a:uFillTx/>
                <a:latin typeface="Segoe UI" panose="020B0502040204020203" pitchFamily="34" charset="0"/>
                <a:ea typeface="MS PGothic"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altLang="en-US" sz="1800" b="0" i="0" u="none" strike="noStrike" kern="0" cap="none" spc="0" normalizeH="0" baseline="0" noProof="0">
              <a:ln>
                <a:noFill/>
              </a:ln>
              <a:solidFill>
                <a:sysClr val="windowText" lastClr="000000"/>
              </a:solidFill>
              <a:effectLst/>
              <a:uLnTx/>
              <a:uFillTx/>
              <a:latin typeface="Segoe UI" panose="020B0502040204020203" pitchFamily="34" charset="0"/>
              <a:ea typeface="MS PGothic" panose="020B0600070205080204" pitchFamily="34" charset="-128"/>
              <a:cs typeface="+mn-cs"/>
            </a:endParaRPr>
          </a:p>
        </p:txBody>
      </p:sp>
    </p:spTree>
    <p:extLst>
      <p:ext uri="{BB962C8B-B14F-4D97-AF65-F5344CB8AC3E}">
        <p14:creationId xmlns:p14="http://schemas.microsoft.com/office/powerpoint/2010/main" val="41210753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6.xml"/><Relationship Id="rId4" Type="http://schemas.openxmlformats.org/officeDocument/2006/relationships/image" Target="../media/image14.png"/></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5.png"/><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5.png"/><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5.png"/><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7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1.png"/><Relationship Id="rId1" Type="http://schemas.openxmlformats.org/officeDocument/2006/relationships/slideMaster" Target="../slideMasters/slideMaster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9.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1.png"/><Relationship Id="rId1" Type="http://schemas.openxmlformats.org/officeDocument/2006/relationships/slideMaster" Target="../slideMasters/slideMaster9.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jpg"/><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Speaker Intro">
    <p:bg>
      <p:bgPr>
        <a:solidFill>
          <a:srgbClr val="0070C0"/>
        </a:solidFill>
        <a:effectLst/>
      </p:bgPr>
    </p:bg>
    <p:spTree>
      <p:nvGrpSpPr>
        <p:cNvPr id="1" name=""/>
        <p:cNvGrpSpPr/>
        <p:nvPr/>
      </p:nvGrpSpPr>
      <p:grpSpPr>
        <a:xfrm>
          <a:off x="0" y="0"/>
          <a:ext cx="0" cy="0"/>
          <a:chOff x="0" y="0"/>
          <a:chExt cx="0" cy="0"/>
        </a:xfrm>
      </p:grpSpPr>
      <p:sp>
        <p:nvSpPr>
          <p:cNvPr id="726019" name="Rectangle 3"/>
          <p:cNvSpPr>
            <a:spLocks noGrp="1" noChangeArrowheads="1"/>
          </p:cNvSpPr>
          <p:nvPr>
            <p:ph type="ctrTitle" sz="quarter" hasCustomPrompt="1"/>
          </p:nvPr>
        </p:nvSpPr>
        <p:spPr>
          <a:xfrm>
            <a:off x="597160" y="508962"/>
            <a:ext cx="8379200" cy="1011928"/>
          </a:xfrm>
          <a:solidFill>
            <a:srgbClr val="3399FF"/>
          </a:solidFill>
          <a:ln algn="ctr"/>
        </p:spPr>
        <p:txBody>
          <a:bodyPr wrap="square" tIns="0" rIns="0" bIns="0" anchor="t" anchorCtr="0">
            <a:noAutofit/>
          </a:bodyPr>
          <a:lstStyle>
            <a:lvl1pPr algn="l">
              <a:spcBef>
                <a:spcPct val="60000"/>
              </a:spcBef>
              <a:buClr>
                <a:schemeClr val="hlink"/>
              </a:buClr>
              <a:buSzPct val="90000"/>
              <a:buFontTx/>
              <a:buNone/>
              <a:defRPr sz="3800" baseline="0">
                <a:solidFill>
                  <a:schemeClr val="bg1"/>
                </a:solidFill>
                <a:latin typeface="Segoe UI" pitchFamily="34" charset="0"/>
                <a:ea typeface="Segoe UI" pitchFamily="34" charset="0"/>
                <a:cs typeface="Segoe UI" pitchFamily="34" charset="0"/>
              </a:defRPr>
            </a:lvl1pPr>
          </a:lstStyle>
          <a:p>
            <a:r>
              <a:rPr lang="en-US" dirty="0"/>
              <a:t>Topic</a:t>
            </a:r>
          </a:p>
        </p:txBody>
      </p:sp>
      <p:sp>
        <p:nvSpPr>
          <p:cNvPr id="726020" name="Rectangle 4"/>
          <p:cNvSpPr>
            <a:spLocks noGrp="1" noChangeArrowheads="1"/>
          </p:cNvSpPr>
          <p:nvPr>
            <p:ph type="subTitle" sz="quarter" idx="1" hasCustomPrompt="1"/>
          </p:nvPr>
        </p:nvSpPr>
        <p:spPr>
          <a:xfrm>
            <a:off x="3685592" y="2595282"/>
            <a:ext cx="5290768" cy="3237592"/>
          </a:xfrm>
        </p:spPr>
        <p:txBody>
          <a:bodyPr lIns="91440" tIns="45720" rIns="91440" bIns="45720"/>
          <a:lstStyle>
            <a:lvl1pPr marL="285750" indent="-285750" algn="l">
              <a:lnSpc>
                <a:spcPct val="95000"/>
              </a:lnSpc>
              <a:spcBef>
                <a:spcPct val="60000"/>
              </a:spcBef>
              <a:buClr>
                <a:schemeClr val="bg1"/>
              </a:buClr>
              <a:buFont typeface="Wingdings" panose="05000000000000000000" pitchFamily="2" charset="2"/>
              <a:buChar char="Ø"/>
              <a:defRPr sz="1800">
                <a:solidFill>
                  <a:schemeClr val="bg1"/>
                </a:solidFill>
                <a:latin typeface="Segoe UI" pitchFamily="34" charset="0"/>
                <a:ea typeface="Segoe UI" pitchFamily="34" charset="0"/>
                <a:cs typeface="Segoe UI" pitchFamily="34" charset="0"/>
              </a:defRPr>
            </a:lvl1pPr>
          </a:lstStyle>
          <a:p>
            <a:r>
              <a:rPr lang="en-US" dirty="0"/>
              <a:t>Topic Description</a:t>
            </a:r>
          </a:p>
          <a:p>
            <a:endParaRPr lang="en-US" dirty="0"/>
          </a:p>
        </p:txBody>
      </p:sp>
      <p:sp>
        <p:nvSpPr>
          <p:cNvPr id="7" name="Text Placeholder 6">
            <a:extLst>
              <a:ext uri="{FF2B5EF4-FFF2-40B4-BE49-F238E27FC236}">
                <a16:creationId xmlns:a16="http://schemas.microsoft.com/office/drawing/2014/main" id="{05E1913A-614D-4F38-AB69-5348B29CCD5D}"/>
              </a:ext>
            </a:extLst>
          </p:cNvPr>
          <p:cNvSpPr>
            <a:spLocks noGrp="1"/>
          </p:cNvSpPr>
          <p:nvPr>
            <p:ph type="body" sz="quarter" idx="10" hasCustomPrompt="1"/>
          </p:nvPr>
        </p:nvSpPr>
        <p:spPr>
          <a:xfrm>
            <a:off x="261938" y="2756542"/>
            <a:ext cx="3241675" cy="2851150"/>
          </a:xfrm>
          <a:solidFill>
            <a:schemeClr val="bg1"/>
          </a:solidFill>
        </p:spPr>
        <p:txBody>
          <a:bodyPr/>
          <a:lstStyle>
            <a:lvl1pPr marL="0" indent="0">
              <a:buNone/>
              <a:defRPr sz="2000" baseline="0">
                <a:solidFill>
                  <a:srgbClr val="0070C0"/>
                </a:solidFill>
              </a:defRPr>
            </a:lvl1pPr>
          </a:lstStyle>
          <a:p>
            <a:pPr lvl="0"/>
            <a:r>
              <a:rPr lang="en-US" dirty="0"/>
              <a:t>Speaker Information:</a:t>
            </a:r>
          </a:p>
        </p:txBody>
      </p:sp>
      <p:sp>
        <p:nvSpPr>
          <p:cNvPr id="11" name="Text Placeholder 10">
            <a:extLst>
              <a:ext uri="{FF2B5EF4-FFF2-40B4-BE49-F238E27FC236}">
                <a16:creationId xmlns:a16="http://schemas.microsoft.com/office/drawing/2014/main" id="{6A2AE784-2CA5-4194-B30C-8D50C676A59B}"/>
              </a:ext>
            </a:extLst>
          </p:cNvPr>
          <p:cNvSpPr>
            <a:spLocks noGrp="1"/>
          </p:cNvSpPr>
          <p:nvPr>
            <p:ph type="body" sz="quarter" idx="11" hasCustomPrompt="1"/>
          </p:nvPr>
        </p:nvSpPr>
        <p:spPr>
          <a:xfrm>
            <a:off x="261938" y="6018239"/>
            <a:ext cx="8714421" cy="494653"/>
          </a:xfrm>
          <a:solidFill>
            <a:schemeClr val="bg1"/>
          </a:solidFill>
        </p:spPr>
        <p:txBody>
          <a:bodyPr/>
          <a:lstStyle>
            <a:lvl1pPr marL="0" indent="0">
              <a:buNone/>
              <a:defRPr sz="1400">
                <a:solidFill>
                  <a:srgbClr val="3399FF"/>
                </a:solidFill>
              </a:defRPr>
            </a:lvl1pPr>
            <a:lvl2pPr>
              <a:defRPr>
                <a:solidFill>
                  <a:schemeClr val="bg1">
                    <a:lumMod val="75000"/>
                  </a:schemeClr>
                </a:solidFill>
              </a:defRPr>
            </a:lvl2pPr>
            <a:lvl3pPr>
              <a:defRPr>
                <a:solidFill>
                  <a:schemeClr val="bg1">
                    <a:lumMod val="75000"/>
                  </a:schemeClr>
                </a:solidFill>
              </a:defRPr>
            </a:lvl3pPr>
            <a:lvl4pPr>
              <a:defRPr>
                <a:solidFill>
                  <a:schemeClr val="bg1">
                    <a:lumMod val="75000"/>
                  </a:schemeClr>
                </a:solidFill>
              </a:defRPr>
            </a:lvl4pPr>
            <a:lvl5pPr>
              <a:defRPr>
                <a:solidFill>
                  <a:schemeClr val="bg1">
                    <a:lumMod val="75000"/>
                  </a:schemeClr>
                </a:solidFill>
              </a:defRPr>
            </a:lvl5pPr>
          </a:lstStyle>
          <a:p>
            <a:pPr lvl="0"/>
            <a:r>
              <a:rPr lang="en-US" dirty="0"/>
              <a:t>URL</a:t>
            </a:r>
          </a:p>
        </p:txBody>
      </p:sp>
      <p:sp>
        <p:nvSpPr>
          <p:cNvPr id="12" name="TextBox 11">
            <a:extLst>
              <a:ext uri="{FF2B5EF4-FFF2-40B4-BE49-F238E27FC236}">
                <a16:creationId xmlns:a16="http://schemas.microsoft.com/office/drawing/2014/main" id="{E1C05B86-1160-4370-A04A-9508198B968C}"/>
              </a:ext>
            </a:extLst>
          </p:cNvPr>
          <p:cNvSpPr txBox="1"/>
          <p:nvPr userDrawn="1"/>
        </p:nvSpPr>
        <p:spPr>
          <a:xfrm>
            <a:off x="6662057" y="6512893"/>
            <a:ext cx="2388641" cy="307777"/>
          </a:xfrm>
          <a:prstGeom prst="rect">
            <a:avLst/>
          </a:prstGeom>
          <a:noFill/>
        </p:spPr>
        <p:txBody>
          <a:bodyPr wrap="square" rtlCol="0">
            <a:spAutoFit/>
          </a:bodyPr>
          <a:lstStyle/>
          <a:p>
            <a:r>
              <a:rPr lang="en-US" sz="1400" dirty="0"/>
              <a:t>#70-535 @ITProGuru</a:t>
            </a:r>
          </a:p>
        </p:txBody>
      </p:sp>
      <p:sp>
        <p:nvSpPr>
          <p:cNvPr id="8" name="Text Placeholder 6">
            <a:extLst>
              <a:ext uri="{FF2B5EF4-FFF2-40B4-BE49-F238E27FC236}">
                <a16:creationId xmlns:a16="http://schemas.microsoft.com/office/drawing/2014/main" id="{02AE59D8-F91B-4102-844E-46CD5A0795C5}"/>
              </a:ext>
            </a:extLst>
          </p:cNvPr>
          <p:cNvSpPr>
            <a:spLocks noGrp="1"/>
          </p:cNvSpPr>
          <p:nvPr>
            <p:ph type="body" sz="quarter" idx="12" hasCustomPrompt="1"/>
          </p:nvPr>
        </p:nvSpPr>
        <p:spPr>
          <a:xfrm>
            <a:off x="275386" y="1689742"/>
            <a:ext cx="8595190" cy="780034"/>
          </a:xfrm>
          <a:noFill/>
        </p:spPr>
        <p:txBody>
          <a:bodyPr/>
          <a:lstStyle>
            <a:lvl1pPr marL="0" indent="0">
              <a:buNone/>
              <a:defRPr sz="2000" baseline="0">
                <a:solidFill>
                  <a:schemeClr val="bg1"/>
                </a:solidFill>
              </a:defRPr>
            </a:lvl1pPr>
          </a:lstStyle>
          <a:p>
            <a:pPr lvl="0"/>
            <a:r>
              <a:rPr lang="en-US" dirty="0" err="1"/>
              <a:t>WiFi</a:t>
            </a:r>
            <a:r>
              <a:rPr lang="en-US" dirty="0"/>
              <a:t>: </a:t>
            </a:r>
            <a:r>
              <a:rPr lang="en-US" dirty="0" err="1"/>
              <a:t>msftguest</a:t>
            </a:r>
            <a:r>
              <a:rPr lang="en-US" dirty="0"/>
              <a:t> &gt; Open browser &gt; event code: msevent11lz</a:t>
            </a:r>
          </a:p>
          <a:p>
            <a:pPr lvl="0"/>
            <a:r>
              <a:rPr lang="en-US" dirty="0"/>
              <a:t>Content &amp; Labs: http://github.com/guruskill/70-533</a:t>
            </a:r>
          </a:p>
          <a:p>
            <a:pPr lvl="0"/>
            <a:endParaRPr lang="en-US" dirty="0"/>
          </a:p>
        </p:txBody>
      </p:sp>
    </p:spTree>
    <p:extLst>
      <p:ext uri="{BB962C8B-B14F-4D97-AF65-F5344CB8AC3E}">
        <p14:creationId xmlns:p14="http://schemas.microsoft.com/office/powerpoint/2010/main" val="37404990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Demo">
    <p:bg>
      <p:bgPr>
        <a:solidFill>
          <a:srgbClr val="7030A0"/>
        </a:solidFill>
        <a:effectLst/>
      </p:bgPr>
    </p:bg>
    <p:spTree>
      <p:nvGrpSpPr>
        <p:cNvPr id="1" name=""/>
        <p:cNvGrpSpPr/>
        <p:nvPr/>
      </p:nvGrpSpPr>
      <p:grpSpPr>
        <a:xfrm>
          <a:off x="0" y="0"/>
          <a:ext cx="0" cy="0"/>
          <a:chOff x="0" y="0"/>
          <a:chExt cx="0" cy="0"/>
        </a:xfrm>
      </p:grpSpPr>
      <p:sp>
        <p:nvSpPr>
          <p:cNvPr id="726019" name="Rectangle 3"/>
          <p:cNvSpPr>
            <a:spLocks noGrp="1" noChangeArrowheads="1"/>
          </p:cNvSpPr>
          <p:nvPr>
            <p:ph type="ctrTitle" sz="quarter" hasCustomPrompt="1"/>
          </p:nvPr>
        </p:nvSpPr>
        <p:spPr>
          <a:xfrm>
            <a:off x="307911" y="770219"/>
            <a:ext cx="8379200" cy="1011928"/>
          </a:xfrm>
          <a:solidFill>
            <a:srgbClr val="7030A0"/>
          </a:solidFill>
          <a:ln algn="ctr"/>
        </p:spPr>
        <p:txBody>
          <a:bodyPr wrap="square" tIns="0" rIns="0" bIns="0" anchor="t" anchorCtr="0">
            <a:noAutofit/>
          </a:bodyPr>
          <a:lstStyle>
            <a:lvl1pPr algn="l">
              <a:spcBef>
                <a:spcPct val="60000"/>
              </a:spcBef>
              <a:buClr>
                <a:schemeClr val="hlink"/>
              </a:buClr>
              <a:buSzPct val="90000"/>
              <a:buFontTx/>
              <a:buNone/>
              <a:defRPr sz="3800" baseline="0">
                <a:solidFill>
                  <a:schemeClr val="bg1"/>
                </a:solidFill>
                <a:latin typeface="Segoe UI" pitchFamily="34" charset="0"/>
                <a:ea typeface="Segoe UI" pitchFamily="34" charset="0"/>
                <a:cs typeface="Segoe UI" pitchFamily="34" charset="0"/>
              </a:defRPr>
            </a:lvl1pPr>
          </a:lstStyle>
          <a:p>
            <a:r>
              <a:rPr lang="en-US" dirty="0"/>
              <a:t>Demo Title</a:t>
            </a:r>
          </a:p>
        </p:txBody>
      </p:sp>
      <p:sp>
        <p:nvSpPr>
          <p:cNvPr id="726020" name="Rectangle 4"/>
          <p:cNvSpPr>
            <a:spLocks noGrp="1" noChangeArrowheads="1"/>
          </p:cNvSpPr>
          <p:nvPr>
            <p:ph type="subTitle" sz="quarter" idx="1" hasCustomPrompt="1"/>
          </p:nvPr>
        </p:nvSpPr>
        <p:spPr>
          <a:xfrm>
            <a:off x="3685592" y="2110581"/>
            <a:ext cx="5290768" cy="3722293"/>
          </a:xfrm>
          <a:solidFill>
            <a:srgbClr val="7030A0"/>
          </a:solidFill>
        </p:spPr>
        <p:txBody>
          <a:bodyPr lIns="91440" tIns="45720" rIns="91440" bIns="45720"/>
          <a:lstStyle>
            <a:lvl1pPr marL="285750" indent="-285750" algn="l">
              <a:lnSpc>
                <a:spcPct val="95000"/>
              </a:lnSpc>
              <a:spcBef>
                <a:spcPct val="60000"/>
              </a:spcBef>
              <a:buClr>
                <a:schemeClr val="bg1"/>
              </a:buClr>
              <a:buFont typeface="Wingdings" panose="05000000000000000000" pitchFamily="2" charset="2"/>
              <a:buChar char="Ø"/>
              <a:defRPr sz="1800">
                <a:solidFill>
                  <a:schemeClr val="bg1"/>
                </a:solidFill>
                <a:latin typeface="Segoe UI" pitchFamily="34" charset="0"/>
                <a:ea typeface="Segoe UI" pitchFamily="34" charset="0"/>
                <a:cs typeface="Segoe UI" pitchFamily="34" charset="0"/>
              </a:defRPr>
            </a:lvl1pPr>
            <a:lvl2pPr marL="288925" indent="0">
              <a:buNone/>
              <a:defRPr/>
            </a:lvl2pPr>
          </a:lstStyle>
          <a:p>
            <a:r>
              <a:rPr lang="en-US" dirty="0"/>
              <a:t>Enter Description(s)</a:t>
            </a:r>
          </a:p>
          <a:p>
            <a:endParaRPr lang="en-US" dirty="0"/>
          </a:p>
        </p:txBody>
      </p:sp>
      <p:sp>
        <p:nvSpPr>
          <p:cNvPr id="7" name="Text Placeholder 6">
            <a:extLst>
              <a:ext uri="{FF2B5EF4-FFF2-40B4-BE49-F238E27FC236}">
                <a16:creationId xmlns:a16="http://schemas.microsoft.com/office/drawing/2014/main" id="{05E1913A-614D-4F38-AB69-5348B29CCD5D}"/>
              </a:ext>
            </a:extLst>
          </p:cNvPr>
          <p:cNvSpPr>
            <a:spLocks noGrp="1"/>
          </p:cNvSpPr>
          <p:nvPr>
            <p:ph type="body" sz="quarter" idx="10"/>
          </p:nvPr>
        </p:nvSpPr>
        <p:spPr>
          <a:xfrm>
            <a:off x="261938" y="2756542"/>
            <a:ext cx="3241675" cy="2851150"/>
          </a:xfrm>
        </p:spPr>
        <p:txBody>
          <a:bodyPr/>
          <a:lstStyle>
            <a:lvl1pPr>
              <a:defRPr sz="2000">
                <a:solidFill>
                  <a:schemeClr val="bg1"/>
                </a:solidFill>
              </a:defRPr>
            </a:lvl1pPr>
          </a:lstStyle>
          <a:p>
            <a:pPr lvl="0"/>
            <a:r>
              <a:rPr lang="en-US" dirty="0"/>
              <a:t>Edit Master text</a:t>
            </a:r>
          </a:p>
        </p:txBody>
      </p:sp>
      <p:sp>
        <p:nvSpPr>
          <p:cNvPr id="11" name="Text Placeholder 10">
            <a:extLst>
              <a:ext uri="{FF2B5EF4-FFF2-40B4-BE49-F238E27FC236}">
                <a16:creationId xmlns:a16="http://schemas.microsoft.com/office/drawing/2014/main" id="{6A2AE784-2CA5-4194-B30C-8D50C676A59B}"/>
              </a:ext>
            </a:extLst>
          </p:cNvPr>
          <p:cNvSpPr>
            <a:spLocks noGrp="1"/>
          </p:cNvSpPr>
          <p:nvPr>
            <p:ph type="body" sz="quarter" idx="11" hasCustomPrompt="1"/>
          </p:nvPr>
        </p:nvSpPr>
        <p:spPr>
          <a:xfrm>
            <a:off x="261938" y="6018240"/>
            <a:ext cx="8714421" cy="391882"/>
          </a:xfrm>
          <a:solidFill>
            <a:schemeClr val="bg1"/>
          </a:solidFill>
        </p:spPr>
        <p:txBody>
          <a:bodyPr/>
          <a:lstStyle>
            <a:lvl1pPr marL="0" indent="0">
              <a:buNone/>
              <a:defRPr sz="1400">
                <a:solidFill>
                  <a:srgbClr val="3399FF"/>
                </a:solidFill>
              </a:defRPr>
            </a:lvl1pPr>
            <a:lvl2pPr>
              <a:defRPr>
                <a:solidFill>
                  <a:schemeClr val="bg1">
                    <a:lumMod val="75000"/>
                  </a:schemeClr>
                </a:solidFill>
              </a:defRPr>
            </a:lvl2pPr>
            <a:lvl3pPr>
              <a:defRPr>
                <a:solidFill>
                  <a:schemeClr val="bg1">
                    <a:lumMod val="75000"/>
                  </a:schemeClr>
                </a:solidFill>
              </a:defRPr>
            </a:lvl3pPr>
            <a:lvl4pPr>
              <a:defRPr>
                <a:solidFill>
                  <a:schemeClr val="bg1">
                    <a:lumMod val="75000"/>
                  </a:schemeClr>
                </a:solidFill>
              </a:defRPr>
            </a:lvl4pPr>
            <a:lvl5pPr>
              <a:defRPr>
                <a:solidFill>
                  <a:schemeClr val="bg1">
                    <a:lumMod val="75000"/>
                  </a:schemeClr>
                </a:solidFill>
              </a:defRPr>
            </a:lvl5pPr>
          </a:lstStyle>
          <a:p>
            <a:pPr lvl="0"/>
            <a:r>
              <a:rPr lang="en-US" dirty="0"/>
              <a:t>URL</a:t>
            </a:r>
          </a:p>
        </p:txBody>
      </p:sp>
      <p:sp>
        <p:nvSpPr>
          <p:cNvPr id="12" name="TextBox 11">
            <a:extLst>
              <a:ext uri="{FF2B5EF4-FFF2-40B4-BE49-F238E27FC236}">
                <a16:creationId xmlns:a16="http://schemas.microsoft.com/office/drawing/2014/main" id="{E1C05B86-1160-4370-A04A-9508198B968C}"/>
              </a:ext>
            </a:extLst>
          </p:cNvPr>
          <p:cNvSpPr txBox="1"/>
          <p:nvPr userDrawn="1"/>
        </p:nvSpPr>
        <p:spPr>
          <a:xfrm>
            <a:off x="6662057" y="6512893"/>
            <a:ext cx="2388641" cy="307777"/>
          </a:xfrm>
          <a:prstGeom prst="rect">
            <a:avLst/>
          </a:prstGeom>
          <a:noFill/>
        </p:spPr>
        <p:txBody>
          <a:bodyPr wrap="square" rtlCol="0">
            <a:spAutoFit/>
          </a:bodyPr>
          <a:lstStyle/>
          <a:p>
            <a:r>
              <a:rPr lang="en-US" sz="1400" dirty="0"/>
              <a:t>#70-535 @ITProGuru</a:t>
            </a:r>
          </a:p>
        </p:txBody>
      </p:sp>
      <p:sp>
        <p:nvSpPr>
          <p:cNvPr id="8" name="Rectangle 7">
            <a:extLst>
              <a:ext uri="{FF2B5EF4-FFF2-40B4-BE49-F238E27FC236}">
                <a16:creationId xmlns:a16="http://schemas.microsoft.com/office/drawing/2014/main" id="{2E5CD9C4-3903-4CFA-9CED-0878686ABD1A}"/>
              </a:ext>
            </a:extLst>
          </p:cNvPr>
          <p:cNvSpPr/>
          <p:nvPr userDrawn="1"/>
        </p:nvSpPr>
        <p:spPr>
          <a:xfrm>
            <a:off x="158449" y="117610"/>
            <a:ext cx="1903085" cy="715581"/>
          </a:xfrm>
          <a:prstGeom prst="rect">
            <a:avLst/>
          </a:prstGeom>
        </p:spPr>
        <p:txBody>
          <a:bodyPr wrap="none">
            <a:spAutoFit/>
          </a:bodyPr>
          <a:lstStyle/>
          <a:p>
            <a:r>
              <a:rPr lang="en-US" sz="4050" dirty="0">
                <a:solidFill>
                  <a:srgbClr val="00B0F0"/>
                </a:solidFill>
              </a:rPr>
              <a:t>DEMO</a:t>
            </a:r>
          </a:p>
        </p:txBody>
      </p:sp>
    </p:spTree>
    <p:extLst>
      <p:ext uri="{BB962C8B-B14F-4D97-AF65-F5344CB8AC3E}">
        <p14:creationId xmlns:p14="http://schemas.microsoft.com/office/powerpoint/2010/main" val="481329110"/>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a:t>Click to edit Master title style</a:t>
            </a:r>
          </a:p>
        </p:txBody>
      </p:sp>
      <p:sp>
        <p:nvSpPr>
          <p:cNvPr id="6" name="Text Placeholder 5"/>
          <p:cNvSpPr>
            <a:spLocks noGrp="1"/>
          </p:cNvSpPr>
          <p:nvPr>
            <p:ph type="body" sz="quarter" idx="10"/>
          </p:nvPr>
        </p:nvSpPr>
        <p:spPr>
          <a:xfrm>
            <a:off x="201930" y="1189178"/>
            <a:ext cx="8740142" cy="1699311"/>
          </a:xfrm>
        </p:spPr>
        <p:txBody>
          <a:bodyPr/>
          <a:lstStyle>
            <a:lvl1pPr marL="0" indent="0">
              <a:buNone/>
              <a:defRPr>
                <a:gradFill>
                  <a:gsLst>
                    <a:gs pos="1250">
                      <a:schemeClr val="tx1"/>
                    </a:gs>
                    <a:gs pos="99000">
                      <a:schemeClr val="tx1"/>
                    </a:gs>
                  </a:gsLst>
                  <a:lin ang="5400000" scaled="0"/>
                </a:gradFill>
              </a:defRPr>
            </a:lvl1pPr>
            <a:lvl2pPr marL="0" indent="0">
              <a:buFontTx/>
              <a:buNone/>
              <a:defRPr sz="1471"/>
            </a:lvl2pPr>
            <a:lvl3pPr marL="168073" indent="0">
              <a:buNone/>
              <a:defRPr/>
            </a:lvl3pPr>
            <a:lvl4pPr marL="336145" indent="0">
              <a:buNone/>
              <a:defRPr/>
            </a:lvl4pPr>
            <a:lvl5pPr marL="504218"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95795782"/>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30" y="1189178"/>
            <a:ext cx="8740142" cy="174906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lvl1pPr>
              <a:defRPr>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1415584663"/>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30" y="1189177"/>
            <a:ext cx="8740142" cy="1749069"/>
          </a:xfrm>
        </p:spPr>
        <p:txBody>
          <a:bodyPr/>
          <a:lstStyle>
            <a:lvl1pPr>
              <a:defRPr>
                <a:solidFill>
                  <a:srgbClr val="582881"/>
                </a:soli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17470973"/>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1" y="1189176"/>
            <a:ext cx="4033911" cy="2025298"/>
          </a:xfrm>
        </p:spPr>
        <p:txBody>
          <a:bodyPr/>
          <a:lstStyle>
            <a:lvl1pPr marL="0" indent="0">
              <a:spcBef>
                <a:spcPts val="900"/>
              </a:spcBef>
              <a:buClr>
                <a:schemeClr val="tx1"/>
              </a:buClr>
              <a:buFont typeface="Wingdings" pitchFamily="2" charset="2"/>
              <a:buNone/>
              <a:defRPr sz="2647">
                <a:solidFill>
                  <a:srgbClr val="582881"/>
                </a:solidFill>
              </a:defRPr>
            </a:lvl1pPr>
            <a:lvl2pPr marL="0" indent="0">
              <a:buNone/>
              <a:defRPr sz="1471"/>
            </a:lvl2pPr>
            <a:lvl3pPr marL="170407" indent="0">
              <a:buNone/>
              <a:tabLst/>
              <a:defRPr sz="1471"/>
            </a:lvl3pPr>
            <a:lvl4pPr marL="338480" indent="0">
              <a:buNone/>
              <a:defRPr/>
            </a:lvl4pPr>
            <a:lvl5pPr marL="504218"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4908161" y="1189176"/>
            <a:ext cx="4033911" cy="2025298"/>
          </a:xfrm>
        </p:spPr>
        <p:txBody>
          <a:bodyPr/>
          <a:lstStyle>
            <a:lvl1pPr marL="0" indent="0">
              <a:spcBef>
                <a:spcPts val="900"/>
              </a:spcBef>
              <a:buClr>
                <a:schemeClr val="tx1"/>
              </a:buClr>
              <a:buFont typeface="Wingdings" pitchFamily="2" charset="2"/>
              <a:buNone/>
              <a:defRPr sz="2647">
                <a:solidFill>
                  <a:srgbClr val="582881"/>
                </a:solidFill>
              </a:defRPr>
            </a:lvl1pPr>
            <a:lvl2pPr marL="0" indent="0">
              <a:buNone/>
              <a:defRPr sz="1471"/>
            </a:lvl2pPr>
            <a:lvl3pPr marL="170407" indent="0">
              <a:buNone/>
              <a:tabLst/>
              <a:defRPr sz="1471"/>
            </a:lvl3pPr>
            <a:lvl4pPr marL="338480" indent="0">
              <a:buNone/>
              <a:defRPr/>
            </a:lvl4pPr>
            <a:lvl5pPr marL="504218"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01181189"/>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1" y="1189176"/>
            <a:ext cx="4033911" cy="2025298"/>
          </a:xfrm>
        </p:spPr>
        <p:txBody>
          <a:bodyPr/>
          <a:lstStyle>
            <a:lvl1pPr marL="0" indent="0">
              <a:spcBef>
                <a:spcPts val="900"/>
              </a:spcBef>
              <a:buClr>
                <a:schemeClr val="tx1"/>
              </a:buClr>
              <a:buFont typeface="Wingdings" pitchFamily="2" charset="2"/>
              <a:buNone/>
              <a:defRPr sz="2647"/>
            </a:lvl1pPr>
            <a:lvl2pPr marL="0" indent="0">
              <a:buNone/>
              <a:defRPr sz="1471"/>
            </a:lvl2pPr>
            <a:lvl3pPr marL="170407" indent="0">
              <a:buNone/>
              <a:tabLst/>
              <a:defRPr sz="1471"/>
            </a:lvl3pPr>
            <a:lvl4pPr marL="338480" indent="0">
              <a:buNone/>
              <a:defRPr/>
            </a:lvl4pPr>
            <a:lvl5pPr marL="504218"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4908161" y="1189176"/>
            <a:ext cx="4033911" cy="2025298"/>
          </a:xfrm>
        </p:spPr>
        <p:txBody>
          <a:bodyPr/>
          <a:lstStyle>
            <a:lvl1pPr marL="0" indent="0">
              <a:spcBef>
                <a:spcPts val="900"/>
              </a:spcBef>
              <a:buClr>
                <a:schemeClr val="tx1"/>
              </a:buClr>
              <a:buFont typeface="Wingdings" pitchFamily="2" charset="2"/>
              <a:buNone/>
              <a:defRPr sz="2647"/>
            </a:lvl1pPr>
            <a:lvl2pPr marL="0" indent="0">
              <a:buNone/>
              <a:defRPr sz="1471"/>
            </a:lvl2pPr>
            <a:lvl3pPr marL="170407" indent="0">
              <a:buNone/>
              <a:tabLst/>
              <a:defRPr sz="1471"/>
            </a:lvl3pPr>
            <a:lvl4pPr marL="338480" indent="0">
              <a:buNone/>
              <a:defRPr/>
            </a:lvl4pPr>
            <a:lvl5pPr marL="504218"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18198576"/>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1" y="1189176"/>
            <a:ext cx="4033911" cy="2075055"/>
          </a:xfrm>
        </p:spPr>
        <p:txBody>
          <a:bodyPr/>
          <a:lstStyle>
            <a:lvl1pPr marL="211258" indent="-211258">
              <a:spcBef>
                <a:spcPts val="900"/>
              </a:spcBef>
              <a:buClr>
                <a:schemeClr val="tx1"/>
              </a:buClr>
              <a:buFont typeface="Arial" pitchFamily="34" charset="0"/>
              <a:buChar char="•"/>
              <a:defRPr sz="2647"/>
            </a:lvl1pPr>
            <a:lvl2pPr marL="390527" indent="-171451">
              <a:defRPr sz="1765"/>
            </a:lvl2pPr>
            <a:lvl3pPr marL="514352" indent="-123826">
              <a:tabLst/>
              <a:defRPr sz="1471"/>
            </a:lvl3pPr>
            <a:lvl4pPr marL="647702" indent="-133351">
              <a:defRPr/>
            </a:lvl4pPr>
            <a:lvl5pPr marL="771528" indent="-123826">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4908161" y="1189176"/>
            <a:ext cx="4033911" cy="2075055"/>
          </a:xfrm>
        </p:spPr>
        <p:txBody>
          <a:bodyPr/>
          <a:lstStyle>
            <a:lvl1pPr marL="211258" indent="-211258">
              <a:spcBef>
                <a:spcPts val="900"/>
              </a:spcBef>
              <a:buClr>
                <a:schemeClr val="tx1"/>
              </a:buClr>
              <a:buFont typeface="Arial" pitchFamily="34" charset="0"/>
              <a:buChar char="•"/>
              <a:defRPr sz="2647"/>
            </a:lvl1pPr>
            <a:lvl2pPr marL="390527" indent="-171451">
              <a:defRPr sz="1765"/>
            </a:lvl2pPr>
            <a:lvl3pPr marL="514352" indent="-123826">
              <a:tabLst/>
              <a:defRPr sz="1471"/>
            </a:lvl3pPr>
            <a:lvl4pPr marL="647702" indent="-133351">
              <a:defRPr/>
            </a:lvl4pPr>
            <a:lvl5pPr marL="771528" indent="-123826">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88803431"/>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1" y="1189176"/>
            <a:ext cx="4033911" cy="2075055"/>
          </a:xfrm>
        </p:spPr>
        <p:txBody>
          <a:bodyPr/>
          <a:lstStyle>
            <a:lvl1pPr marL="211258" indent="-211258">
              <a:spcBef>
                <a:spcPts val="900"/>
              </a:spcBef>
              <a:buClr>
                <a:schemeClr val="tx2"/>
              </a:buClr>
              <a:buFont typeface="Arial" pitchFamily="34" charset="0"/>
              <a:buChar char="•"/>
              <a:defRPr sz="2647">
                <a:solidFill>
                  <a:srgbClr val="582881"/>
                </a:solidFill>
              </a:defRPr>
            </a:lvl1pPr>
            <a:lvl2pPr marL="390527" indent="-171451">
              <a:defRPr sz="1765"/>
            </a:lvl2pPr>
            <a:lvl3pPr marL="514352" indent="-123826">
              <a:tabLst/>
              <a:defRPr sz="1471"/>
            </a:lvl3pPr>
            <a:lvl4pPr marL="647702" indent="-133351">
              <a:defRPr/>
            </a:lvl4pPr>
            <a:lvl5pPr marL="771528" indent="-123826">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4908161" y="1189176"/>
            <a:ext cx="4033911" cy="2075055"/>
          </a:xfrm>
        </p:spPr>
        <p:txBody>
          <a:bodyPr/>
          <a:lstStyle>
            <a:lvl1pPr marL="211258" indent="-211258">
              <a:spcBef>
                <a:spcPts val="900"/>
              </a:spcBef>
              <a:buClr>
                <a:schemeClr val="tx2"/>
              </a:buClr>
              <a:buFont typeface="Arial" pitchFamily="34" charset="0"/>
              <a:buChar char="•"/>
              <a:defRPr sz="2647">
                <a:solidFill>
                  <a:srgbClr val="582881"/>
                </a:solidFill>
              </a:defRPr>
            </a:lvl1pPr>
            <a:lvl2pPr marL="390527" indent="-171451">
              <a:defRPr sz="1765"/>
            </a:lvl2pPr>
            <a:lvl3pPr marL="514352" indent="-123826">
              <a:tabLst/>
              <a:defRPr sz="1471"/>
            </a:lvl3pPr>
            <a:lvl4pPr marL="647702" indent="-133351">
              <a:defRPr/>
            </a:lvl4pPr>
            <a:lvl5pPr marL="771528" indent="-123826">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63355663"/>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286337597"/>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Scenario/Next Steps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a:t>Click to edit Master title style</a:t>
            </a:r>
          </a:p>
        </p:txBody>
      </p:sp>
      <p:sp>
        <p:nvSpPr>
          <p:cNvPr id="3" name="Title 1"/>
          <p:cNvSpPr txBox="1">
            <a:spLocks/>
          </p:cNvSpPr>
          <p:nvPr userDrawn="1"/>
        </p:nvSpPr>
        <p:spPr>
          <a:xfrm>
            <a:off x="201695" y="1645047"/>
            <a:ext cx="3361827" cy="4482760"/>
          </a:xfrm>
          <a:prstGeom prst="rect">
            <a:avLst/>
          </a:prstGeom>
          <a:solidFill>
            <a:schemeClr val="tx2"/>
          </a:solidFill>
        </p:spPr>
        <p:txBody>
          <a:bodyPr vert="horz" wrap="square" lIns="107571" tIns="67232" rIns="107571" bIns="67232" rtlCol="0" anchor="t">
            <a:noAutofit/>
          </a:bodyPr>
          <a:lstStyle>
            <a:lvl1pPr algn="l" defTabSz="931863" rtl="0" fontAlgn="base">
              <a:lnSpc>
                <a:spcPct val="90000"/>
              </a:lnSpc>
              <a:spcBef>
                <a:spcPct val="0"/>
              </a:spcBef>
              <a:spcAft>
                <a:spcPct val="0"/>
              </a:spcAft>
              <a:defRPr lang="en-US" sz="4800" kern="1200" spc="-102">
                <a:ln w="3175">
                  <a:noFill/>
                </a:ln>
                <a:gradFill>
                  <a:gsLst>
                    <a:gs pos="1250">
                      <a:schemeClr val="tx1"/>
                    </a:gs>
                    <a:gs pos="100000">
                      <a:schemeClr val="tx1"/>
                    </a:gs>
                  </a:gsLst>
                  <a:lin ang="5400000" scaled="0"/>
                </a:gradFill>
                <a:latin typeface="+mj-lt"/>
                <a:ea typeface="MS PGothic" pitchFamily="34" charset="-128"/>
                <a:cs typeface="Segoe UI" pitchFamily="34" charset="0"/>
              </a:defRPr>
            </a:lvl1pPr>
            <a:lvl2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2pPr>
            <a:lvl3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3pPr>
            <a:lvl4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4pPr>
            <a:lvl5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5pPr>
            <a:lvl6pPr marL="4572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6pPr>
            <a:lvl7pPr marL="9144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7pPr>
            <a:lvl8pPr marL="13716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8pPr>
            <a:lvl9pPr marL="18288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9pPr>
          </a:lstStyle>
          <a:p>
            <a:endParaRPr lang="en-US" sz="3529" dirty="0">
              <a:solidFill>
                <a:schemeClr val="bg1"/>
              </a:solidFill>
            </a:endParaRPr>
          </a:p>
        </p:txBody>
      </p:sp>
      <p:sp>
        <p:nvSpPr>
          <p:cNvPr id="5" name="Text Placeholder 4"/>
          <p:cNvSpPr>
            <a:spLocks noGrp="1"/>
          </p:cNvSpPr>
          <p:nvPr>
            <p:ph type="body" sz="quarter" idx="10" hasCustomPrompt="1"/>
          </p:nvPr>
        </p:nvSpPr>
        <p:spPr>
          <a:xfrm>
            <a:off x="3890345" y="1645236"/>
            <a:ext cx="4712066" cy="556563"/>
          </a:xfrm>
        </p:spPr>
        <p:txBody>
          <a:bodyPr/>
          <a:lstStyle>
            <a:lvl1pPr marL="0" marR="0" indent="0" algn="l" defTabSz="685129" rtl="0" eaLnBrk="1" fontAlgn="base" latinLnBrk="0" hangingPunct="1">
              <a:lnSpc>
                <a:spcPts val="2941"/>
              </a:lnSpc>
              <a:spcBef>
                <a:spcPts val="735"/>
              </a:spcBef>
              <a:spcAft>
                <a:spcPts val="1471"/>
              </a:spcAft>
              <a:buClrTx/>
              <a:buSzPct val="90000"/>
              <a:buFont typeface="Arial" pitchFamily="34" charset="0"/>
              <a:buNone/>
              <a:tabLst/>
              <a:defRPr sz="2353"/>
            </a:lvl1pPr>
          </a:lstStyle>
          <a:p>
            <a:pPr lvl="0"/>
            <a:r>
              <a:rPr lang="en-US" dirty="0"/>
              <a:t>Segoe UI light 32pt</a:t>
            </a:r>
          </a:p>
        </p:txBody>
      </p:sp>
      <p:sp>
        <p:nvSpPr>
          <p:cNvPr id="6" name="Text Placeholder 5"/>
          <p:cNvSpPr>
            <a:spLocks noGrp="1"/>
          </p:cNvSpPr>
          <p:nvPr>
            <p:ph type="body" sz="quarter" idx="11" hasCustomPrompt="1"/>
          </p:nvPr>
        </p:nvSpPr>
        <p:spPr>
          <a:xfrm>
            <a:off x="379347" y="1860035"/>
            <a:ext cx="2982246" cy="999248"/>
          </a:xfrm>
        </p:spPr>
        <p:txBody>
          <a:bodyPr/>
          <a:lstStyle>
            <a:lvl1pPr marL="0" indent="0">
              <a:buNone/>
              <a:defRPr baseline="0">
                <a:solidFill>
                  <a:schemeClr val="bg1"/>
                </a:solidFill>
              </a:defRPr>
            </a:lvl1pPr>
          </a:lstStyle>
          <a:p>
            <a:pPr lvl="0"/>
            <a:r>
              <a:rPr lang="en-US" dirty="0"/>
              <a:t>Segoe UI light 40pt</a:t>
            </a:r>
          </a:p>
        </p:txBody>
      </p:sp>
    </p:spTree>
    <p:extLst>
      <p:ext uri="{BB962C8B-B14F-4D97-AF65-F5344CB8AC3E}">
        <p14:creationId xmlns:p14="http://schemas.microsoft.com/office/powerpoint/2010/main" val="2928264755"/>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1_Title Only &amp;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a:t>Click to edit Master title style</a:t>
            </a:r>
          </a:p>
        </p:txBody>
      </p:sp>
      <p:sp>
        <p:nvSpPr>
          <p:cNvPr id="4" name="Text Placeholder 3"/>
          <p:cNvSpPr>
            <a:spLocks noGrp="1"/>
          </p:cNvSpPr>
          <p:nvPr>
            <p:ph type="body" sz="quarter" idx="10"/>
          </p:nvPr>
        </p:nvSpPr>
        <p:spPr>
          <a:xfrm>
            <a:off x="201929" y="1316812"/>
            <a:ext cx="3715260" cy="510524"/>
          </a:xfrm>
        </p:spPr>
        <p:txBody>
          <a:bodyPr/>
          <a:lstStyle>
            <a:lvl1pPr marL="0" indent="0">
              <a:buNone/>
              <a:defRPr sz="2353">
                <a:solidFill>
                  <a:srgbClr val="505050"/>
                </a:solidFill>
              </a:defRPr>
            </a:lvl1pPr>
            <a:lvl2pPr marL="252109" indent="0">
              <a:buNone/>
              <a:defRPr/>
            </a:lvl2pPr>
            <a:lvl3pPr marL="420181" indent="0">
              <a:buNone/>
              <a:defRPr/>
            </a:lvl3pPr>
            <a:lvl4pPr marL="588254" indent="0">
              <a:buNone/>
              <a:defRPr/>
            </a:lvl4pPr>
            <a:lvl5pPr marL="756326" indent="0">
              <a:buNone/>
              <a:defRPr/>
            </a:lvl5pPr>
          </a:lstStyle>
          <a:p>
            <a:pPr lvl="0"/>
            <a:r>
              <a:rPr lang="en-US" dirty="0"/>
              <a:t>Click to edit Master</a:t>
            </a:r>
          </a:p>
        </p:txBody>
      </p:sp>
    </p:spTree>
    <p:extLst>
      <p:ext uri="{BB962C8B-B14F-4D97-AF65-F5344CB8AC3E}">
        <p14:creationId xmlns:p14="http://schemas.microsoft.com/office/powerpoint/2010/main" val="1584664183"/>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Lab">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55B8EEB-D399-4AF3-B7D1-E78E1898CC1F}"/>
              </a:ext>
            </a:extLst>
          </p:cNvPr>
          <p:cNvSpPr/>
          <p:nvPr userDrawn="1"/>
        </p:nvSpPr>
        <p:spPr>
          <a:xfrm>
            <a:off x="0" y="0"/>
            <a:ext cx="9144000" cy="13716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1473233" y="1"/>
            <a:ext cx="7511614" cy="1231901"/>
          </a:xfrm>
        </p:spPr>
        <p:txBody>
          <a:bodyPr/>
          <a:lstStyle>
            <a:lvl1pPr>
              <a:defRPr sz="2400"/>
            </a:lvl1pPr>
          </a:lstStyle>
          <a:p>
            <a:r>
              <a:rPr lang="en-US" dirty="0"/>
              <a:t>Click to edit Lab title</a:t>
            </a:r>
          </a:p>
        </p:txBody>
      </p:sp>
      <p:sp>
        <p:nvSpPr>
          <p:cNvPr id="3" name="Content Placeholder 2"/>
          <p:cNvSpPr>
            <a:spLocks noGrp="1"/>
          </p:cNvSpPr>
          <p:nvPr>
            <p:ph idx="1" hasCustomPrompt="1"/>
          </p:nvPr>
        </p:nvSpPr>
        <p:spPr>
          <a:xfrm>
            <a:off x="151194" y="1371600"/>
            <a:ext cx="8833654" cy="4793789"/>
          </a:xfrm>
        </p:spPr>
        <p:txBody>
          <a:bodyPr>
            <a:normAutofit/>
          </a:bodyPr>
          <a:lstStyle>
            <a:lvl1pPr marL="514350" indent="-514350">
              <a:buFont typeface="+mj-lt"/>
              <a:buAutoNum type="arabicParenR"/>
              <a:defRPr sz="2700"/>
            </a:lvl1pPr>
            <a:lvl2pPr marL="342900" indent="0">
              <a:buFontTx/>
              <a:buNone/>
              <a:defRPr sz="2400"/>
            </a:lvl2pPr>
            <a:lvl3pPr marL="685800" indent="0">
              <a:buFontTx/>
              <a:buNone/>
              <a:defRPr sz="2100"/>
            </a:lvl3pPr>
            <a:lvl4pPr marL="1028700" indent="0">
              <a:buFontTx/>
              <a:buNone/>
              <a:defRPr sz="1800"/>
            </a:lvl4pPr>
            <a:lvl5pPr marL="1371600" indent="0">
              <a:buFontTx/>
              <a:buNone/>
              <a:defRPr sz="1800"/>
            </a:lvl5pPr>
          </a:lstStyle>
          <a:p>
            <a:pPr lvl="0"/>
            <a:r>
              <a:rPr lang="en-US" dirty="0"/>
              <a:t>Click to edit LAB text styles</a:t>
            </a:r>
          </a:p>
          <a:p>
            <a:pPr lvl="1"/>
            <a:r>
              <a:rPr lang="en-US" dirty="0"/>
              <a:t>Second level </a:t>
            </a:r>
          </a:p>
          <a:p>
            <a:pPr lvl="1"/>
            <a:r>
              <a:rPr lang="en-US" dirty="0"/>
              <a:t>	Third level</a:t>
            </a:r>
          </a:p>
          <a:p>
            <a:pPr lvl="3"/>
            <a:r>
              <a:rPr lang="en-US" dirty="0"/>
              <a:t>Fourth level</a:t>
            </a:r>
          </a:p>
          <a:p>
            <a:pPr lvl="4"/>
            <a:r>
              <a:rPr lang="en-US" dirty="0"/>
              <a:t>Fifth level</a:t>
            </a:r>
          </a:p>
        </p:txBody>
      </p:sp>
      <p:sp>
        <p:nvSpPr>
          <p:cNvPr id="7" name="Rectangle 6">
            <a:extLst>
              <a:ext uri="{FF2B5EF4-FFF2-40B4-BE49-F238E27FC236}">
                <a16:creationId xmlns:a16="http://schemas.microsoft.com/office/drawing/2014/main" id="{36E8BE26-ED1E-4BC3-AABB-33679E13D11C}"/>
              </a:ext>
            </a:extLst>
          </p:cNvPr>
          <p:cNvSpPr/>
          <p:nvPr userDrawn="1"/>
        </p:nvSpPr>
        <p:spPr>
          <a:xfrm>
            <a:off x="158449" y="117610"/>
            <a:ext cx="1314784" cy="715581"/>
          </a:xfrm>
          <a:prstGeom prst="rect">
            <a:avLst/>
          </a:prstGeom>
        </p:spPr>
        <p:txBody>
          <a:bodyPr wrap="none">
            <a:spAutoFit/>
          </a:bodyPr>
          <a:lstStyle/>
          <a:p>
            <a:r>
              <a:rPr lang="en-US" sz="4050" dirty="0">
                <a:solidFill>
                  <a:srgbClr val="00B0F0"/>
                </a:solidFill>
              </a:rPr>
              <a:t>LAB</a:t>
            </a:r>
          </a:p>
        </p:txBody>
      </p:sp>
      <p:sp>
        <p:nvSpPr>
          <p:cNvPr id="8" name="Text Placeholder 4">
            <a:extLst>
              <a:ext uri="{FF2B5EF4-FFF2-40B4-BE49-F238E27FC236}">
                <a16:creationId xmlns:a16="http://schemas.microsoft.com/office/drawing/2014/main" id="{5F53A04A-F1A4-47F1-8696-966F2AE336F7}"/>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3876654597"/>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72636871"/>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58288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86126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2_Section Title Accent Color 1">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23144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1_Section Title Accent Color 2">
    <p:bg>
      <p:bgPr>
        <a:solidFill>
          <a:srgbClr val="169FEB"/>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969139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1_Section Title Accent Color 3">
    <p:bg>
      <p:bgPr>
        <a:solidFill>
          <a:srgbClr val="F3842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9684166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4" name="Rectangle 3"/>
          <p:cNvSpPr/>
          <p:nvPr userDrawn="1"/>
        </p:nvSpPr>
        <p:spPr bwMode="hidden">
          <a:xfrm>
            <a:off x="0" y="1189178"/>
            <a:ext cx="9144000" cy="566882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34292" tIns="34292" rIns="34292" bIns="34292" anchor="ctr"/>
          <a:lstStyle/>
          <a:p>
            <a:pPr algn="ctr" defTabSz="685577" fontAlgn="base">
              <a:spcBef>
                <a:spcPct val="0"/>
              </a:spcBef>
              <a:spcAft>
                <a:spcPct val="0"/>
              </a:spcAft>
              <a:defRPr/>
            </a:pPr>
            <a:endParaRPr lang="en-US" sz="1324"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lvl1pPr>
              <a:defRPr baseline="0"/>
            </a:lvl1pPr>
          </a:lstStyle>
          <a:p>
            <a:r>
              <a:rPr lang="en-US"/>
              <a:t>Click to edit Master title style</a:t>
            </a:r>
            <a:endParaRPr lang="en-US" dirty="0"/>
          </a:p>
        </p:txBody>
      </p:sp>
      <p:sp>
        <p:nvSpPr>
          <p:cNvPr id="5" name="Text Placeholder 4"/>
          <p:cNvSpPr>
            <a:spLocks noGrp="1"/>
          </p:cNvSpPr>
          <p:nvPr>
            <p:ph type="body" sz="quarter" idx="10"/>
          </p:nvPr>
        </p:nvSpPr>
        <p:spPr>
          <a:xfrm>
            <a:off x="201929" y="1197323"/>
            <a:ext cx="8740142" cy="1677767"/>
          </a:xfrm>
        </p:spPr>
        <p:txBody>
          <a:bodyPr/>
          <a:lstStyle>
            <a:lvl1pPr marL="0" indent="0">
              <a:buNone/>
              <a:defRPr sz="2426">
                <a:gradFill>
                  <a:gsLst>
                    <a:gs pos="1250">
                      <a:srgbClr val="000000"/>
                    </a:gs>
                    <a:gs pos="100000">
                      <a:srgbClr val="000000"/>
                    </a:gs>
                  </a:gsLst>
                  <a:lin ang="5400000" scaled="0"/>
                </a:gradFill>
                <a:latin typeface="Segoe UI" pitchFamily="34" charset="0"/>
                <a:cs typeface="Segoe UI" pitchFamily="34" charset="0"/>
              </a:defRPr>
            </a:lvl1pPr>
            <a:lvl2pPr marL="254795" indent="0">
              <a:buNone/>
              <a:defRPr>
                <a:gradFill>
                  <a:gsLst>
                    <a:gs pos="1250">
                      <a:srgbClr val="000000"/>
                    </a:gs>
                    <a:gs pos="100000">
                      <a:srgbClr val="000000"/>
                    </a:gs>
                  </a:gsLst>
                  <a:lin ang="5400000" scaled="0"/>
                </a:gradFill>
                <a:latin typeface="Segoe UI" pitchFamily="34" charset="0"/>
                <a:cs typeface="Segoe UI" pitchFamily="34" charset="0"/>
              </a:defRPr>
            </a:lvl2pPr>
            <a:lvl3pPr marL="429818" indent="0">
              <a:buNone/>
              <a:defRPr>
                <a:gradFill>
                  <a:gsLst>
                    <a:gs pos="1250">
                      <a:srgbClr val="000000"/>
                    </a:gs>
                    <a:gs pos="100000">
                      <a:srgbClr val="000000"/>
                    </a:gs>
                  </a:gsLst>
                  <a:lin ang="5400000" scaled="0"/>
                </a:gradFill>
                <a:latin typeface="Segoe UI" pitchFamily="34" charset="0"/>
                <a:cs typeface="Segoe UI" pitchFamily="34" charset="0"/>
              </a:defRPr>
            </a:lvl3pPr>
            <a:lvl4pPr marL="598887" indent="0">
              <a:buNone/>
              <a:defRPr>
                <a:gradFill>
                  <a:gsLst>
                    <a:gs pos="1250">
                      <a:srgbClr val="000000"/>
                    </a:gs>
                    <a:gs pos="100000">
                      <a:srgbClr val="000000"/>
                    </a:gs>
                  </a:gsLst>
                  <a:lin ang="5400000" scaled="0"/>
                </a:gradFill>
                <a:latin typeface="Segoe UI" pitchFamily="34" charset="0"/>
                <a:cs typeface="Segoe UI" pitchFamily="34" charset="0"/>
              </a:defRPr>
            </a:lvl4pPr>
            <a:lvl5pPr marL="772719"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13986577"/>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bwMode="white">
          <a:xfrm>
            <a:off x="201930" y="1189178"/>
            <a:ext cx="8740142" cy="1845826"/>
          </a:xfrm>
          <a:prstGeom prst="rect">
            <a:avLst/>
          </a:prstGeom>
        </p:spPr>
        <p:txBody>
          <a:bodyPr/>
          <a:lstStyle>
            <a:lvl1pPr marL="213593" indent="-213593">
              <a:buClr>
                <a:schemeClr val="tx1"/>
              </a:buClr>
              <a:buSzPct val="90000"/>
              <a:buFont typeface="Arial" pitchFamily="34" charset="0"/>
              <a:buChar char="•"/>
              <a:defRPr sz="264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20181" indent="-20659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33773" indent="-213593">
              <a:buClr>
                <a:schemeClr val="tx1"/>
              </a:buClr>
              <a:buSzPct val="90000"/>
              <a:buFont typeface="Arial" pitchFamily="34" charset="0"/>
              <a:buChar char="•"/>
              <a:defRPr sz="2059">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01846" indent="-168073">
              <a:buClr>
                <a:schemeClr val="tx1"/>
              </a:buClr>
              <a:buSzPct val="90000"/>
              <a:buFont typeface="Arial" pitchFamily="34" charset="0"/>
              <a:buChar char="•"/>
              <a:defRPr sz="1765">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969919" indent="-168073">
              <a:buClr>
                <a:schemeClr val="tx1"/>
              </a:buClr>
              <a:buSzPct val="90000"/>
              <a:buFont typeface="Arial" pitchFamily="34" charset="0"/>
              <a:buChar char="•"/>
              <a:defRPr sz="147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6"/>
          <p:cNvSpPr>
            <a:spLocks noGrp="1"/>
          </p:cNvSpPr>
          <p:nvPr>
            <p:ph type="body" sz="quarter" idx="11"/>
          </p:nvPr>
        </p:nvSpPr>
        <p:spPr>
          <a:xfrm>
            <a:off x="1" y="6238877"/>
            <a:ext cx="9144001" cy="619125"/>
          </a:xfrm>
          <a:prstGeom prst="rect">
            <a:avLst/>
          </a:prstGeom>
          <a:solidFill>
            <a:srgbClr val="FFFF99"/>
          </a:solidFill>
        </p:spPr>
        <p:txBody>
          <a:bodyPr lIns="155457" tIns="77729" rIns="155457" bIns="77729" anchor="b" anchorCtr="0">
            <a:noAutofit/>
          </a:bodyPr>
          <a:lstStyle>
            <a:lvl1pPr algn="r">
              <a:buFont typeface="Arial" pitchFamily="34" charset="0"/>
              <a:buNone/>
              <a:defRPr sz="2720"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Click to edit Master text styles</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36860304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7" y="228600"/>
            <a:ext cx="8363938" cy="609398"/>
          </a:xfrm>
        </p:spPr>
        <p:txBody>
          <a:bodyPr/>
          <a:lstStyle>
            <a:lvl1pPr>
              <a:defRPr/>
            </a:lvl1pPr>
          </a:lstStyle>
          <a:p>
            <a:r>
              <a:rPr lang="en-US"/>
              <a:t>Click to edit Master title style</a:t>
            </a:r>
            <a:endParaRPr lang="en-US" dirty="0"/>
          </a:p>
        </p:txBody>
      </p:sp>
      <p:sp>
        <p:nvSpPr>
          <p:cNvPr id="5" name="Text Placeholder 4"/>
          <p:cNvSpPr>
            <a:spLocks noGrp="1"/>
          </p:cNvSpPr>
          <p:nvPr>
            <p:ph type="body" sz="quarter" idx="10"/>
          </p:nvPr>
        </p:nvSpPr>
        <p:spPr>
          <a:xfrm>
            <a:off x="389437" y="1447801"/>
            <a:ext cx="8363938" cy="174906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78603702"/>
      </p:ext>
    </p:extLst>
  </p:cSld>
  <p:clrMapOvr>
    <a:masterClrMapping/>
  </p:clrMapOvr>
  <p:transition spd="slow">
    <p:push dir="u"/>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cSld name="8_Custom Layout">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58588673"/>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userDrawn="1">
  <p:cSld name="Quote Layout_Accent Color 2">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874250" y="2084177"/>
            <a:ext cx="7395504" cy="899665"/>
          </a:xfrm>
        </p:spPr>
        <p:txBody>
          <a:bodyPr/>
          <a:lstStyle>
            <a:lvl1pPr marL="207527" indent="-207527">
              <a:tabLst>
                <a:tab pos="207527" algn="l"/>
              </a:tabLst>
              <a:defRPr sz="4406" baseline="0">
                <a:solidFill>
                  <a:schemeClr val="tx1"/>
                </a:solidFill>
              </a:defRPr>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4235841" y="4773816"/>
            <a:ext cx="4033912" cy="835613"/>
          </a:xfrm>
        </p:spPr>
        <p:txBody>
          <a:bodyPr/>
          <a:lstStyle>
            <a:lvl1pPr marL="0" indent="0">
              <a:spcBef>
                <a:spcPts val="0"/>
              </a:spcBef>
              <a:buNone/>
              <a:defRPr sz="2350"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804576748"/>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201930" y="1189179"/>
            <a:ext cx="8740142" cy="1446550"/>
          </a:xfrm>
        </p:spPr>
        <p:txBody>
          <a:bodyPr>
            <a:spAutoFit/>
          </a:bodyPr>
          <a:lstStyle>
            <a:lvl1pPr marL="174625" indent="-174625">
              <a:buFont typeface="Arial" panose="020B0604020202020204" pitchFamily="34" charset="0"/>
              <a:buChar char="•"/>
              <a:defRPr sz="2000">
                <a:solidFill>
                  <a:srgbClr val="0070C0"/>
                </a:solidFill>
              </a:defRPr>
            </a:lvl1pPr>
            <a:lvl2pPr>
              <a:defRPr sz="1600"/>
            </a:lvl2pPr>
            <a:lvl3pPr>
              <a:defRPr sz="1400"/>
            </a:lvl3pPr>
            <a:lvl4pPr>
              <a:defRPr sz="1200"/>
            </a:lvl4pPr>
            <a:lvl5pPr>
              <a:defRPr sz="1200"/>
            </a:lvl5pPr>
          </a:lstStyle>
          <a:p>
            <a:pPr lvl="0"/>
            <a:r>
              <a:rPr lang="en-US" dirty="0"/>
              <a:t>Edit Content First Line Color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hasCustomPrompt="1"/>
          </p:nvPr>
        </p:nvSpPr>
        <p:spPr/>
        <p:txBody>
          <a:bodyPr/>
          <a:lstStyle>
            <a:lvl1pPr>
              <a:defRPr/>
            </a:lvl1pPr>
          </a:lstStyle>
          <a:p>
            <a:r>
              <a:rPr lang="en-US" dirty="0"/>
              <a:t>Click to edit Content First Line Color title style</a:t>
            </a:r>
          </a:p>
        </p:txBody>
      </p:sp>
      <p:sp>
        <p:nvSpPr>
          <p:cNvPr id="5" name="Text Placeholder 4">
            <a:extLst>
              <a:ext uri="{FF2B5EF4-FFF2-40B4-BE49-F238E27FC236}">
                <a16:creationId xmlns:a16="http://schemas.microsoft.com/office/drawing/2014/main" id="{86CFC401-E43F-4484-ADE7-7D068F298193}"/>
              </a:ext>
            </a:extLst>
          </p:cNvPr>
          <p:cNvSpPr>
            <a:spLocks noGrp="1"/>
          </p:cNvSpPr>
          <p:nvPr>
            <p:ph type="body" sz="quarter" idx="11" hasCustomPrompt="1"/>
          </p:nvPr>
        </p:nvSpPr>
        <p:spPr>
          <a:xfrm>
            <a:off x="261188" y="6307139"/>
            <a:ext cx="8574837" cy="410903"/>
          </a:xfrm>
        </p:spPr>
        <p:txBody>
          <a:bodyPr/>
          <a:lstStyle>
            <a:lvl1pPr marL="0" indent="0">
              <a:buFont typeface="Arial" panose="020B0604020202020204" pitchFamily="34" charset="0"/>
              <a:buNone/>
              <a:defRPr sz="1050">
                <a:solidFill>
                  <a:srgbClr val="0043C8"/>
                </a:solidFill>
              </a:defRPr>
            </a:lvl1pPr>
            <a:lvl2pPr marL="431006" indent="-214313">
              <a:buFont typeface="Arial" panose="020B0604020202020204" pitchFamily="34" charset="0"/>
              <a:buChar char="•"/>
              <a:defRPr sz="1200"/>
            </a:lvl2pPr>
            <a:lvl3pPr marL="725090" indent="-214313">
              <a:buFont typeface="Arial" panose="020B0604020202020204" pitchFamily="34" charset="0"/>
              <a:buChar char="•"/>
              <a:defRPr sz="1050"/>
            </a:lvl3pPr>
            <a:lvl4pPr marL="945356" indent="-128588">
              <a:buFont typeface="Arial" panose="020B0604020202020204" pitchFamily="34" charset="0"/>
              <a:buChar char="•"/>
              <a:defRPr sz="900"/>
            </a:lvl4pPr>
            <a:lvl5pPr marL="1160860" indent="-128588">
              <a:buFont typeface="Arial" panose="020B0604020202020204" pitchFamily="34" charset="0"/>
              <a:buChar char="•"/>
              <a:defRPr sz="900"/>
            </a:lvl5pPr>
          </a:lstStyle>
          <a:p>
            <a:pPr lvl="0"/>
            <a:r>
              <a:rPr lang="en-US" dirty="0"/>
              <a:t>http://...</a:t>
            </a:r>
          </a:p>
        </p:txBody>
      </p:sp>
    </p:spTree>
    <p:extLst>
      <p:ext uri="{BB962C8B-B14F-4D97-AF65-F5344CB8AC3E}">
        <p14:creationId xmlns:p14="http://schemas.microsoft.com/office/powerpoint/2010/main" val="475942614"/>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295082451"/>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Walkin No tile">
    <p:bg>
      <p:bgRef idx="1001">
        <a:schemeClr val="bg2"/>
      </p:bgRef>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074" y="1557"/>
            <a:ext cx="9139385" cy="6855511"/>
          </a:xfrm>
          <a:prstGeom prst="rect">
            <a:avLst/>
          </a:prstGeom>
          <a:noFill/>
          <a:ln>
            <a:noFill/>
          </a:ln>
        </p:spPr>
      </p:pic>
      <p:sp>
        <p:nvSpPr>
          <p:cNvPr id="3" name="Rectangle 2"/>
          <p:cNvSpPr/>
          <p:nvPr userDrawn="1"/>
        </p:nvSpPr>
        <p:spPr bwMode="gray">
          <a:xfrm>
            <a:off x="0" y="6409724"/>
            <a:ext cx="9143533"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23"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01929" y="2077802"/>
            <a:ext cx="4706231"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23"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21690" y="6547868"/>
            <a:ext cx="605081" cy="171991"/>
          </a:xfrm>
          <a:prstGeom prst="rect">
            <a:avLst/>
          </a:prstGeom>
        </p:spPr>
      </p:pic>
      <p:sp>
        <p:nvSpPr>
          <p:cNvPr id="9" name="Rectangle 8"/>
          <p:cNvSpPr/>
          <p:nvPr userDrawn="1"/>
        </p:nvSpPr>
        <p:spPr>
          <a:xfrm>
            <a:off x="163638" y="3064660"/>
            <a:ext cx="3238387" cy="601640"/>
          </a:xfrm>
          <a:prstGeom prst="rect">
            <a:avLst/>
          </a:prstGeom>
        </p:spPr>
        <p:txBody>
          <a:bodyPr wrap="none" anchor="ctr">
            <a:spAutoFit/>
          </a:bodyPr>
          <a:lstStyle/>
          <a:p>
            <a:pPr algn="r" defTabSz="857150">
              <a:lnSpc>
                <a:spcPct val="90000"/>
              </a:lnSpc>
              <a:spcBef>
                <a:spcPct val="0"/>
              </a:spcBef>
            </a:pPr>
            <a:r>
              <a:rPr lang="en-US" sz="3677" spc="-92" dirty="0">
                <a:ln w="3175">
                  <a:noFill/>
                </a:ln>
                <a:gradFill>
                  <a:gsLst>
                    <a:gs pos="84066">
                      <a:srgbClr val="000000"/>
                    </a:gs>
                    <a:gs pos="57576">
                      <a:srgbClr val="000000"/>
                    </a:gs>
                  </a:gsLst>
                  <a:lin ang="5400000" scaled="0"/>
                </a:gradFill>
                <a:latin typeface="Segoe UI Light"/>
                <a:cs typeface="Segoe UI" pitchFamily="34" charset="0"/>
              </a:rPr>
              <a:t>Spark the future.</a:t>
            </a:r>
          </a:p>
        </p:txBody>
      </p:sp>
      <p:sp>
        <p:nvSpPr>
          <p:cNvPr id="10" name="Rectangle 9"/>
          <p:cNvSpPr/>
          <p:nvPr userDrawn="1"/>
        </p:nvSpPr>
        <p:spPr>
          <a:xfrm>
            <a:off x="1317800" y="4603123"/>
            <a:ext cx="2084225" cy="550792"/>
          </a:xfrm>
          <a:prstGeom prst="rect">
            <a:avLst/>
          </a:prstGeom>
        </p:spPr>
        <p:txBody>
          <a:bodyPr wrap="none" anchor="ctr">
            <a:spAutoFit/>
          </a:bodyPr>
          <a:lstStyle/>
          <a:p>
            <a:pPr algn="r" defTabSz="857150">
              <a:lnSpc>
                <a:spcPct val="90000"/>
              </a:lnSpc>
              <a:spcBef>
                <a:spcPct val="0"/>
              </a:spcBef>
            </a:pPr>
            <a:r>
              <a:rPr lang="en-US" sz="1655" dirty="0">
                <a:ln w="3175">
                  <a:noFill/>
                </a:ln>
                <a:gradFill>
                  <a:gsLst>
                    <a:gs pos="84066">
                      <a:srgbClr val="000000"/>
                    </a:gs>
                    <a:gs pos="57576">
                      <a:srgbClr val="000000"/>
                    </a:gs>
                  </a:gsLst>
                  <a:lin ang="5400000" scaled="0"/>
                </a:gradFill>
                <a:cs typeface="Segoe UI" pitchFamily="34" charset="0"/>
              </a:rPr>
              <a:t>May 4 – 8, 2015</a:t>
            </a:r>
            <a:br>
              <a:rPr lang="en-US" sz="1655" dirty="0">
                <a:ln w="3175">
                  <a:noFill/>
                </a:ln>
                <a:gradFill>
                  <a:gsLst>
                    <a:gs pos="84066">
                      <a:srgbClr val="000000"/>
                    </a:gs>
                    <a:gs pos="57576">
                      <a:srgbClr val="000000"/>
                    </a:gs>
                  </a:gsLst>
                  <a:lin ang="5400000" scaled="0"/>
                </a:gradFill>
                <a:cs typeface="Segoe UI" pitchFamily="34" charset="0"/>
              </a:rPr>
            </a:br>
            <a:r>
              <a:rPr lang="en-US" sz="1655" dirty="0">
                <a:ln w="3175">
                  <a:noFill/>
                </a:ln>
                <a:gradFill>
                  <a:gsLst>
                    <a:gs pos="84066">
                      <a:srgbClr val="000000"/>
                    </a:gs>
                    <a:gs pos="57576">
                      <a:srgbClr val="000000"/>
                    </a:gs>
                  </a:gsLst>
                  <a:lin ang="5400000" scaled="0"/>
                </a:gradFill>
                <a:cs typeface="Segoe UI" pitchFamily="34" charset="0"/>
              </a:rPr>
              <a:t>Chicago, IL</a:t>
            </a:r>
          </a:p>
        </p:txBody>
      </p:sp>
      <p:pic>
        <p:nvPicPr>
          <p:cNvPr id="11" name="Picture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472359" y="4008248"/>
            <a:ext cx="1833962" cy="377435"/>
          </a:xfrm>
          <a:prstGeom prst="rect">
            <a:avLst/>
          </a:prstGeom>
        </p:spPr>
      </p:pic>
    </p:spTree>
    <p:extLst>
      <p:ext uri="{BB962C8B-B14F-4D97-AF65-F5344CB8AC3E}">
        <p14:creationId xmlns:p14="http://schemas.microsoft.com/office/powerpoint/2010/main" val="22921873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itle Slide - Color">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074" y="1069"/>
            <a:ext cx="9139385" cy="6855512"/>
          </a:xfrm>
          <a:prstGeom prst="rect">
            <a:avLst/>
          </a:prstGeom>
        </p:spPr>
      </p:pic>
      <p:sp>
        <p:nvSpPr>
          <p:cNvPr id="9" name="Title 1"/>
          <p:cNvSpPr>
            <a:spLocks noGrp="1"/>
          </p:cNvSpPr>
          <p:nvPr>
            <p:ph type="title" hasCustomPrompt="1"/>
          </p:nvPr>
        </p:nvSpPr>
        <p:spPr>
          <a:xfrm>
            <a:off x="201977" y="2084186"/>
            <a:ext cx="6723139" cy="1793090"/>
          </a:xfrm>
          <a:noFill/>
        </p:spPr>
        <p:txBody>
          <a:bodyPr lIns="146304" tIns="91440" rIns="146304" bIns="91440" anchor="t" anchorCtr="0"/>
          <a:lstStyle>
            <a:lvl1pPr>
              <a:defRPr sz="3970" spc="-74" baseline="0">
                <a:gradFill>
                  <a:gsLst>
                    <a:gs pos="99115">
                      <a:schemeClr val="tx1"/>
                    </a:gs>
                    <a:gs pos="79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01977" y="3878573"/>
            <a:ext cx="5378503" cy="1792326"/>
          </a:xfrm>
          <a:noFill/>
        </p:spPr>
        <p:txBody>
          <a:bodyPr lIns="146304" tIns="109728" rIns="146304" bIns="109728">
            <a:noAutofit/>
          </a:bodyPr>
          <a:lstStyle>
            <a:lvl1pPr marL="0" indent="0">
              <a:spcBef>
                <a:spcPts val="0"/>
              </a:spcBef>
              <a:buNone/>
              <a:defRPr sz="2353" spc="0" baseline="0">
                <a:gradFill>
                  <a:gsLst>
                    <a:gs pos="99115">
                      <a:schemeClr val="tx1"/>
                    </a:gs>
                    <a:gs pos="79000">
                      <a:schemeClr val="tx1"/>
                    </a:gs>
                  </a:gsLst>
                  <a:lin ang="5400000" scaled="0"/>
                </a:gradFill>
                <a:latin typeface="+mj-lt"/>
              </a:defRPr>
            </a:lvl1pPr>
          </a:lstStyle>
          <a:p>
            <a:pPr lvl="0"/>
            <a:r>
              <a:rPr lang="en-US" dirty="0"/>
              <a:t>Speaker Name</a:t>
            </a:r>
          </a:p>
        </p:txBody>
      </p:sp>
      <p:sp>
        <p:nvSpPr>
          <p:cNvPr id="7" name="Rectangle 6"/>
          <p:cNvSpPr/>
          <p:nvPr userDrawn="1"/>
        </p:nvSpPr>
        <p:spPr bwMode="gray">
          <a:xfrm>
            <a:off x="0" y="6409724"/>
            <a:ext cx="9143533"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23"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21690" y="6547868"/>
            <a:ext cx="605081" cy="171991"/>
          </a:xfrm>
          <a:prstGeom prst="rect">
            <a:avLst/>
          </a:prstGeom>
        </p:spPr>
      </p:pic>
    </p:spTree>
    <p:extLst>
      <p:ext uri="{BB962C8B-B14F-4D97-AF65-F5344CB8AC3E}">
        <p14:creationId xmlns:p14="http://schemas.microsoft.com/office/powerpoint/2010/main" val="33656179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01930" y="1189178"/>
            <a:ext cx="8740142" cy="1538242"/>
          </a:xfrm>
        </p:spPr>
        <p:txBody>
          <a:bodyPr/>
          <a:lstStyle>
            <a:lvl1pPr marL="0" indent="0">
              <a:buNone/>
              <a:defRPr>
                <a:gradFill>
                  <a:gsLst>
                    <a:gs pos="20354">
                      <a:schemeClr val="tx2"/>
                    </a:gs>
                    <a:gs pos="40000">
                      <a:schemeClr val="tx2"/>
                    </a:gs>
                  </a:gsLst>
                  <a:lin ang="5400000" scaled="0"/>
                </a:gradFill>
              </a:defRPr>
            </a:lvl1pPr>
            <a:lvl2pPr marL="0" indent="0">
              <a:buFontTx/>
              <a:buNone/>
              <a:defRPr sz="1471"/>
            </a:lvl2pPr>
            <a:lvl3pPr marL="168059" indent="0">
              <a:buNone/>
              <a:defRPr/>
            </a:lvl3pPr>
            <a:lvl4pPr marL="336118" indent="0">
              <a:buNone/>
              <a:defRPr/>
            </a:lvl4pPr>
            <a:lvl5pPr marL="50417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74393715"/>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01930" y="1189178"/>
            <a:ext cx="8740142" cy="1538242"/>
          </a:xfrm>
        </p:spPr>
        <p:txBody>
          <a:bodyPr/>
          <a:lstStyle>
            <a:lvl1pPr marL="0" indent="0">
              <a:buNone/>
              <a:defRPr>
                <a:gradFill>
                  <a:gsLst>
                    <a:gs pos="1250">
                      <a:schemeClr val="tx1"/>
                    </a:gs>
                    <a:gs pos="99000">
                      <a:schemeClr val="tx1"/>
                    </a:gs>
                  </a:gsLst>
                  <a:lin ang="5400000" scaled="0"/>
                </a:gradFill>
              </a:defRPr>
            </a:lvl1pPr>
            <a:lvl2pPr marL="0" indent="0">
              <a:buFontTx/>
              <a:buNone/>
              <a:defRPr sz="1471"/>
            </a:lvl2pPr>
            <a:lvl3pPr marL="168059" indent="0">
              <a:buNone/>
              <a:defRPr/>
            </a:lvl3pPr>
            <a:lvl4pPr marL="336118" indent="0">
              <a:buNone/>
              <a:defRPr/>
            </a:lvl4pPr>
            <a:lvl5pPr marL="50417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1585606"/>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30" y="1189178"/>
            <a:ext cx="8740142" cy="1587999"/>
          </a:xfrm>
        </p:spPr>
        <p:txBody>
          <a:bodyPr>
            <a:spAutoFit/>
          </a:bodyPr>
          <a:lstStyle>
            <a:lvl1pPr>
              <a:buClr>
                <a:schemeClr val="tx2"/>
              </a:buClr>
              <a:defRPr sz="2941">
                <a:gradFill>
                  <a:gsLst>
                    <a:gs pos="7080">
                      <a:schemeClr val="tx2"/>
                    </a:gs>
                    <a:gs pos="36283">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71754558"/>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30" y="1189178"/>
            <a:ext cx="8740142" cy="1587999"/>
          </a:xfrm>
        </p:spPr>
        <p:txBody>
          <a:bodyPr>
            <a:spAutoFit/>
          </a:bodyPr>
          <a:lstStyle>
            <a:lvl1pPr>
              <a:defRPr sz="294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97127626"/>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2" y="1189175"/>
            <a:ext cx="4033911" cy="1456809"/>
          </a:xfrm>
        </p:spPr>
        <p:txBody>
          <a:bodyPr wrap="square">
            <a:spAutoFit/>
          </a:bodyPr>
          <a:lstStyle>
            <a:lvl1pPr marL="0" indent="0">
              <a:spcBef>
                <a:spcPts val="900"/>
              </a:spcBef>
              <a:buClr>
                <a:schemeClr val="tx1"/>
              </a:buClr>
              <a:buFont typeface="Wingdings" pitchFamily="2" charset="2"/>
              <a:buNone/>
              <a:defRPr sz="2353">
                <a:gradFill>
                  <a:gsLst>
                    <a:gs pos="12389">
                      <a:schemeClr val="tx2"/>
                    </a:gs>
                    <a:gs pos="31000">
                      <a:schemeClr val="tx2"/>
                    </a:gs>
                  </a:gsLst>
                  <a:lin ang="5400000" scaled="0"/>
                </a:gradFill>
              </a:defRPr>
            </a:lvl1pPr>
            <a:lvl2pPr marL="0" indent="0">
              <a:buNone/>
              <a:defRPr sz="1471"/>
            </a:lvl2pPr>
            <a:lvl3pPr marL="170393" indent="0">
              <a:buNone/>
              <a:tabLst/>
              <a:defRPr sz="1471"/>
            </a:lvl3pPr>
            <a:lvl4pPr marL="338452" indent="0">
              <a:buNone/>
              <a:defRPr/>
            </a:lvl4pPr>
            <a:lvl5pPr marL="504177"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4908161" y="1189175"/>
            <a:ext cx="4033911" cy="1456809"/>
          </a:xfrm>
        </p:spPr>
        <p:txBody>
          <a:bodyPr wrap="square">
            <a:spAutoFit/>
          </a:bodyPr>
          <a:lstStyle>
            <a:lvl1pPr marL="0" indent="0">
              <a:spcBef>
                <a:spcPts val="900"/>
              </a:spcBef>
              <a:buClr>
                <a:schemeClr val="tx1"/>
              </a:buClr>
              <a:buFont typeface="Wingdings" pitchFamily="2" charset="2"/>
              <a:buNone/>
              <a:defRPr sz="2353">
                <a:gradFill>
                  <a:gsLst>
                    <a:gs pos="12389">
                      <a:schemeClr val="tx2"/>
                    </a:gs>
                    <a:gs pos="31000">
                      <a:schemeClr val="tx2"/>
                    </a:gs>
                  </a:gsLst>
                  <a:lin ang="5400000" scaled="0"/>
                </a:gradFill>
              </a:defRPr>
            </a:lvl1pPr>
            <a:lvl2pPr marL="0" indent="0">
              <a:buNone/>
              <a:defRPr sz="1471"/>
            </a:lvl2pPr>
            <a:lvl3pPr marL="170393" indent="0">
              <a:buNone/>
              <a:tabLst/>
              <a:defRPr sz="1471"/>
            </a:lvl3pPr>
            <a:lvl4pPr marL="338452" indent="0">
              <a:buNone/>
              <a:defRPr/>
            </a:lvl4pPr>
            <a:lvl5pPr marL="504177"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97576647"/>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2" y="1189175"/>
            <a:ext cx="4033911" cy="1456809"/>
          </a:xfrm>
        </p:spPr>
        <p:txBody>
          <a:bodyPr wrap="square">
            <a:spAutoFit/>
          </a:bodyPr>
          <a:lstStyle>
            <a:lvl1pPr marL="0" indent="0">
              <a:spcBef>
                <a:spcPts val="900"/>
              </a:spcBef>
              <a:buClr>
                <a:schemeClr val="tx1"/>
              </a:buClr>
              <a:buFont typeface="Wingdings" pitchFamily="2" charset="2"/>
              <a:buNone/>
              <a:defRPr sz="2353"/>
            </a:lvl1pPr>
            <a:lvl2pPr marL="0" indent="0">
              <a:buNone/>
              <a:defRPr sz="1471"/>
            </a:lvl2pPr>
            <a:lvl3pPr marL="170393" indent="0">
              <a:buNone/>
              <a:tabLst/>
              <a:defRPr sz="1471"/>
            </a:lvl3pPr>
            <a:lvl4pPr marL="338452" indent="0">
              <a:buNone/>
              <a:defRPr/>
            </a:lvl4pPr>
            <a:lvl5pPr marL="504177"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4908161" y="1189175"/>
            <a:ext cx="4033911" cy="1456809"/>
          </a:xfrm>
        </p:spPr>
        <p:txBody>
          <a:bodyPr wrap="square">
            <a:spAutoFit/>
          </a:bodyPr>
          <a:lstStyle>
            <a:lvl1pPr marL="0" indent="0">
              <a:spcBef>
                <a:spcPts val="900"/>
              </a:spcBef>
              <a:buClr>
                <a:schemeClr val="tx1"/>
              </a:buClr>
              <a:buFont typeface="Wingdings" pitchFamily="2" charset="2"/>
              <a:buNone/>
              <a:defRPr sz="2353"/>
            </a:lvl1pPr>
            <a:lvl2pPr marL="0" indent="0">
              <a:buNone/>
              <a:defRPr sz="1471"/>
            </a:lvl2pPr>
            <a:lvl3pPr marL="170393" indent="0">
              <a:buNone/>
              <a:tabLst/>
              <a:defRPr sz="1471"/>
            </a:lvl3pPr>
            <a:lvl4pPr marL="338452" indent="0">
              <a:buNone/>
              <a:defRPr/>
            </a:lvl4pPr>
            <a:lvl5pPr marL="504177"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82683586"/>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2" y="1189177"/>
            <a:ext cx="4033911" cy="1506566"/>
          </a:xfrm>
        </p:spPr>
        <p:txBody>
          <a:bodyPr wrap="square">
            <a:spAutoFit/>
          </a:bodyPr>
          <a:lstStyle>
            <a:lvl1pPr marL="211241" indent="-211241">
              <a:spcBef>
                <a:spcPts val="900"/>
              </a:spcBef>
              <a:buClr>
                <a:schemeClr val="tx2"/>
              </a:buClr>
              <a:buFont typeface="Wingdings" panose="05000000000000000000" pitchFamily="2" charset="2"/>
              <a:buChar char="§"/>
              <a:defRPr sz="2353">
                <a:gradFill>
                  <a:gsLst>
                    <a:gs pos="19469">
                      <a:schemeClr val="tx2"/>
                    </a:gs>
                    <a:gs pos="32000">
                      <a:schemeClr val="tx2"/>
                    </a:gs>
                  </a:gsLst>
                  <a:lin ang="5400000" scaled="0"/>
                </a:gradFill>
              </a:defRPr>
            </a:lvl1pPr>
            <a:lvl2pPr marL="390495" indent="-171437">
              <a:buFont typeface="Wingdings" panose="05000000000000000000" pitchFamily="2" charset="2"/>
              <a:buChar char="§"/>
              <a:defRPr sz="1765"/>
            </a:lvl2pPr>
            <a:lvl3pPr marL="514311" indent="-123816">
              <a:buFont typeface="Wingdings" panose="05000000000000000000" pitchFamily="2" charset="2"/>
              <a:buChar char="§"/>
              <a:tabLst/>
              <a:defRPr sz="1471"/>
            </a:lvl3pPr>
            <a:lvl4pPr marL="647651" indent="-133340">
              <a:buFont typeface="Wingdings" panose="05000000000000000000" pitchFamily="2" charset="2"/>
              <a:buChar char="§"/>
              <a:defRPr/>
            </a:lvl4pPr>
            <a:lvl5pPr marL="771467" indent="-123816">
              <a:buFont typeface="Wingdings" panose="05000000000000000000" pitchFamily="2" charset="2"/>
              <a:buChar char="§"/>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4908161" y="1189177"/>
            <a:ext cx="4033911" cy="1506566"/>
          </a:xfrm>
        </p:spPr>
        <p:txBody>
          <a:bodyPr wrap="square">
            <a:spAutoFit/>
          </a:bodyPr>
          <a:lstStyle>
            <a:lvl1pPr marL="211241" indent="-211241">
              <a:spcBef>
                <a:spcPts val="900"/>
              </a:spcBef>
              <a:buClr>
                <a:schemeClr val="tx2"/>
              </a:buClr>
              <a:buFont typeface="Wingdings" panose="05000000000000000000" pitchFamily="2" charset="2"/>
              <a:buChar char="§"/>
              <a:defRPr sz="2353">
                <a:gradFill>
                  <a:gsLst>
                    <a:gs pos="19469">
                      <a:schemeClr val="tx2"/>
                    </a:gs>
                    <a:gs pos="32000">
                      <a:schemeClr val="tx2"/>
                    </a:gs>
                  </a:gsLst>
                  <a:lin ang="5400000" scaled="0"/>
                </a:gradFill>
              </a:defRPr>
            </a:lvl1pPr>
            <a:lvl2pPr marL="390495" indent="-171437">
              <a:buFont typeface="Wingdings" panose="05000000000000000000" pitchFamily="2" charset="2"/>
              <a:buChar char="§"/>
              <a:defRPr sz="1765"/>
            </a:lvl2pPr>
            <a:lvl3pPr marL="514311" indent="-123816">
              <a:buFont typeface="Wingdings" panose="05000000000000000000" pitchFamily="2" charset="2"/>
              <a:buChar char="§"/>
              <a:tabLst/>
              <a:defRPr sz="1471"/>
            </a:lvl3pPr>
            <a:lvl4pPr marL="647651" indent="-133340">
              <a:buFont typeface="Wingdings" panose="05000000000000000000" pitchFamily="2" charset="2"/>
              <a:buChar char="§"/>
              <a:defRPr/>
            </a:lvl4pPr>
            <a:lvl5pPr marL="771467" indent="-123816">
              <a:buFont typeface="Wingdings" panose="05000000000000000000" pitchFamily="2" charset="2"/>
              <a:buChar char="§"/>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49260706"/>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amp; Co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1194" y="0"/>
            <a:ext cx="8833654" cy="878350"/>
          </a:xfrm>
        </p:spPr>
        <p:txBody>
          <a:bodyPr/>
          <a:lstStyle>
            <a:lvl1pPr>
              <a:defRPr/>
            </a:lvl1pPr>
          </a:lstStyle>
          <a:p>
            <a:r>
              <a:rPr lang="en-US" dirty="0"/>
              <a:t>Content &amp; Code</a:t>
            </a:r>
          </a:p>
        </p:txBody>
      </p:sp>
      <p:sp>
        <p:nvSpPr>
          <p:cNvPr id="3" name="Content Placeholder 2"/>
          <p:cNvSpPr>
            <a:spLocks noGrp="1"/>
          </p:cNvSpPr>
          <p:nvPr>
            <p:ph idx="1"/>
          </p:nvPr>
        </p:nvSpPr>
        <p:spPr>
          <a:xfrm>
            <a:off x="151194" y="1231902"/>
            <a:ext cx="8833654" cy="2421204"/>
          </a:xfrm>
        </p:spPr>
        <p:txBody>
          <a:bodyPr>
            <a:normAutofit/>
          </a:bodyPr>
          <a:lstStyle>
            <a:lvl1pPr marL="0" indent="0">
              <a:buFont typeface="Arial" panose="020B0604020202020204" pitchFamily="34" charset="0"/>
              <a:buNone/>
              <a:defRPr sz="2100"/>
            </a:lvl1pPr>
            <a:lvl2pPr marL="342900" indent="0">
              <a:buFont typeface="Arial" panose="020B0604020202020204" pitchFamily="34" charset="0"/>
              <a:buNone/>
              <a:defRPr sz="1800"/>
            </a:lvl2pPr>
            <a:lvl3pPr marL="685800" indent="0">
              <a:buFont typeface="Arial" panose="020B0604020202020204" pitchFamily="34" charset="0"/>
              <a:buNone/>
              <a:defRPr sz="1500"/>
            </a:lvl3pPr>
            <a:lvl4pPr marL="1028700" indent="0">
              <a:buFont typeface="Arial" panose="020B0604020202020204" pitchFamily="34" charset="0"/>
              <a:buNone/>
              <a:defRPr sz="1350"/>
            </a:lvl4pPr>
            <a:lvl5pPr marL="1371600" indent="0">
              <a:buFont typeface="Arial" panose="020B0604020202020204" pitchFamily="34" charset="0"/>
              <a:buNone/>
              <a:defRPr sz="135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a:extLst>
              <a:ext uri="{FF2B5EF4-FFF2-40B4-BE49-F238E27FC236}">
                <a16:creationId xmlns:a16="http://schemas.microsoft.com/office/drawing/2014/main" id="{06833DA2-9089-4E59-9B9D-7F3A29DCE61C}"/>
              </a:ext>
            </a:extLst>
          </p:cNvPr>
          <p:cNvSpPr/>
          <p:nvPr userDrawn="1"/>
        </p:nvSpPr>
        <p:spPr bwMode="auto">
          <a:xfrm>
            <a:off x="33849" y="3653108"/>
            <a:ext cx="9020275" cy="3129417"/>
          </a:xfrm>
          <a:prstGeom prst="rect">
            <a:avLst/>
          </a:prstGeom>
          <a:solidFill>
            <a:schemeClr val="accent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577" fontAlgn="base">
              <a:spcBef>
                <a:spcPct val="0"/>
              </a:spcBef>
              <a:spcAft>
                <a:spcPct val="0"/>
              </a:spcAft>
            </a:pPr>
            <a:endParaRPr lang="en-US" sz="1471" dirty="0">
              <a:gradFill>
                <a:gsLst>
                  <a:gs pos="0">
                    <a:srgbClr val="FFFFFF"/>
                  </a:gs>
                  <a:gs pos="100000">
                    <a:srgbClr val="FFFFFF"/>
                  </a:gs>
                </a:gsLst>
                <a:lin ang="5400000" scaled="0"/>
              </a:gradFill>
            </a:endParaRPr>
          </a:p>
        </p:txBody>
      </p:sp>
      <p:sp>
        <p:nvSpPr>
          <p:cNvPr id="10" name="Content Placeholder 2">
            <a:extLst>
              <a:ext uri="{FF2B5EF4-FFF2-40B4-BE49-F238E27FC236}">
                <a16:creationId xmlns:a16="http://schemas.microsoft.com/office/drawing/2014/main" id="{A7A07890-C86B-4334-9F28-D4C01C01B9F8}"/>
              </a:ext>
            </a:extLst>
          </p:cNvPr>
          <p:cNvSpPr>
            <a:spLocks noGrp="1"/>
          </p:cNvSpPr>
          <p:nvPr>
            <p:ph idx="10" hasCustomPrompt="1"/>
          </p:nvPr>
        </p:nvSpPr>
        <p:spPr>
          <a:xfrm>
            <a:off x="151194" y="3795486"/>
            <a:ext cx="8833654" cy="2910114"/>
          </a:xfrm>
          <a:solidFill>
            <a:schemeClr val="bg1"/>
          </a:solidFill>
          <a:ln w="60325" cmpd="sng">
            <a:solidFill>
              <a:srgbClr val="0070C0"/>
            </a:solidFill>
          </a:ln>
        </p:spPr>
        <p:txBody>
          <a:bodyPr>
            <a:normAutofit/>
          </a:bodyPr>
          <a:lstStyle>
            <a:lvl1pPr marL="0" indent="0" defTabSz="0">
              <a:buFont typeface="Arial" panose="020B0604020202020204" pitchFamily="34" charset="0"/>
              <a:buNone/>
              <a:defRPr sz="1200">
                <a:latin typeface="Courier New" panose="02070309020205020404" pitchFamily="49" charset="0"/>
                <a:cs typeface="Courier New" panose="02070309020205020404" pitchFamily="49" charset="0"/>
              </a:defRPr>
            </a:lvl1pPr>
            <a:lvl2pPr marL="342900" indent="0" defTabSz="0">
              <a:buFont typeface="Arial" panose="020B0604020202020204" pitchFamily="34" charset="0"/>
              <a:buNone/>
              <a:defRPr sz="1200">
                <a:latin typeface="Courier New" panose="02070309020205020404" pitchFamily="49" charset="0"/>
                <a:cs typeface="Courier New" panose="02070309020205020404" pitchFamily="49" charset="0"/>
              </a:defRPr>
            </a:lvl2pPr>
            <a:lvl3pPr marL="685800" indent="0" defTabSz="0">
              <a:buFont typeface="Arial" panose="020B0604020202020204" pitchFamily="34" charset="0"/>
              <a:buNone/>
              <a:defRPr sz="1200">
                <a:latin typeface="Courier New" panose="02070309020205020404" pitchFamily="49" charset="0"/>
                <a:cs typeface="Courier New" panose="02070309020205020404" pitchFamily="49" charset="0"/>
              </a:defRPr>
            </a:lvl3pPr>
            <a:lvl4pPr marL="1028700" indent="0" defTabSz="0">
              <a:buFont typeface="Arial" panose="020B0604020202020204" pitchFamily="34" charset="0"/>
              <a:buNone/>
              <a:defRPr sz="1200">
                <a:latin typeface="Courier New" panose="02070309020205020404" pitchFamily="49" charset="0"/>
                <a:cs typeface="Courier New" panose="02070309020205020404" pitchFamily="49" charset="0"/>
              </a:defRPr>
            </a:lvl4pPr>
            <a:lvl5pPr marL="1371600" indent="0" defTabSz="0">
              <a:buFont typeface="Arial" panose="020B0604020202020204" pitchFamily="34" charset="0"/>
              <a:buNone/>
              <a:defRPr sz="1200">
                <a:latin typeface="Courier New" panose="02070309020205020404" pitchFamily="49" charset="0"/>
                <a:cs typeface="Courier New" panose="02070309020205020404" pitchFamily="49" charset="0"/>
              </a:defRPr>
            </a:lvl5pPr>
          </a:lstStyle>
          <a:p>
            <a:pPr lvl="0"/>
            <a:r>
              <a:rPr lang="en-US" dirty="0"/>
              <a:t>Click to Edit/Paste/Insert Code or Paste/Insert Screenshot</a:t>
            </a:r>
          </a:p>
          <a:p>
            <a:pPr lvl="1"/>
            <a:r>
              <a:rPr lang="en-US" dirty="0"/>
              <a:t>	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73150965"/>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2" y="1189177"/>
            <a:ext cx="4033911" cy="1506566"/>
          </a:xfrm>
        </p:spPr>
        <p:txBody>
          <a:bodyPr wrap="square">
            <a:spAutoFit/>
          </a:bodyPr>
          <a:lstStyle>
            <a:lvl1pPr marL="211241" indent="-211241">
              <a:spcBef>
                <a:spcPts val="900"/>
              </a:spcBef>
              <a:buClr>
                <a:schemeClr val="tx1"/>
              </a:buClr>
              <a:buFont typeface="Wingdings" panose="05000000000000000000" pitchFamily="2" charset="2"/>
              <a:buChar char="§"/>
              <a:defRPr sz="2353"/>
            </a:lvl1pPr>
            <a:lvl2pPr marL="390495" indent="-171437">
              <a:buFont typeface="Wingdings" panose="05000000000000000000" pitchFamily="2" charset="2"/>
              <a:buChar char="§"/>
              <a:defRPr sz="1765"/>
            </a:lvl2pPr>
            <a:lvl3pPr marL="514311" indent="-123816">
              <a:buFont typeface="Wingdings" panose="05000000000000000000" pitchFamily="2" charset="2"/>
              <a:buChar char="§"/>
              <a:tabLst/>
              <a:defRPr sz="1471"/>
            </a:lvl3pPr>
            <a:lvl4pPr marL="647651" indent="-133340">
              <a:buFont typeface="Wingdings" panose="05000000000000000000" pitchFamily="2" charset="2"/>
              <a:buChar char="§"/>
              <a:defRPr/>
            </a:lvl4pPr>
            <a:lvl5pPr marL="771467" indent="-123816">
              <a:buFont typeface="Wingdings" panose="05000000000000000000" pitchFamily="2" charset="2"/>
              <a:buChar char="§"/>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4908161" y="1189177"/>
            <a:ext cx="4033911" cy="1506566"/>
          </a:xfrm>
        </p:spPr>
        <p:txBody>
          <a:bodyPr wrap="square">
            <a:spAutoFit/>
          </a:bodyPr>
          <a:lstStyle>
            <a:lvl1pPr marL="211241" indent="-211241">
              <a:spcBef>
                <a:spcPts val="900"/>
              </a:spcBef>
              <a:buClr>
                <a:schemeClr val="tx1"/>
              </a:buClr>
              <a:buFont typeface="Wingdings" panose="05000000000000000000" pitchFamily="2" charset="2"/>
              <a:buChar char="§"/>
              <a:defRPr sz="2353"/>
            </a:lvl1pPr>
            <a:lvl2pPr marL="390495" indent="-171437">
              <a:buFont typeface="Wingdings" panose="05000000000000000000" pitchFamily="2" charset="2"/>
              <a:buChar char="§"/>
              <a:defRPr sz="1765"/>
            </a:lvl2pPr>
            <a:lvl3pPr marL="514311" indent="-123816">
              <a:buFont typeface="Wingdings" panose="05000000000000000000" pitchFamily="2" charset="2"/>
              <a:buChar char="§"/>
              <a:tabLst/>
              <a:defRPr sz="1471"/>
            </a:lvl3pPr>
            <a:lvl4pPr marL="647651" indent="-133340">
              <a:buFont typeface="Wingdings" panose="05000000000000000000" pitchFamily="2" charset="2"/>
              <a:buChar char="§"/>
              <a:defRPr/>
            </a:lvl4pPr>
            <a:lvl5pPr marL="771467" indent="-123816">
              <a:buFont typeface="Wingdings" panose="05000000000000000000" pitchFamily="2" charset="2"/>
              <a:buChar char="§"/>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78993060"/>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6506437"/>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074" y="1069"/>
            <a:ext cx="9139385" cy="6855512"/>
          </a:xfrm>
          <a:prstGeom prst="rect">
            <a:avLst/>
          </a:prstGeom>
        </p:spPr>
      </p:pic>
      <p:sp>
        <p:nvSpPr>
          <p:cNvPr id="2" name="Title 1"/>
          <p:cNvSpPr>
            <a:spLocks noGrp="1"/>
          </p:cNvSpPr>
          <p:nvPr>
            <p:ph type="title" hasCustomPrompt="1"/>
          </p:nvPr>
        </p:nvSpPr>
        <p:spPr>
          <a:xfrm>
            <a:off x="201930" y="2095070"/>
            <a:ext cx="7394337" cy="917752"/>
          </a:xfrm>
          <a:noFill/>
        </p:spPr>
        <p:txBody>
          <a:bodyPr tIns="91440" bIns="91440" anchor="t" anchorCtr="0">
            <a:spAutoFit/>
          </a:bodyPr>
          <a:lstStyle>
            <a:lvl1pPr>
              <a:defRPr sz="5293" spc="-74"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01931" y="4785989"/>
            <a:ext cx="7395506" cy="621324"/>
          </a:xfrm>
          <a:noFill/>
        </p:spPr>
        <p:txBody>
          <a:bodyPr lIns="182880" tIns="146304" rIns="182880" bIns="146304">
            <a:spAutoFit/>
          </a:bodyPr>
          <a:lstStyle>
            <a:lvl1pPr marL="0" indent="0">
              <a:spcBef>
                <a:spcPts val="0"/>
              </a:spcBef>
              <a:buNone/>
              <a:defRPr sz="2353"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6" name="Rectangle 5"/>
          <p:cNvSpPr/>
          <p:nvPr userDrawn="1"/>
        </p:nvSpPr>
        <p:spPr bwMode="gray">
          <a:xfrm>
            <a:off x="0" y="6409724"/>
            <a:ext cx="9143533"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23"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21690" y="6547868"/>
            <a:ext cx="605081" cy="171991"/>
          </a:xfrm>
          <a:prstGeom prst="rect">
            <a:avLst/>
          </a:prstGeom>
        </p:spPr>
      </p:pic>
    </p:spTree>
    <p:extLst>
      <p:ext uri="{BB962C8B-B14F-4D97-AF65-F5344CB8AC3E}">
        <p14:creationId xmlns:p14="http://schemas.microsoft.com/office/powerpoint/2010/main" val="18276312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074" y="1069"/>
            <a:ext cx="9139385" cy="6855512"/>
          </a:xfrm>
          <a:prstGeom prst="rect">
            <a:avLst/>
          </a:prstGeom>
        </p:spPr>
      </p:pic>
      <p:sp>
        <p:nvSpPr>
          <p:cNvPr id="2" name="Title 1"/>
          <p:cNvSpPr>
            <a:spLocks noGrp="1"/>
          </p:cNvSpPr>
          <p:nvPr>
            <p:ph type="title" hasCustomPrompt="1"/>
          </p:nvPr>
        </p:nvSpPr>
        <p:spPr>
          <a:xfrm>
            <a:off x="201930" y="2084174"/>
            <a:ext cx="7394337" cy="917752"/>
          </a:xfrm>
          <a:noFill/>
        </p:spPr>
        <p:txBody>
          <a:bodyPr tIns="91440" bIns="91440" anchor="t" anchorCtr="0">
            <a:spAutoFit/>
          </a:bodyPr>
          <a:lstStyle>
            <a:lvl1pPr>
              <a:defRPr lang="en-US" sz="5293" b="0" kern="1200" cap="none" spc="-74"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4" name="Rectangle 3"/>
          <p:cNvSpPr/>
          <p:nvPr userDrawn="1"/>
        </p:nvSpPr>
        <p:spPr bwMode="gray">
          <a:xfrm>
            <a:off x="0" y="6409724"/>
            <a:ext cx="9143533"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23"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21690" y="6547868"/>
            <a:ext cx="605081" cy="171991"/>
          </a:xfrm>
          <a:prstGeom prst="rect">
            <a:avLst/>
          </a:prstGeom>
        </p:spPr>
      </p:pic>
    </p:spTree>
    <p:extLst>
      <p:ext uri="{BB962C8B-B14F-4D97-AF65-F5344CB8AC3E}">
        <p14:creationId xmlns:p14="http://schemas.microsoft.com/office/powerpoint/2010/main" val="36023221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074" y="1069"/>
            <a:ext cx="9139385" cy="6855512"/>
          </a:xfrm>
          <a:prstGeom prst="rect">
            <a:avLst/>
          </a:prstGeom>
        </p:spPr>
      </p:pic>
      <p:sp>
        <p:nvSpPr>
          <p:cNvPr id="2" name="Title 1"/>
          <p:cNvSpPr>
            <a:spLocks noGrp="1"/>
          </p:cNvSpPr>
          <p:nvPr>
            <p:ph type="title" hasCustomPrompt="1"/>
          </p:nvPr>
        </p:nvSpPr>
        <p:spPr>
          <a:xfrm>
            <a:off x="201930" y="2084173"/>
            <a:ext cx="8740142" cy="917752"/>
          </a:xfrm>
          <a:noFill/>
        </p:spPr>
        <p:txBody>
          <a:bodyPr tIns="91440" bIns="91440" anchor="t" anchorCtr="0">
            <a:spAutoFit/>
          </a:bodyPr>
          <a:lstStyle>
            <a:lvl1pPr>
              <a:defRPr sz="5293" spc="-74"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45608872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2084173"/>
            <a:ext cx="8740142" cy="917752"/>
          </a:xfrm>
          <a:noFill/>
        </p:spPr>
        <p:txBody>
          <a:bodyPr tIns="91440" bIns="91440" anchor="t" anchorCtr="0">
            <a:spAutoFit/>
          </a:bodyPr>
          <a:lstStyle>
            <a:lvl1pPr>
              <a:defRPr sz="5293" spc="-74"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695546344"/>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2084173"/>
            <a:ext cx="8740142" cy="917752"/>
          </a:xfrm>
          <a:noFill/>
        </p:spPr>
        <p:txBody>
          <a:bodyPr tIns="91440" bIns="91440" anchor="t" anchorCtr="0">
            <a:spAutoFit/>
          </a:bodyPr>
          <a:lstStyle>
            <a:lvl1pPr>
              <a:defRPr sz="5293" spc="-74"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2624170"/>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2084173"/>
            <a:ext cx="8740142" cy="917752"/>
          </a:xfrm>
          <a:noFill/>
        </p:spPr>
        <p:txBody>
          <a:bodyPr tIns="91440" bIns="91440" anchor="t" anchorCtr="0">
            <a:spAutoFit/>
          </a:bodyPr>
          <a:lstStyle>
            <a:lvl1pPr>
              <a:defRPr sz="5293" spc="-74"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70091961"/>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2084173"/>
            <a:ext cx="8740142" cy="917752"/>
          </a:xfrm>
          <a:noFill/>
        </p:spPr>
        <p:txBody>
          <a:bodyPr tIns="91440" bIns="91440" anchor="t" anchorCtr="0">
            <a:spAutoFit/>
          </a:bodyPr>
          <a:lstStyle>
            <a:lvl1pPr>
              <a:defRPr sz="5293" spc="-74"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33377552"/>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2" y="1217195"/>
            <a:ext cx="4033911" cy="1528752"/>
          </a:xfrm>
        </p:spPr>
        <p:txBody>
          <a:bodyPr>
            <a:spAutoFit/>
          </a:bodyPr>
          <a:lstStyle>
            <a:lvl1pPr>
              <a:defRPr sz="4852"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4573167" y="1"/>
            <a:ext cx="4570833" cy="6856100"/>
          </a:xfrm>
          <a:blipFill>
            <a:blip r:embed="rId2"/>
            <a:stretch>
              <a:fillRect/>
            </a:stretch>
          </a:blipFill>
        </p:spPr>
        <p:txBody>
          <a:bodyPr tIns="548640" anchor="ctr" anchorCtr="0">
            <a:noAutofit/>
          </a:bodyPr>
          <a:lstStyle>
            <a:lvl1pPr marL="0" indent="0" algn="ctr">
              <a:buNone/>
              <a:defRPr sz="1176"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01950325"/>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5" name="Text Placeholder 4"/>
          <p:cNvSpPr>
            <a:spLocks noGrp="1"/>
          </p:cNvSpPr>
          <p:nvPr>
            <p:ph type="body" sz="quarter" idx="10"/>
          </p:nvPr>
        </p:nvSpPr>
        <p:spPr>
          <a:xfrm>
            <a:off x="201931" y="1197324"/>
            <a:ext cx="8740141" cy="5109815"/>
          </a:xfrm>
        </p:spPr>
        <p:txBody>
          <a:bodyPr/>
          <a:lstStyle>
            <a:lvl1pPr marL="0" indent="0">
              <a:buNone/>
              <a:defRPr sz="182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19111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3223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44921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57959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4">
            <a:extLst>
              <a:ext uri="{FF2B5EF4-FFF2-40B4-BE49-F238E27FC236}">
                <a16:creationId xmlns:a16="http://schemas.microsoft.com/office/drawing/2014/main" id="{7D77AAB3-E8F7-4573-AEAC-2F07A923DF10}"/>
              </a:ext>
            </a:extLst>
          </p:cNvPr>
          <p:cNvSpPr>
            <a:spLocks noGrp="1"/>
          </p:cNvSpPr>
          <p:nvPr>
            <p:ph type="body" sz="quarter" idx="11" hasCustomPrompt="1"/>
          </p:nvPr>
        </p:nvSpPr>
        <p:spPr>
          <a:xfrm>
            <a:off x="261188" y="6307139"/>
            <a:ext cx="8574837" cy="410903"/>
          </a:xfrm>
        </p:spPr>
        <p:txBody>
          <a:bodyPr/>
          <a:lstStyle>
            <a:lvl1pPr marL="0" indent="0">
              <a:buFont typeface="Arial" panose="020B0604020202020204" pitchFamily="34" charset="0"/>
              <a:buNone/>
              <a:defRPr sz="1050">
                <a:solidFill>
                  <a:srgbClr val="0043C8"/>
                </a:solidFill>
              </a:defRPr>
            </a:lvl1pPr>
            <a:lvl2pPr marL="431006" indent="-214313">
              <a:buFont typeface="Arial" panose="020B0604020202020204" pitchFamily="34" charset="0"/>
              <a:buChar char="•"/>
              <a:defRPr sz="1200"/>
            </a:lvl2pPr>
            <a:lvl3pPr marL="725090" indent="-214313">
              <a:buFont typeface="Arial" panose="020B0604020202020204" pitchFamily="34" charset="0"/>
              <a:buChar char="•"/>
              <a:defRPr sz="1050"/>
            </a:lvl3pPr>
            <a:lvl4pPr marL="945356" indent="-128588">
              <a:buFont typeface="Arial" panose="020B0604020202020204" pitchFamily="34" charset="0"/>
              <a:buChar char="•"/>
              <a:defRPr sz="900"/>
            </a:lvl4pPr>
            <a:lvl5pPr marL="1160860" indent="-128588">
              <a:buFont typeface="Arial" panose="020B0604020202020204" pitchFamily="34" charset="0"/>
              <a:buChar char="•"/>
              <a:defRPr sz="900"/>
            </a:lvl5pPr>
          </a:lstStyle>
          <a:p>
            <a:pPr lvl="0"/>
            <a:r>
              <a:rPr lang="en-US" dirty="0"/>
              <a:t>http://...</a:t>
            </a:r>
          </a:p>
        </p:txBody>
      </p:sp>
    </p:spTree>
    <p:extLst>
      <p:ext uri="{BB962C8B-B14F-4D97-AF65-F5344CB8AC3E}">
        <p14:creationId xmlns:p14="http://schemas.microsoft.com/office/powerpoint/2010/main" val="2088229701"/>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40798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94184786"/>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28179389"/>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6995389"/>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2" y="1189176"/>
            <a:ext cx="9144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34292" rIns="34292" bIns="34292" numCol="1" spcCol="0" rtlCol="0" fromWordArt="0" anchor="ctr" anchorCtr="0" forceAA="0" compatLnSpc="1">
            <a:prstTxWarp prst="textNoShape">
              <a:avLst/>
            </a:prstTxWarp>
            <a:noAutofit/>
          </a:bodyPr>
          <a:lstStyle/>
          <a:p>
            <a:pPr algn="ctr" defTabSz="685523" fontAlgn="base">
              <a:spcBef>
                <a:spcPct val="0"/>
              </a:spcBef>
              <a:spcAft>
                <a:spcPct val="0"/>
              </a:spcAft>
            </a:pPr>
            <a:endParaRPr lang="en-US" sz="165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01930" y="1197324"/>
            <a:ext cx="8740142" cy="1516697"/>
          </a:xfrm>
        </p:spPr>
        <p:txBody>
          <a:bodyPr/>
          <a:lstStyle>
            <a:lvl1pPr marL="0" indent="0">
              <a:buNone/>
              <a:defRPr sz="2426">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25477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42978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59883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77265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39206287"/>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49" y="1"/>
            <a:ext cx="9143533" cy="6858623"/>
          </a:xfrm>
          <a:prstGeom prst="rect">
            <a:avLst/>
          </a:prstGeom>
        </p:spPr>
      </p:pic>
      <p:sp>
        <p:nvSpPr>
          <p:cNvPr id="6" name="Rectangle 5"/>
          <p:cNvSpPr/>
          <p:nvPr userDrawn="1"/>
        </p:nvSpPr>
        <p:spPr bwMode="gray">
          <a:xfrm>
            <a:off x="0" y="4773828"/>
            <a:ext cx="9144000" cy="2084172"/>
          </a:xfrm>
          <a:prstGeom prst="rect">
            <a:avLst/>
          </a:prstGeom>
          <a:solidFill>
            <a:srgbClr val="505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523" fontAlgn="base">
              <a:spcBef>
                <a:spcPct val="0"/>
              </a:spcBef>
              <a:spcAft>
                <a:spcPct val="0"/>
              </a:spcAft>
            </a:pPr>
            <a:endParaRPr lang="en-US" sz="1471" dirty="0">
              <a:gradFill>
                <a:gsLst>
                  <a:gs pos="16814">
                    <a:srgbClr val="FFFFFF"/>
                  </a:gs>
                  <a:gs pos="46000">
                    <a:srgbClr val="FFFFFF"/>
                  </a:gs>
                </a:gsLst>
                <a:lin ang="5400000" scaled="0"/>
              </a:gradFill>
            </a:endParaRPr>
          </a:p>
        </p:txBody>
      </p:sp>
      <p:sp>
        <p:nvSpPr>
          <p:cNvPr id="2" name="Text Box 3"/>
          <p:cNvSpPr txBox="1">
            <a:spLocks noChangeArrowheads="1"/>
          </p:cNvSpPr>
          <p:nvPr userDrawn="1"/>
        </p:nvSpPr>
        <p:spPr bwMode="white">
          <a:xfrm>
            <a:off x="5580468" y="6171616"/>
            <a:ext cx="3361592" cy="296495"/>
          </a:xfrm>
          <a:prstGeom prst="rect">
            <a:avLst/>
          </a:prstGeom>
          <a:noFill/>
          <a:ln w="12700">
            <a:noFill/>
            <a:miter lim="800000"/>
            <a:headEnd type="none" w="sm" len="sm"/>
            <a:tailEnd type="none" w="sm" len="sm"/>
          </a:ln>
          <a:effectLst/>
        </p:spPr>
        <p:txBody>
          <a:bodyPr vert="horz" wrap="square" lIns="134464" tIns="107571" rIns="134464" bIns="107571" numCol="1" anchor="t" anchorCtr="0" compatLnSpc="1">
            <a:prstTxWarp prst="textNoShape">
              <a:avLst/>
            </a:prstTxWarp>
            <a:spAutoFit/>
          </a:bodyPr>
          <a:lstStyle/>
          <a:p>
            <a:pPr algn="r" defTabSz="685388" eaLnBrk="0" hangingPunct="0"/>
            <a:r>
              <a:rPr lang="en-US" sz="515" dirty="0">
                <a:gradFill>
                  <a:gsLst>
                    <a:gs pos="12389">
                      <a:srgbClr val="FFFFFF"/>
                    </a:gs>
                    <a:gs pos="54000">
                      <a:srgbClr val="FFFFFF"/>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37653" y="5471929"/>
            <a:ext cx="2420347" cy="687975"/>
          </a:xfrm>
          <a:prstGeom prst="rect">
            <a:avLst/>
          </a:prstGeom>
        </p:spPr>
      </p:pic>
    </p:spTree>
    <p:extLst>
      <p:ext uri="{BB962C8B-B14F-4D97-AF65-F5344CB8AC3E}">
        <p14:creationId xmlns:p14="http://schemas.microsoft.com/office/powerpoint/2010/main" val="73473244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bg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01930" y="1189178"/>
            <a:ext cx="8740142" cy="1845826"/>
          </a:xfrm>
          <a:prstGeom prst="rect">
            <a:avLst/>
          </a:prstGeom>
        </p:spPr>
        <p:txBody>
          <a:bodyPr/>
          <a:lstStyle>
            <a:lvl1pPr marL="213575" indent="-213575">
              <a:buClr>
                <a:schemeClr val="tx1"/>
              </a:buClr>
              <a:buSzPct val="90000"/>
              <a:buFont typeface="Arial" pitchFamily="34" charset="0"/>
              <a:buChar char="•"/>
              <a:defRPr sz="264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20147" indent="-206573">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33723" indent="-213575">
              <a:buClr>
                <a:schemeClr val="tx1"/>
              </a:buClr>
              <a:buSzPct val="90000"/>
              <a:buFont typeface="Arial" pitchFamily="34" charset="0"/>
              <a:buChar char="•"/>
              <a:defRPr sz="2059">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01782" indent="-168059">
              <a:buClr>
                <a:schemeClr val="tx1"/>
              </a:buClr>
              <a:buSzPct val="90000"/>
              <a:buFont typeface="Arial" pitchFamily="34" charset="0"/>
              <a:buChar char="•"/>
              <a:defRPr sz="1765">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969841" indent="-168059">
              <a:buClr>
                <a:schemeClr val="tx1"/>
              </a:buClr>
              <a:buSzPct val="90000"/>
              <a:buFont typeface="Arial" pitchFamily="34" charset="0"/>
              <a:buChar char="•"/>
              <a:defRPr sz="147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7"/>
            <a:ext cx="9144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2720"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501211630"/>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01930" y="1189178"/>
            <a:ext cx="8740142" cy="1845826"/>
          </a:xfrm>
          <a:prstGeom prst="rect">
            <a:avLst/>
          </a:prstGeom>
        </p:spPr>
        <p:txBody>
          <a:bodyPr/>
          <a:lstStyle>
            <a:lvl1pPr marL="213593" indent="-213593">
              <a:buClr>
                <a:schemeClr val="tx1"/>
              </a:buClr>
              <a:buSzPct val="90000"/>
              <a:buFont typeface="Arial" pitchFamily="34" charset="0"/>
              <a:buChar char="•"/>
              <a:defRPr sz="264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20181" indent="-20659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33773" indent="-213593">
              <a:buClr>
                <a:schemeClr val="tx1"/>
              </a:buClr>
              <a:buSzPct val="90000"/>
              <a:buFont typeface="Arial" pitchFamily="34" charset="0"/>
              <a:buChar char="•"/>
              <a:defRPr sz="2059">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01846" indent="-168073">
              <a:buClr>
                <a:schemeClr val="tx1"/>
              </a:buClr>
              <a:buSzPct val="90000"/>
              <a:buFont typeface="Arial" pitchFamily="34" charset="0"/>
              <a:buChar char="•"/>
              <a:defRPr sz="1765">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969919" indent="-168073">
              <a:buClr>
                <a:schemeClr val="tx1"/>
              </a:buClr>
              <a:buSzPct val="90000"/>
              <a:buFont typeface="Arial" pitchFamily="34" charset="0"/>
              <a:buChar char="•"/>
              <a:defRPr sz="147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710736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874248" y="2084173"/>
            <a:ext cx="7395504" cy="1793104"/>
          </a:xfrm>
        </p:spPr>
        <p:txBody>
          <a:bodyPr/>
          <a:lstStyle>
            <a:lvl1pPr>
              <a:defRPr sz="3529" baseline="0"/>
            </a:lvl1pPr>
          </a:lstStyle>
          <a:p>
            <a:r>
              <a:rPr lang="en-US" dirty="0"/>
              <a:t>Click to edit Master title style</a:t>
            </a:r>
          </a:p>
        </p:txBody>
      </p:sp>
    </p:spTree>
    <p:extLst>
      <p:ext uri="{BB962C8B-B14F-4D97-AF65-F5344CB8AC3E}">
        <p14:creationId xmlns:p14="http://schemas.microsoft.com/office/powerpoint/2010/main" val="3837029712"/>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cSld name="Blank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Placeholder 1"/>
          <p:cNvSpPr>
            <a:spLocks noGrp="1"/>
          </p:cNvSpPr>
          <p:nvPr>
            <p:ph type="title"/>
          </p:nvPr>
        </p:nvSpPr>
        <p:spPr>
          <a:xfrm>
            <a:off x="189779" y="107576"/>
            <a:ext cx="8761270" cy="1228078"/>
          </a:xfrm>
          <a:prstGeom prst="rect">
            <a:avLst/>
          </a:prstGeom>
        </p:spPr>
        <p:txBody>
          <a:bodyPr vert="horz" lIns="91440" tIns="45720" rIns="91440" bIns="45720" rtlCol="0" anchor="ctr" anchorCtr="0">
            <a:noAutofit/>
          </a:bodyPr>
          <a:lstStyle/>
          <a:p>
            <a:r>
              <a:rPr lang="en-US"/>
              <a:t>Click to edit Master title style</a:t>
            </a:r>
            <a:endParaRPr dirty="0"/>
          </a:p>
        </p:txBody>
      </p:sp>
      <p:sp>
        <p:nvSpPr>
          <p:cNvPr id="7" name="Date Placeholder 3"/>
          <p:cNvSpPr>
            <a:spLocks noGrp="1"/>
          </p:cNvSpPr>
          <p:nvPr>
            <p:ph type="dt" sz="half" idx="2"/>
          </p:nvPr>
        </p:nvSpPr>
        <p:spPr>
          <a:xfrm>
            <a:off x="5616077" y="6319464"/>
            <a:ext cx="995340" cy="365125"/>
          </a:xfrm>
          <a:prstGeom prst="rect">
            <a:avLst/>
          </a:prstGeom>
        </p:spPr>
        <p:txBody>
          <a:bodyPr vert="horz" lIns="91440" tIns="45720" rIns="91440" bIns="45720" rtlCol="0" anchor="ctr"/>
          <a:lstStyle>
            <a:lvl1pPr algn="r">
              <a:defRPr sz="750">
                <a:solidFill>
                  <a:srgbClr val="A6A6A6"/>
                </a:solidFill>
              </a:defRPr>
            </a:lvl1pPr>
          </a:lstStyle>
          <a:p>
            <a:fld id="{B01F9CA3-105E-4857-9057-6DB6197DA786}" type="datetimeFigureOut">
              <a:rPr lang="en-US" smtClean="0"/>
              <a:pPr/>
              <a:t>5/16/2018</a:t>
            </a:fld>
            <a:endParaRPr lang="en-US"/>
          </a:p>
        </p:txBody>
      </p:sp>
      <p:sp>
        <p:nvSpPr>
          <p:cNvPr id="8" name="Slide Number Placeholder 5"/>
          <p:cNvSpPr>
            <a:spLocks noGrp="1"/>
          </p:cNvSpPr>
          <p:nvPr>
            <p:ph type="sldNum" sz="quarter" idx="4"/>
          </p:nvPr>
        </p:nvSpPr>
        <p:spPr>
          <a:xfrm>
            <a:off x="6618716" y="6319464"/>
            <a:ext cx="578238" cy="365125"/>
          </a:xfrm>
          <a:prstGeom prst="rect">
            <a:avLst/>
          </a:prstGeom>
        </p:spPr>
        <p:txBody>
          <a:bodyPr vert="horz" lIns="91440" tIns="45720" rIns="91440" bIns="45720" rtlCol="0" anchor="ctr"/>
          <a:lstStyle>
            <a:lvl1pPr algn="r">
              <a:defRPr sz="900">
                <a:solidFill>
                  <a:srgbClr val="A6A6A6"/>
                </a:solidFill>
              </a:defRPr>
            </a:lvl1pPr>
          </a:lstStyle>
          <a:p>
            <a:fld id="{7F5CE407-6216-4202-80E4-A30DC2F709B2}" type="slidenum">
              <a:rPr lang="en-US" smtClean="0"/>
              <a:pPr/>
              <a:t>‹#›</a:t>
            </a:fld>
            <a:endParaRPr lang="en-US" dirty="0"/>
          </a:p>
        </p:txBody>
      </p:sp>
      <p:sp>
        <p:nvSpPr>
          <p:cNvPr id="10" name="Content Placeholder 2"/>
          <p:cNvSpPr>
            <a:spLocks noGrp="1"/>
          </p:cNvSpPr>
          <p:nvPr>
            <p:ph idx="1"/>
          </p:nvPr>
        </p:nvSpPr>
        <p:spPr>
          <a:xfrm>
            <a:off x="189779" y="1601996"/>
            <a:ext cx="8761270" cy="1505348"/>
          </a:xfrm>
        </p:spPr>
        <p:txBody>
          <a:bodyPr/>
          <a:lstStyle>
            <a:lvl1pPr>
              <a:spcBef>
                <a:spcPts val="900"/>
              </a:spcBef>
              <a:defRPr sz="1800"/>
            </a:lvl1pPr>
            <a:lvl2pPr>
              <a:spcBef>
                <a:spcPts val="450"/>
              </a:spcBef>
              <a:defRPr/>
            </a:lvl2pPr>
            <a:lvl3pPr>
              <a:spcBef>
                <a:spcPts val="450"/>
              </a:spcBef>
              <a:defRPr/>
            </a:lvl3pPr>
            <a:lvl4pPr>
              <a:spcBef>
                <a:spcPts val="450"/>
              </a:spcBef>
              <a:defRPr/>
            </a:lvl4pPr>
            <a:lvl5pPr>
              <a:spcBef>
                <a:spcPts val="45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Tree>
    <p:extLst>
      <p:ext uri="{BB962C8B-B14F-4D97-AF65-F5344CB8AC3E}">
        <p14:creationId xmlns:p14="http://schemas.microsoft.com/office/powerpoint/2010/main" val="153812915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01930" y="1189178"/>
            <a:ext cx="8740142" cy="4801075"/>
          </a:xfrm>
          <a:prstGeom prst="rect">
            <a:avLst/>
          </a:prstGeom>
        </p:spPr>
        <p:txBody>
          <a:bodyPr/>
          <a:lstStyle>
            <a:lvl1pPr marL="213593" indent="-213593">
              <a:buClr>
                <a:schemeClr val="tx1"/>
              </a:buClr>
              <a:buSzPct val="90000"/>
              <a:buFont typeface="Arial" pitchFamily="34" charset="0"/>
              <a:buChar char="•"/>
              <a:defRPr sz="264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20181" indent="-20659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33773" indent="-213593">
              <a:buClr>
                <a:schemeClr val="tx1"/>
              </a:buClr>
              <a:buSzPct val="90000"/>
              <a:buFont typeface="Arial" pitchFamily="34" charset="0"/>
              <a:buChar char="•"/>
              <a:defRPr sz="2059">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01846" indent="-168073">
              <a:buClr>
                <a:schemeClr val="tx1"/>
              </a:buClr>
              <a:buSzPct val="90000"/>
              <a:buFont typeface="Arial" pitchFamily="34" charset="0"/>
              <a:buChar char="•"/>
              <a:defRPr sz="1765">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969919" indent="-168073">
              <a:buClr>
                <a:schemeClr val="tx1"/>
              </a:buClr>
              <a:buSzPct val="90000"/>
              <a:buFont typeface="Arial" pitchFamily="34" charset="0"/>
              <a:buChar char="•"/>
              <a:defRPr sz="147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7"/>
            <a:ext cx="9144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2720"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hasCustomPrompt="1"/>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Title</a:t>
            </a:r>
          </a:p>
        </p:txBody>
      </p:sp>
    </p:spTree>
    <p:extLst>
      <p:ext uri="{BB962C8B-B14F-4D97-AF65-F5344CB8AC3E}">
        <p14:creationId xmlns:p14="http://schemas.microsoft.com/office/powerpoint/2010/main" val="24096858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0.xml><?xml version="1.0" encoding="utf-8"?>
<p:sldLayout xmlns:a="http://schemas.openxmlformats.org/drawingml/2006/main" xmlns:r="http://schemas.openxmlformats.org/officeDocument/2006/relationships" xmlns:p="http://schemas.openxmlformats.org/presentationml/2006/main" userDrawn="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381000" y="2036764"/>
            <a:ext cx="8391525" cy="15879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hasCustomPrompt="1"/>
          </p:nvPr>
        </p:nvSpPr>
        <p:spPr>
          <a:xfrm>
            <a:off x="371475" y="1085886"/>
            <a:ext cx="8401050" cy="512762"/>
          </a:xfrm>
        </p:spPr>
        <p:txBody>
          <a:bodyPr lIns="0" tIns="0" rIns="0" bIns="0">
            <a:normAutofit/>
          </a:bodyPr>
          <a:lstStyle>
            <a:lvl1pPr marL="0" indent="0">
              <a:lnSpc>
                <a:spcPct val="100000"/>
              </a:lnSpc>
              <a:buNone/>
              <a:defRPr sz="1500" b="1" cap="all" spc="225" baseline="0">
                <a:solidFill>
                  <a:schemeClr val="tx1"/>
                </a:solidFill>
              </a:defRPr>
            </a:lvl1pPr>
          </a:lstStyle>
          <a:p>
            <a:pPr lvl="0"/>
            <a:r>
              <a:rPr lang="en-US" dirty="0"/>
              <a:t>Edit subtitle text</a:t>
            </a:r>
          </a:p>
        </p:txBody>
      </p:sp>
      <p:sp>
        <p:nvSpPr>
          <p:cNvPr id="6" name="Rectangle 5"/>
          <p:cNvSpPr/>
          <p:nvPr userDrawn="1"/>
        </p:nvSpPr>
        <p:spPr>
          <a:xfrm>
            <a:off x="0" y="6722534"/>
            <a:ext cx="9144000" cy="13546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90000"/>
              </a:lnSpc>
            </a:pPr>
            <a:endParaRPr lang="en-US" sz="1350" dirty="0">
              <a:solidFill>
                <a:schemeClr val="tx2"/>
              </a:solidFill>
            </a:endParaRPr>
          </a:p>
        </p:txBody>
      </p:sp>
    </p:spTree>
    <p:extLst>
      <p:ext uri="{BB962C8B-B14F-4D97-AF65-F5344CB8AC3E}">
        <p14:creationId xmlns:p14="http://schemas.microsoft.com/office/powerpoint/2010/main" val="1862276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1.xml><?xml version="1.0" encoding="utf-8"?>
<p:sldLayout xmlns:a="http://schemas.openxmlformats.org/drawingml/2006/main" xmlns:r="http://schemas.openxmlformats.org/officeDocument/2006/relationships" xmlns:p="http://schemas.openxmlformats.org/presentationml/2006/main" showMasterSp="0" preserve="1" userDrawn="1">
  <p:cSld name="Speaker Intro">
    <p:bg>
      <p:bgPr>
        <a:solidFill>
          <a:srgbClr val="0070C0"/>
        </a:solidFill>
        <a:effectLst/>
      </p:bgPr>
    </p:bg>
    <p:spTree>
      <p:nvGrpSpPr>
        <p:cNvPr id="1" name=""/>
        <p:cNvGrpSpPr/>
        <p:nvPr/>
      </p:nvGrpSpPr>
      <p:grpSpPr>
        <a:xfrm>
          <a:off x="0" y="0"/>
          <a:ext cx="0" cy="0"/>
          <a:chOff x="0" y="0"/>
          <a:chExt cx="0" cy="0"/>
        </a:xfrm>
      </p:grpSpPr>
      <p:sp>
        <p:nvSpPr>
          <p:cNvPr id="726019" name="Rectangle 3"/>
          <p:cNvSpPr>
            <a:spLocks noGrp="1" noChangeArrowheads="1"/>
          </p:cNvSpPr>
          <p:nvPr>
            <p:ph type="ctrTitle" sz="quarter" hasCustomPrompt="1"/>
          </p:nvPr>
        </p:nvSpPr>
        <p:spPr>
          <a:xfrm>
            <a:off x="597160" y="508962"/>
            <a:ext cx="8379200" cy="1011928"/>
          </a:xfrm>
          <a:solidFill>
            <a:srgbClr val="3399FF"/>
          </a:solidFill>
          <a:ln algn="ctr"/>
        </p:spPr>
        <p:txBody>
          <a:bodyPr wrap="square" tIns="0" rIns="0" bIns="0" anchor="t" anchorCtr="0">
            <a:noAutofit/>
          </a:bodyPr>
          <a:lstStyle>
            <a:lvl1pPr algn="l">
              <a:spcBef>
                <a:spcPct val="60000"/>
              </a:spcBef>
              <a:buClr>
                <a:schemeClr val="hlink"/>
              </a:buClr>
              <a:buSzPct val="90000"/>
              <a:buFontTx/>
              <a:buNone/>
              <a:defRPr sz="2850" baseline="0">
                <a:solidFill>
                  <a:schemeClr val="bg1"/>
                </a:solidFill>
                <a:latin typeface="Segoe UI" pitchFamily="34" charset="0"/>
                <a:ea typeface="Segoe UI" pitchFamily="34" charset="0"/>
                <a:cs typeface="Segoe UI" pitchFamily="34" charset="0"/>
              </a:defRPr>
            </a:lvl1pPr>
          </a:lstStyle>
          <a:p>
            <a:r>
              <a:rPr lang="en-US" dirty="0"/>
              <a:t>Topic</a:t>
            </a:r>
          </a:p>
        </p:txBody>
      </p:sp>
      <p:sp>
        <p:nvSpPr>
          <p:cNvPr id="726020" name="Rectangle 4"/>
          <p:cNvSpPr>
            <a:spLocks noGrp="1" noChangeArrowheads="1"/>
          </p:cNvSpPr>
          <p:nvPr>
            <p:ph type="subTitle" sz="quarter" idx="1" hasCustomPrompt="1"/>
          </p:nvPr>
        </p:nvSpPr>
        <p:spPr>
          <a:xfrm>
            <a:off x="3685593" y="2595282"/>
            <a:ext cx="5290768" cy="3237592"/>
          </a:xfrm>
        </p:spPr>
        <p:txBody>
          <a:bodyPr lIns="91440" tIns="45720" rIns="91440" bIns="45720"/>
          <a:lstStyle>
            <a:lvl1pPr marL="214313" indent="-214313" algn="l">
              <a:lnSpc>
                <a:spcPct val="95000"/>
              </a:lnSpc>
              <a:spcBef>
                <a:spcPct val="60000"/>
              </a:spcBef>
              <a:buClr>
                <a:schemeClr val="bg1"/>
              </a:buClr>
              <a:buFont typeface="Wingdings" panose="05000000000000000000" pitchFamily="2" charset="2"/>
              <a:buChar char="Ø"/>
              <a:defRPr sz="1350">
                <a:solidFill>
                  <a:schemeClr val="bg1"/>
                </a:solidFill>
                <a:latin typeface="Segoe UI" pitchFamily="34" charset="0"/>
                <a:ea typeface="Segoe UI" pitchFamily="34" charset="0"/>
                <a:cs typeface="Segoe UI" pitchFamily="34" charset="0"/>
              </a:defRPr>
            </a:lvl1pPr>
          </a:lstStyle>
          <a:p>
            <a:r>
              <a:rPr lang="en-US" dirty="0"/>
              <a:t>Topic Description</a:t>
            </a:r>
          </a:p>
          <a:p>
            <a:endParaRPr lang="en-US" dirty="0"/>
          </a:p>
        </p:txBody>
      </p:sp>
      <p:sp>
        <p:nvSpPr>
          <p:cNvPr id="7" name="Text Placeholder 6">
            <a:extLst>
              <a:ext uri="{FF2B5EF4-FFF2-40B4-BE49-F238E27FC236}">
                <a16:creationId xmlns:a16="http://schemas.microsoft.com/office/drawing/2014/main" id="{05E1913A-614D-4F38-AB69-5348B29CCD5D}"/>
              </a:ext>
            </a:extLst>
          </p:cNvPr>
          <p:cNvSpPr>
            <a:spLocks noGrp="1"/>
          </p:cNvSpPr>
          <p:nvPr>
            <p:ph type="body" sz="quarter" idx="10" hasCustomPrompt="1"/>
          </p:nvPr>
        </p:nvSpPr>
        <p:spPr>
          <a:xfrm>
            <a:off x="261939" y="2756542"/>
            <a:ext cx="3241675" cy="2851150"/>
          </a:xfrm>
          <a:solidFill>
            <a:schemeClr val="bg1"/>
          </a:solidFill>
        </p:spPr>
        <p:txBody>
          <a:bodyPr/>
          <a:lstStyle>
            <a:lvl1pPr marL="0" indent="0">
              <a:buNone/>
              <a:defRPr sz="1500" baseline="0">
                <a:solidFill>
                  <a:srgbClr val="0070C0"/>
                </a:solidFill>
              </a:defRPr>
            </a:lvl1pPr>
          </a:lstStyle>
          <a:p>
            <a:pPr lvl="0"/>
            <a:r>
              <a:rPr lang="en-US" dirty="0"/>
              <a:t>Speaker Information:</a:t>
            </a:r>
          </a:p>
        </p:txBody>
      </p:sp>
      <p:sp>
        <p:nvSpPr>
          <p:cNvPr id="11" name="Text Placeholder 10">
            <a:extLst>
              <a:ext uri="{FF2B5EF4-FFF2-40B4-BE49-F238E27FC236}">
                <a16:creationId xmlns:a16="http://schemas.microsoft.com/office/drawing/2014/main" id="{6A2AE784-2CA5-4194-B30C-8D50C676A59B}"/>
              </a:ext>
            </a:extLst>
          </p:cNvPr>
          <p:cNvSpPr>
            <a:spLocks noGrp="1"/>
          </p:cNvSpPr>
          <p:nvPr>
            <p:ph type="body" sz="quarter" idx="11" hasCustomPrompt="1"/>
          </p:nvPr>
        </p:nvSpPr>
        <p:spPr>
          <a:xfrm>
            <a:off x="261938" y="6018240"/>
            <a:ext cx="8714421" cy="494654"/>
          </a:xfrm>
          <a:solidFill>
            <a:schemeClr val="bg1"/>
          </a:solidFill>
        </p:spPr>
        <p:txBody>
          <a:bodyPr/>
          <a:lstStyle>
            <a:lvl1pPr marL="0" indent="0">
              <a:buNone/>
              <a:defRPr sz="1050">
                <a:solidFill>
                  <a:srgbClr val="0043C8"/>
                </a:solidFill>
              </a:defRPr>
            </a:lvl1pPr>
            <a:lvl2pPr>
              <a:defRPr>
                <a:solidFill>
                  <a:schemeClr val="bg1">
                    <a:lumMod val="75000"/>
                  </a:schemeClr>
                </a:solidFill>
              </a:defRPr>
            </a:lvl2pPr>
            <a:lvl3pPr>
              <a:defRPr>
                <a:solidFill>
                  <a:schemeClr val="bg1">
                    <a:lumMod val="75000"/>
                  </a:schemeClr>
                </a:solidFill>
              </a:defRPr>
            </a:lvl3pPr>
            <a:lvl4pPr>
              <a:defRPr>
                <a:solidFill>
                  <a:schemeClr val="bg1">
                    <a:lumMod val="75000"/>
                  </a:schemeClr>
                </a:solidFill>
              </a:defRPr>
            </a:lvl4pPr>
            <a:lvl5pPr>
              <a:defRPr>
                <a:solidFill>
                  <a:schemeClr val="bg1">
                    <a:lumMod val="75000"/>
                  </a:schemeClr>
                </a:solidFill>
              </a:defRPr>
            </a:lvl5pPr>
          </a:lstStyle>
          <a:p>
            <a:pPr lvl="0"/>
            <a:r>
              <a:rPr lang="en-US" dirty="0"/>
              <a:t>http://...</a:t>
            </a:r>
          </a:p>
        </p:txBody>
      </p:sp>
      <p:sp>
        <p:nvSpPr>
          <p:cNvPr id="12" name="TextBox 11">
            <a:extLst>
              <a:ext uri="{FF2B5EF4-FFF2-40B4-BE49-F238E27FC236}">
                <a16:creationId xmlns:a16="http://schemas.microsoft.com/office/drawing/2014/main" id="{E1C05B86-1160-4370-A04A-9508198B968C}"/>
              </a:ext>
            </a:extLst>
          </p:cNvPr>
          <p:cNvSpPr txBox="1"/>
          <p:nvPr userDrawn="1"/>
        </p:nvSpPr>
        <p:spPr>
          <a:xfrm>
            <a:off x="6662058" y="6512894"/>
            <a:ext cx="2388641" cy="253916"/>
          </a:xfrm>
          <a:prstGeom prst="rect">
            <a:avLst/>
          </a:prstGeom>
          <a:noFill/>
        </p:spPr>
        <p:txBody>
          <a:bodyPr wrap="square" rtlCol="0">
            <a:spAutoFit/>
          </a:bodyPr>
          <a:lstStyle/>
          <a:p>
            <a:r>
              <a:rPr lang="en-US" sz="1050" dirty="0"/>
              <a:t>#70-535 @ITProGuru</a:t>
            </a:r>
          </a:p>
        </p:txBody>
      </p:sp>
      <p:sp>
        <p:nvSpPr>
          <p:cNvPr id="8" name="Text Placeholder 6">
            <a:extLst>
              <a:ext uri="{FF2B5EF4-FFF2-40B4-BE49-F238E27FC236}">
                <a16:creationId xmlns:a16="http://schemas.microsoft.com/office/drawing/2014/main" id="{02AE59D8-F91B-4102-844E-46CD5A0795C5}"/>
              </a:ext>
            </a:extLst>
          </p:cNvPr>
          <p:cNvSpPr>
            <a:spLocks noGrp="1"/>
          </p:cNvSpPr>
          <p:nvPr>
            <p:ph type="body" sz="quarter" idx="12" hasCustomPrompt="1"/>
          </p:nvPr>
        </p:nvSpPr>
        <p:spPr>
          <a:xfrm>
            <a:off x="275387" y="1689742"/>
            <a:ext cx="8595190" cy="780034"/>
          </a:xfrm>
          <a:noFill/>
        </p:spPr>
        <p:txBody>
          <a:bodyPr/>
          <a:lstStyle>
            <a:lvl1pPr marL="0" indent="0">
              <a:buNone/>
              <a:defRPr sz="1500" baseline="0">
                <a:solidFill>
                  <a:schemeClr val="bg1"/>
                </a:solidFill>
              </a:defRPr>
            </a:lvl1pPr>
          </a:lstStyle>
          <a:p>
            <a:pPr lvl="0"/>
            <a:r>
              <a:rPr lang="en-US" dirty="0" err="1"/>
              <a:t>WiFi</a:t>
            </a:r>
            <a:r>
              <a:rPr lang="en-US" dirty="0"/>
              <a:t>: </a:t>
            </a:r>
            <a:r>
              <a:rPr lang="en-US" dirty="0" err="1"/>
              <a:t>msftguest</a:t>
            </a:r>
            <a:r>
              <a:rPr lang="en-US" dirty="0"/>
              <a:t> =&gt; event code: msevent11lz</a:t>
            </a:r>
          </a:p>
          <a:p>
            <a:pPr lvl="0"/>
            <a:r>
              <a:rPr lang="en-US" dirty="0"/>
              <a:t>Content &amp; Labs: http://github.com/guruskill/70-535</a:t>
            </a:r>
          </a:p>
          <a:p>
            <a:pPr lvl="0"/>
            <a:endParaRPr lang="en-US" dirty="0"/>
          </a:p>
        </p:txBody>
      </p:sp>
    </p:spTree>
    <p:extLst>
      <p:ext uri="{BB962C8B-B14F-4D97-AF65-F5344CB8AC3E}">
        <p14:creationId xmlns:p14="http://schemas.microsoft.com/office/powerpoint/2010/main" val="1309791092"/>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rgbClr val="0070C0"/>
        </a:solidFill>
        <a:effectLst/>
      </p:bgPr>
    </p:bg>
    <p:spTree>
      <p:nvGrpSpPr>
        <p:cNvPr id="1" name=""/>
        <p:cNvGrpSpPr/>
        <p:nvPr/>
      </p:nvGrpSpPr>
      <p:grpSpPr>
        <a:xfrm>
          <a:off x="0" y="0"/>
          <a:ext cx="0" cy="0"/>
          <a:chOff x="0" y="0"/>
          <a:chExt cx="0" cy="0"/>
        </a:xfrm>
      </p:grpSpPr>
      <p:sp>
        <p:nvSpPr>
          <p:cNvPr id="726019" name="Rectangle 3"/>
          <p:cNvSpPr>
            <a:spLocks noGrp="1" noChangeArrowheads="1"/>
          </p:cNvSpPr>
          <p:nvPr>
            <p:ph type="ctrTitle" sz="quarter" hasCustomPrompt="1"/>
          </p:nvPr>
        </p:nvSpPr>
        <p:spPr>
          <a:xfrm>
            <a:off x="597160" y="508962"/>
            <a:ext cx="8379200" cy="1011928"/>
          </a:xfrm>
          <a:solidFill>
            <a:srgbClr val="3399FF"/>
          </a:solidFill>
          <a:ln algn="ctr"/>
        </p:spPr>
        <p:txBody>
          <a:bodyPr wrap="square" tIns="0" rIns="0" bIns="0" anchor="t" anchorCtr="0">
            <a:noAutofit/>
          </a:bodyPr>
          <a:lstStyle>
            <a:lvl1pPr algn="l">
              <a:spcBef>
                <a:spcPct val="60000"/>
              </a:spcBef>
              <a:buClr>
                <a:schemeClr val="hlink"/>
              </a:buClr>
              <a:buSzPct val="90000"/>
              <a:buFontTx/>
              <a:buNone/>
              <a:defRPr sz="2850" baseline="0">
                <a:solidFill>
                  <a:schemeClr val="bg1"/>
                </a:solidFill>
                <a:latin typeface="Segoe UI" pitchFamily="34" charset="0"/>
                <a:ea typeface="Segoe UI" pitchFamily="34" charset="0"/>
                <a:cs typeface="Segoe UI" pitchFamily="34" charset="0"/>
              </a:defRPr>
            </a:lvl1pPr>
          </a:lstStyle>
          <a:p>
            <a:r>
              <a:rPr lang="en-US" dirty="0"/>
              <a:t>Topic</a:t>
            </a:r>
          </a:p>
        </p:txBody>
      </p:sp>
      <p:sp>
        <p:nvSpPr>
          <p:cNvPr id="726020" name="Rectangle 4"/>
          <p:cNvSpPr>
            <a:spLocks noGrp="1" noChangeArrowheads="1"/>
          </p:cNvSpPr>
          <p:nvPr>
            <p:ph type="subTitle" sz="quarter" idx="1" hasCustomPrompt="1"/>
          </p:nvPr>
        </p:nvSpPr>
        <p:spPr>
          <a:xfrm>
            <a:off x="3685593" y="2110583"/>
            <a:ext cx="5290768" cy="3722293"/>
          </a:xfrm>
        </p:spPr>
        <p:txBody>
          <a:bodyPr lIns="91440" tIns="45720" rIns="91440" bIns="45720"/>
          <a:lstStyle>
            <a:lvl1pPr marL="214313" indent="-214313" algn="l">
              <a:lnSpc>
                <a:spcPct val="95000"/>
              </a:lnSpc>
              <a:spcBef>
                <a:spcPct val="60000"/>
              </a:spcBef>
              <a:buClr>
                <a:schemeClr val="bg1"/>
              </a:buClr>
              <a:buFont typeface="Wingdings" panose="05000000000000000000" pitchFamily="2" charset="2"/>
              <a:buChar char="Ø"/>
              <a:defRPr sz="1350">
                <a:solidFill>
                  <a:schemeClr val="bg1"/>
                </a:solidFill>
                <a:latin typeface="Segoe UI" pitchFamily="34" charset="0"/>
                <a:ea typeface="Segoe UI" pitchFamily="34" charset="0"/>
                <a:cs typeface="Segoe UI" pitchFamily="34" charset="0"/>
              </a:defRPr>
            </a:lvl1pPr>
          </a:lstStyle>
          <a:p>
            <a:r>
              <a:rPr lang="en-US" dirty="0"/>
              <a:t>Topic Description</a:t>
            </a:r>
          </a:p>
          <a:p>
            <a:endParaRPr lang="en-US" dirty="0"/>
          </a:p>
        </p:txBody>
      </p:sp>
      <p:sp>
        <p:nvSpPr>
          <p:cNvPr id="7" name="Text Placeholder 6">
            <a:extLst>
              <a:ext uri="{FF2B5EF4-FFF2-40B4-BE49-F238E27FC236}">
                <a16:creationId xmlns:a16="http://schemas.microsoft.com/office/drawing/2014/main" id="{05E1913A-614D-4F38-AB69-5348B29CCD5D}"/>
              </a:ext>
            </a:extLst>
          </p:cNvPr>
          <p:cNvSpPr>
            <a:spLocks noGrp="1"/>
          </p:cNvSpPr>
          <p:nvPr>
            <p:ph type="body" sz="quarter" idx="10"/>
          </p:nvPr>
        </p:nvSpPr>
        <p:spPr>
          <a:xfrm>
            <a:off x="261939" y="2756542"/>
            <a:ext cx="3241675" cy="2851150"/>
          </a:xfrm>
        </p:spPr>
        <p:txBody>
          <a:bodyPr/>
          <a:lstStyle>
            <a:lvl1pPr>
              <a:defRPr sz="1500">
                <a:solidFill>
                  <a:schemeClr val="bg1"/>
                </a:solidFill>
              </a:defRPr>
            </a:lvl1pPr>
          </a:lstStyle>
          <a:p>
            <a:pPr lvl="0"/>
            <a:r>
              <a:rPr lang="en-US" dirty="0"/>
              <a:t>Edit Master text</a:t>
            </a:r>
          </a:p>
        </p:txBody>
      </p:sp>
      <p:sp>
        <p:nvSpPr>
          <p:cNvPr id="11" name="Text Placeholder 10">
            <a:extLst>
              <a:ext uri="{FF2B5EF4-FFF2-40B4-BE49-F238E27FC236}">
                <a16:creationId xmlns:a16="http://schemas.microsoft.com/office/drawing/2014/main" id="{6A2AE784-2CA5-4194-B30C-8D50C676A59B}"/>
              </a:ext>
            </a:extLst>
          </p:cNvPr>
          <p:cNvSpPr>
            <a:spLocks noGrp="1"/>
          </p:cNvSpPr>
          <p:nvPr>
            <p:ph type="body" sz="quarter" idx="11" hasCustomPrompt="1"/>
          </p:nvPr>
        </p:nvSpPr>
        <p:spPr>
          <a:xfrm>
            <a:off x="261938" y="6018240"/>
            <a:ext cx="8714421" cy="391882"/>
          </a:xfrm>
          <a:solidFill>
            <a:schemeClr val="bg1"/>
          </a:solidFill>
        </p:spPr>
        <p:txBody>
          <a:bodyPr/>
          <a:lstStyle>
            <a:lvl1pPr marL="0" indent="0">
              <a:buNone/>
              <a:defRPr sz="1050">
                <a:solidFill>
                  <a:srgbClr val="0043C8"/>
                </a:solidFill>
              </a:defRPr>
            </a:lvl1pPr>
            <a:lvl2pPr>
              <a:defRPr>
                <a:solidFill>
                  <a:schemeClr val="bg1">
                    <a:lumMod val="75000"/>
                  </a:schemeClr>
                </a:solidFill>
              </a:defRPr>
            </a:lvl2pPr>
            <a:lvl3pPr>
              <a:defRPr>
                <a:solidFill>
                  <a:schemeClr val="bg1">
                    <a:lumMod val="75000"/>
                  </a:schemeClr>
                </a:solidFill>
              </a:defRPr>
            </a:lvl3pPr>
            <a:lvl4pPr>
              <a:defRPr>
                <a:solidFill>
                  <a:schemeClr val="bg1">
                    <a:lumMod val="75000"/>
                  </a:schemeClr>
                </a:solidFill>
              </a:defRPr>
            </a:lvl4pPr>
            <a:lvl5pPr>
              <a:defRPr>
                <a:solidFill>
                  <a:schemeClr val="bg1">
                    <a:lumMod val="75000"/>
                  </a:schemeClr>
                </a:solidFill>
              </a:defRPr>
            </a:lvl5pPr>
          </a:lstStyle>
          <a:p>
            <a:pPr lvl="0"/>
            <a:r>
              <a:rPr lang="en-US" dirty="0"/>
              <a:t>http://...</a:t>
            </a:r>
          </a:p>
        </p:txBody>
      </p:sp>
      <p:sp>
        <p:nvSpPr>
          <p:cNvPr id="12" name="TextBox 11">
            <a:extLst>
              <a:ext uri="{FF2B5EF4-FFF2-40B4-BE49-F238E27FC236}">
                <a16:creationId xmlns:a16="http://schemas.microsoft.com/office/drawing/2014/main" id="{E1C05B86-1160-4370-A04A-9508198B968C}"/>
              </a:ext>
            </a:extLst>
          </p:cNvPr>
          <p:cNvSpPr txBox="1"/>
          <p:nvPr userDrawn="1"/>
        </p:nvSpPr>
        <p:spPr>
          <a:xfrm>
            <a:off x="6662058" y="6512894"/>
            <a:ext cx="2388641" cy="253916"/>
          </a:xfrm>
          <a:prstGeom prst="rect">
            <a:avLst/>
          </a:prstGeom>
          <a:noFill/>
        </p:spPr>
        <p:txBody>
          <a:bodyPr wrap="square" rtlCol="0">
            <a:spAutoFit/>
          </a:bodyPr>
          <a:lstStyle/>
          <a:p>
            <a:r>
              <a:rPr lang="en-US" sz="1050" dirty="0"/>
              <a:t>#70-535 @ITProGuru</a:t>
            </a:r>
          </a:p>
        </p:txBody>
      </p:sp>
    </p:spTree>
    <p:extLst>
      <p:ext uri="{BB962C8B-B14F-4D97-AF65-F5344CB8AC3E}">
        <p14:creationId xmlns:p14="http://schemas.microsoft.com/office/powerpoint/2010/main" val="708198029"/>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40678" y="-3"/>
            <a:ext cx="8920195" cy="896817"/>
          </a:xfrm>
        </p:spPr>
        <p:txBody>
          <a:bodyPr/>
          <a:lstStyle>
            <a:lvl1pPr>
              <a:defRPr/>
            </a:lvl1pPr>
          </a:lstStyle>
          <a:p>
            <a:r>
              <a:rPr lang="en-US" dirty="0"/>
              <a:t>Click to edit CONTENT title style</a:t>
            </a:r>
          </a:p>
        </p:txBody>
      </p:sp>
      <p:sp>
        <p:nvSpPr>
          <p:cNvPr id="3" name="Content Placeholder 2"/>
          <p:cNvSpPr>
            <a:spLocks noGrp="1"/>
          </p:cNvSpPr>
          <p:nvPr>
            <p:ph idx="1" hasCustomPrompt="1"/>
          </p:nvPr>
        </p:nvSpPr>
        <p:spPr/>
        <p:txBody>
          <a:bodyPr/>
          <a:lstStyle>
            <a:lvl1pPr>
              <a:defRPr/>
            </a:lvl1pPr>
          </a:lstStyle>
          <a:p>
            <a:pPr lvl="0"/>
            <a:r>
              <a:rPr lang="en-US" dirty="0"/>
              <a:t>Edit Content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4">
            <a:extLst>
              <a:ext uri="{FF2B5EF4-FFF2-40B4-BE49-F238E27FC236}">
                <a16:creationId xmlns:a16="http://schemas.microsoft.com/office/drawing/2014/main" id="{9146F062-CB39-4EE2-BF38-33F62C9E5028}"/>
              </a:ext>
            </a:extLst>
          </p:cNvPr>
          <p:cNvSpPr>
            <a:spLocks noGrp="1"/>
          </p:cNvSpPr>
          <p:nvPr>
            <p:ph type="body" sz="quarter" idx="13" hasCustomPrompt="1"/>
          </p:nvPr>
        </p:nvSpPr>
        <p:spPr>
          <a:xfrm>
            <a:off x="261188" y="6307139"/>
            <a:ext cx="8574837" cy="410903"/>
          </a:xfrm>
        </p:spPr>
        <p:txBody>
          <a:bodyPr/>
          <a:lstStyle>
            <a:lvl1pPr marL="0" indent="0">
              <a:buFont typeface="Arial" panose="020B0604020202020204" pitchFamily="34" charset="0"/>
              <a:buNone/>
              <a:defRPr sz="1050"/>
            </a:lvl1pPr>
            <a:lvl2pPr marL="431006" indent="-214313">
              <a:buFont typeface="Arial" panose="020B0604020202020204" pitchFamily="34" charset="0"/>
              <a:buChar char="•"/>
              <a:defRPr sz="1200"/>
            </a:lvl2pPr>
            <a:lvl3pPr marL="725090" indent="-214313">
              <a:buFont typeface="Arial" panose="020B0604020202020204" pitchFamily="34" charset="0"/>
              <a:buChar char="•"/>
              <a:defRPr sz="1050"/>
            </a:lvl3pPr>
            <a:lvl4pPr marL="945356" indent="-128588">
              <a:buFont typeface="Arial" panose="020B0604020202020204" pitchFamily="34" charset="0"/>
              <a:buChar char="•"/>
              <a:defRPr sz="900"/>
            </a:lvl4pPr>
            <a:lvl5pPr marL="1160860" indent="-128588">
              <a:buFont typeface="Arial" panose="020B0604020202020204" pitchFamily="34" charset="0"/>
              <a:buChar char="•"/>
              <a:defRPr sz="900"/>
            </a:lvl5pPr>
          </a:lstStyle>
          <a:p>
            <a:pPr lvl="0"/>
            <a:r>
              <a:rPr lang="en-US" dirty="0"/>
              <a:t>Edit URL</a:t>
            </a:r>
          </a:p>
        </p:txBody>
      </p:sp>
    </p:spTree>
    <p:extLst>
      <p:ext uri="{BB962C8B-B14F-4D97-AF65-F5344CB8AC3E}">
        <p14:creationId xmlns:p14="http://schemas.microsoft.com/office/powerpoint/2010/main" val="2495055393"/>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idx="1"/>
          </p:nvPr>
        </p:nvSpPr>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4">
            <a:extLst>
              <a:ext uri="{FF2B5EF4-FFF2-40B4-BE49-F238E27FC236}">
                <a16:creationId xmlns:a16="http://schemas.microsoft.com/office/drawing/2014/main" id="{1E308FE5-C3CD-4C2B-84FD-DAE006C3200F}"/>
              </a:ext>
            </a:extLst>
          </p:cNvPr>
          <p:cNvSpPr>
            <a:spLocks noGrp="1"/>
          </p:cNvSpPr>
          <p:nvPr>
            <p:ph type="body" sz="quarter" idx="10" hasCustomPrompt="1"/>
          </p:nvPr>
        </p:nvSpPr>
        <p:spPr>
          <a:xfrm>
            <a:off x="261188" y="6307139"/>
            <a:ext cx="8574837" cy="410903"/>
          </a:xfrm>
        </p:spPr>
        <p:txBody>
          <a:bodyPr/>
          <a:lstStyle>
            <a:lvl1pPr marL="0" indent="0">
              <a:buFont typeface="Arial" panose="020B0604020202020204" pitchFamily="34" charset="0"/>
              <a:buNone/>
              <a:defRPr sz="1050">
                <a:solidFill>
                  <a:srgbClr val="0043C8"/>
                </a:solidFill>
              </a:defRPr>
            </a:lvl1pPr>
            <a:lvl2pPr marL="431006" indent="-214313">
              <a:buFont typeface="Arial" panose="020B0604020202020204" pitchFamily="34" charset="0"/>
              <a:buChar char="•"/>
              <a:defRPr sz="1200"/>
            </a:lvl2pPr>
            <a:lvl3pPr marL="725090" indent="-214313">
              <a:buFont typeface="Arial" panose="020B0604020202020204" pitchFamily="34" charset="0"/>
              <a:buChar char="•"/>
              <a:defRPr sz="1050"/>
            </a:lvl3pPr>
            <a:lvl4pPr marL="945356" indent="-128588">
              <a:buFont typeface="Arial" panose="020B0604020202020204" pitchFamily="34" charset="0"/>
              <a:buChar char="•"/>
              <a:defRPr sz="900"/>
            </a:lvl4pPr>
            <a:lvl5pPr marL="1160860" indent="-128588">
              <a:buFont typeface="Arial" panose="020B0604020202020204" pitchFamily="34" charset="0"/>
              <a:buChar char="•"/>
              <a:defRPr sz="900"/>
            </a:lvl5pPr>
          </a:lstStyle>
          <a:p>
            <a:pPr lvl="0"/>
            <a:r>
              <a:rPr lang="en-US" dirty="0"/>
              <a:t>http://URL..</a:t>
            </a:r>
          </a:p>
        </p:txBody>
      </p:sp>
    </p:spTree>
    <p:extLst>
      <p:ext uri="{BB962C8B-B14F-4D97-AF65-F5344CB8AC3E}">
        <p14:creationId xmlns:p14="http://schemas.microsoft.com/office/powerpoint/2010/main" val="2991834288"/>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4">
            <a:extLst>
              <a:ext uri="{FF2B5EF4-FFF2-40B4-BE49-F238E27FC236}">
                <a16:creationId xmlns:a16="http://schemas.microsoft.com/office/drawing/2014/main" id="{0FDE037B-5AC3-4803-B046-88D8FAB98146}"/>
              </a:ext>
            </a:extLst>
          </p:cNvPr>
          <p:cNvSpPr>
            <a:spLocks noGrp="1"/>
          </p:cNvSpPr>
          <p:nvPr>
            <p:ph type="body" sz="quarter" idx="10" hasCustomPrompt="1"/>
          </p:nvPr>
        </p:nvSpPr>
        <p:spPr>
          <a:xfrm>
            <a:off x="261188" y="6307139"/>
            <a:ext cx="8574837" cy="410903"/>
          </a:xfrm>
        </p:spPr>
        <p:txBody>
          <a:bodyPr/>
          <a:lstStyle>
            <a:lvl1pPr marL="0" indent="0">
              <a:buFont typeface="Arial" panose="020B0604020202020204" pitchFamily="34" charset="0"/>
              <a:buNone/>
              <a:defRPr sz="1050">
                <a:solidFill>
                  <a:srgbClr val="0043C8"/>
                </a:solidFill>
              </a:defRPr>
            </a:lvl1pPr>
            <a:lvl2pPr marL="431006" indent="-214313">
              <a:buFont typeface="Arial" panose="020B0604020202020204" pitchFamily="34" charset="0"/>
              <a:buChar char="•"/>
              <a:defRPr sz="1200"/>
            </a:lvl2pPr>
            <a:lvl3pPr marL="725090" indent="-214313">
              <a:buFont typeface="Arial" panose="020B0604020202020204" pitchFamily="34" charset="0"/>
              <a:buChar char="•"/>
              <a:defRPr sz="1050"/>
            </a:lvl3pPr>
            <a:lvl4pPr marL="945356" indent="-128588">
              <a:buFont typeface="Arial" panose="020B0604020202020204" pitchFamily="34" charset="0"/>
              <a:buChar char="•"/>
              <a:defRPr sz="900"/>
            </a:lvl4pPr>
            <a:lvl5pPr marL="1160860" indent="-128588">
              <a:buFont typeface="Arial" panose="020B0604020202020204" pitchFamily="34" charset="0"/>
              <a:buChar char="•"/>
              <a:defRPr sz="900"/>
            </a:lvl5pPr>
          </a:lstStyle>
          <a:p>
            <a:pPr lvl="0"/>
            <a:r>
              <a:rPr lang="en-US" dirty="0"/>
              <a:t>http://...</a:t>
            </a:r>
          </a:p>
        </p:txBody>
      </p:sp>
    </p:spTree>
    <p:extLst>
      <p:ext uri="{BB962C8B-B14F-4D97-AF65-F5344CB8AC3E}">
        <p14:creationId xmlns:p14="http://schemas.microsoft.com/office/powerpoint/2010/main" val="1602691220"/>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Exam Tip">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5AA6D59-CBDC-4B28-BD8C-5E1C09B31A46}"/>
              </a:ext>
            </a:extLst>
          </p:cNvPr>
          <p:cNvSpPr/>
          <p:nvPr userDrawn="1"/>
        </p:nvSpPr>
        <p:spPr>
          <a:xfrm>
            <a:off x="0" y="0"/>
            <a:ext cx="9144000" cy="68580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201061" y="639603"/>
            <a:ext cx="8741879" cy="715581"/>
          </a:xfrm>
        </p:spPr>
        <p:txBody>
          <a:bodyPr>
            <a:normAutofit/>
          </a:bodyPr>
          <a:lstStyle>
            <a:lvl1pPr algn="l" defTabSz="514350" rtl="0" eaLnBrk="1" latinLnBrk="0" hangingPunct="1">
              <a:lnSpc>
                <a:spcPct val="90000"/>
              </a:lnSpc>
              <a:spcBef>
                <a:spcPct val="0"/>
              </a:spcBef>
              <a:buNone/>
              <a:defRPr lang="en-US" sz="2400" b="1" i="1" u="none" kern="1200" baseline="0" dirty="0">
                <a:solidFill>
                  <a:schemeClr val="tx1"/>
                </a:solidFill>
                <a:latin typeface="+mj-lt"/>
                <a:ea typeface="+mj-ea"/>
                <a:cs typeface="+mj-cs"/>
              </a:defRPr>
            </a:lvl1pPr>
          </a:lstStyle>
          <a:p>
            <a:r>
              <a:rPr lang="en-US" dirty="0"/>
              <a:t>Click to add Title</a:t>
            </a:r>
          </a:p>
        </p:txBody>
      </p:sp>
      <p:sp>
        <p:nvSpPr>
          <p:cNvPr id="4" name="Text Placeholder 3"/>
          <p:cNvSpPr>
            <a:spLocks noGrp="1"/>
          </p:cNvSpPr>
          <p:nvPr>
            <p:ph type="body" sz="quarter" idx="11" hasCustomPrompt="1"/>
          </p:nvPr>
        </p:nvSpPr>
        <p:spPr>
          <a:xfrm>
            <a:off x="201060" y="1441794"/>
            <a:ext cx="8741880" cy="4471326"/>
          </a:xfrm>
        </p:spPr>
        <p:txBody>
          <a:bodyPr>
            <a:noAutofit/>
          </a:bodyPr>
          <a:lstStyle>
            <a:lvl1pPr marL="0" indent="0">
              <a:buNone/>
              <a:defRPr sz="2250"/>
            </a:lvl1pPr>
            <a:lvl2pPr marL="15757" indent="0">
              <a:buNone/>
              <a:defRPr sz="1103"/>
            </a:lvl2pPr>
            <a:lvl3pPr marL="123428" indent="0">
              <a:buNone/>
              <a:defRPr sz="1103"/>
            </a:lvl3pPr>
            <a:lvl4pPr marL="262613" indent="0">
              <a:buNone/>
              <a:defRPr sz="993"/>
            </a:lvl4pPr>
            <a:lvl5pPr marL="407926" indent="0">
              <a:buNone/>
              <a:defRPr sz="993"/>
            </a:lvl5pPr>
          </a:lstStyle>
          <a:p>
            <a:pPr lvl="0"/>
            <a:r>
              <a:rPr lang="en-US" dirty="0"/>
              <a:t>Click to edit</a:t>
            </a:r>
          </a:p>
        </p:txBody>
      </p:sp>
      <p:sp>
        <p:nvSpPr>
          <p:cNvPr id="5" name="Rectangle 4"/>
          <p:cNvSpPr/>
          <p:nvPr userDrawn="1"/>
        </p:nvSpPr>
        <p:spPr>
          <a:xfrm>
            <a:off x="201061" y="86613"/>
            <a:ext cx="2475358" cy="559833"/>
          </a:xfrm>
          <a:prstGeom prst="rect">
            <a:avLst/>
          </a:prstGeom>
        </p:spPr>
        <p:txBody>
          <a:bodyPr wrap="none">
            <a:spAutoFit/>
          </a:bodyPr>
          <a:lstStyle/>
          <a:p>
            <a:pPr algn="l"/>
            <a:r>
              <a:rPr lang="en-US" sz="3038" b="1" dirty="0"/>
              <a:t>EXAM TIP!</a:t>
            </a:r>
          </a:p>
        </p:txBody>
      </p:sp>
      <p:sp>
        <p:nvSpPr>
          <p:cNvPr id="6" name="Text Placeholder 4">
            <a:extLst>
              <a:ext uri="{FF2B5EF4-FFF2-40B4-BE49-F238E27FC236}">
                <a16:creationId xmlns:a16="http://schemas.microsoft.com/office/drawing/2014/main" id="{380C91C6-C6AF-40A3-AE50-C2507708BECF}"/>
              </a:ext>
            </a:extLst>
          </p:cNvPr>
          <p:cNvSpPr>
            <a:spLocks noGrp="1"/>
          </p:cNvSpPr>
          <p:nvPr>
            <p:ph type="body" sz="quarter" idx="10" hasCustomPrompt="1"/>
          </p:nvPr>
        </p:nvSpPr>
        <p:spPr>
          <a:xfrm>
            <a:off x="158355" y="5987143"/>
            <a:ext cx="8784586" cy="823460"/>
          </a:xfrm>
          <a:solidFill>
            <a:srgbClr val="00B050"/>
          </a:solidFill>
        </p:spPr>
        <p:txBody>
          <a:bodyPr>
            <a:noAutofit/>
          </a:bodyPr>
          <a:lstStyle>
            <a:lvl1pPr marL="0" indent="0">
              <a:buFontTx/>
              <a:buNone/>
              <a:defRPr sz="1125" u="sng">
                <a:solidFill>
                  <a:schemeClr val="tx1">
                    <a:lumMod val="95000"/>
                    <a:lumOff val="5000"/>
                  </a:schemeClr>
                </a:solidFill>
              </a:defRPr>
            </a:lvl1pPr>
            <a:lvl2pPr marL="257175" indent="0">
              <a:buFontTx/>
              <a:buNone/>
              <a:defRPr sz="1125" u="sng">
                <a:solidFill>
                  <a:schemeClr val="tx1">
                    <a:lumMod val="95000"/>
                    <a:lumOff val="5000"/>
                  </a:schemeClr>
                </a:solidFill>
              </a:defRPr>
            </a:lvl2pPr>
            <a:lvl3pPr marL="514350" indent="0">
              <a:buFontTx/>
              <a:buNone/>
              <a:defRPr sz="1125" u="sng">
                <a:solidFill>
                  <a:schemeClr val="tx1">
                    <a:lumMod val="95000"/>
                    <a:lumOff val="5000"/>
                  </a:schemeClr>
                </a:solidFill>
              </a:defRPr>
            </a:lvl3pPr>
            <a:lvl4pPr marL="771525" indent="0">
              <a:buFontTx/>
              <a:buNone/>
              <a:defRPr sz="1125" u="sng">
                <a:solidFill>
                  <a:schemeClr val="tx1">
                    <a:lumMod val="95000"/>
                    <a:lumOff val="5000"/>
                  </a:schemeClr>
                </a:solidFill>
              </a:defRPr>
            </a:lvl4pPr>
            <a:lvl5pPr marL="1028700" indent="0">
              <a:buFontTx/>
              <a:buNone/>
              <a:defRPr sz="1125" u="sng">
                <a:solidFill>
                  <a:schemeClr val="tx1">
                    <a:lumMod val="95000"/>
                    <a:lumOff val="5000"/>
                  </a:schemeClr>
                </a:solidFill>
              </a:defRPr>
            </a:lvl5pPr>
          </a:lstStyle>
          <a:p>
            <a:pPr lvl="0"/>
            <a:r>
              <a:rPr lang="en-US" dirty="0"/>
              <a:t>Edit Source URL</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07883443"/>
      </p:ext>
    </p:extLst>
  </p:cSld>
  <p:clrMapOvr>
    <a:masterClrMapping/>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Case Study Question">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5B7C354-0C5C-4196-BE29-DBA8ABB17A4F}"/>
              </a:ext>
            </a:extLst>
          </p:cNvPr>
          <p:cNvSpPr/>
          <p:nvPr userDrawn="1"/>
        </p:nvSpPr>
        <p:spPr>
          <a:xfrm>
            <a:off x="0" y="0"/>
            <a:ext cx="9144000" cy="6172200"/>
          </a:xfrm>
          <a:prstGeom prst="rect">
            <a:avLst/>
          </a:prstGeom>
          <a:solidFill>
            <a:srgbClr val="66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7744812-071B-4DDA-A498-60D67CDBA951}"/>
              </a:ext>
            </a:extLst>
          </p:cNvPr>
          <p:cNvSpPr>
            <a:spLocks noGrp="1"/>
          </p:cNvSpPr>
          <p:nvPr>
            <p:ph type="title" hasCustomPrompt="1"/>
          </p:nvPr>
        </p:nvSpPr>
        <p:spPr/>
        <p:txBody>
          <a:bodyPr/>
          <a:lstStyle>
            <a:lvl1pPr>
              <a:defRPr/>
            </a:lvl1pPr>
          </a:lstStyle>
          <a:p>
            <a:r>
              <a:rPr lang="en-US" dirty="0"/>
              <a:t>Click to edit Scenario Case Study Title</a:t>
            </a:r>
          </a:p>
        </p:txBody>
      </p:sp>
      <p:sp>
        <p:nvSpPr>
          <p:cNvPr id="4" name="Content Placeholder 2">
            <a:extLst>
              <a:ext uri="{FF2B5EF4-FFF2-40B4-BE49-F238E27FC236}">
                <a16:creationId xmlns:a16="http://schemas.microsoft.com/office/drawing/2014/main" id="{428BF76E-A867-413D-99D3-38C859FD2EBE}"/>
              </a:ext>
            </a:extLst>
          </p:cNvPr>
          <p:cNvSpPr>
            <a:spLocks noGrp="1"/>
          </p:cNvSpPr>
          <p:nvPr>
            <p:ph idx="1" hasCustomPrompt="1"/>
          </p:nvPr>
        </p:nvSpPr>
        <p:spPr>
          <a:xfrm>
            <a:off x="279476" y="868681"/>
            <a:ext cx="8574837" cy="5212080"/>
          </a:xfrm>
        </p:spPr>
        <p:txBody>
          <a:bodyPr/>
          <a:lstStyle>
            <a:lvl1pPr marL="0" indent="0">
              <a:buFont typeface="+mj-lt"/>
              <a:buNone/>
              <a:defRPr/>
            </a:lvl1pPr>
          </a:lstStyle>
          <a:p>
            <a:pPr lvl="0"/>
            <a:r>
              <a:rPr lang="en-US" dirty="0"/>
              <a:t>Edit Scenario Case Study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4A939B04-3C34-406A-BE95-60EE5E849FD0}"/>
              </a:ext>
            </a:extLst>
          </p:cNvPr>
          <p:cNvSpPr>
            <a:spLocks noGrp="1"/>
          </p:cNvSpPr>
          <p:nvPr>
            <p:ph type="body" sz="quarter" idx="10" hasCustomPrompt="1"/>
          </p:nvPr>
        </p:nvSpPr>
        <p:spPr>
          <a:xfrm>
            <a:off x="261188" y="6307139"/>
            <a:ext cx="8574837" cy="410903"/>
          </a:xfrm>
        </p:spPr>
        <p:txBody>
          <a:bodyPr/>
          <a:lstStyle>
            <a:lvl1pPr marL="0" indent="0">
              <a:buFont typeface="Arial" panose="020B0604020202020204" pitchFamily="34" charset="0"/>
              <a:buNone/>
              <a:defRPr sz="1050">
                <a:solidFill>
                  <a:srgbClr val="0043C8"/>
                </a:solidFill>
              </a:defRPr>
            </a:lvl1pPr>
            <a:lvl2pPr marL="431006" indent="-214313">
              <a:buFont typeface="Arial" panose="020B0604020202020204" pitchFamily="34" charset="0"/>
              <a:buChar char="•"/>
              <a:defRPr sz="1200"/>
            </a:lvl2pPr>
            <a:lvl3pPr marL="725090" indent="-214313">
              <a:buFont typeface="Arial" panose="020B0604020202020204" pitchFamily="34" charset="0"/>
              <a:buChar char="•"/>
              <a:defRPr sz="1050"/>
            </a:lvl3pPr>
            <a:lvl4pPr marL="945356" indent="-128588">
              <a:buFont typeface="Arial" panose="020B0604020202020204" pitchFamily="34" charset="0"/>
              <a:buChar char="•"/>
              <a:defRPr sz="900"/>
            </a:lvl4pPr>
            <a:lvl5pPr marL="1160860" indent="-128588">
              <a:buFont typeface="Arial" panose="020B0604020202020204" pitchFamily="34" charset="0"/>
              <a:buChar char="•"/>
              <a:defRPr sz="900"/>
            </a:lvl5pPr>
          </a:lstStyle>
          <a:p>
            <a:pPr lvl="0"/>
            <a:r>
              <a:rPr lang="en-US" dirty="0"/>
              <a:t>http://URL..</a:t>
            </a:r>
          </a:p>
        </p:txBody>
      </p:sp>
    </p:spTree>
    <p:extLst>
      <p:ext uri="{BB962C8B-B14F-4D97-AF65-F5344CB8AC3E}">
        <p14:creationId xmlns:p14="http://schemas.microsoft.com/office/powerpoint/2010/main" val="567356632"/>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074CDC-0128-42E8-B232-786D9C2CD277}"/>
              </a:ext>
            </a:extLst>
          </p:cNvPr>
          <p:cNvSpPr/>
          <p:nvPr userDrawn="1"/>
        </p:nvSpPr>
        <p:spPr>
          <a:xfrm>
            <a:off x="0" y="0"/>
            <a:ext cx="9144000" cy="2008094"/>
          </a:xfrm>
          <a:prstGeom prst="rect">
            <a:avLst/>
          </a:prstGeom>
          <a:solidFill>
            <a:srgbClr val="66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93307" y="-4"/>
            <a:ext cx="8836089" cy="1824321"/>
          </a:xfrm>
        </p:spPr>
        <p:txBody>
          <a:bodyPr/>
          <a:lstStyle>
            <a:lvl1pPr>
              <a:defRPr>
                <a:solidFill>
                  <a:schemeClr val="bg1"/>
                </a:solidFill>
              </a:defRPr>
            </a:lvl1pPr>
          </a:lstStyle>
          <a:p>
            <a:r>
              <a:rPr lang="en-US" dirty="0"/>
              <a:t>Question…. This is a test</a:t>
            </a:r>
          </a:p>
        </p:txBody>
      </p:sp>
      <p:sp>
        <p:nvSpPr>
          <p:cNvPr id="3" name="Content Placeholder 2"/>
          <p:cNvSpPr>
            <a:spLocks noGrp="1"/>
          </p:cNvSpPr>
          <p:nvPr>
            <p:ph idx="1" hasCustomPrompt="1"/>
          </p:nvPr>
        </p:nvSpPr>
        <p:spPr>
          <a:xfrm>
            <a:off x="261188" y="2057400"/>
            <a:ext cx="8574837" cy="4138466"/>
          </a:xfrm>
        </p:spPr>
        <p:txBody>
          <a:bodyPr/>
          <a:lstStyle>
            <a:lvl1pPr marL="385763" indent="-385763">
              <a:buFont typeface="+mj-lt"/>
              <a:buAutoNum type="arabicParenR"/>
              <a:defRPr/>
            </a:lvl1pPr>
          </a:lstStyle>
          <a:p>
            <a:pPr lvl="0"/>
            <a:r>
              <a:rPr lang="en-US" dirty="0"/>
              <a:t>Edit Question</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7F35744D-EF33-49FA-9A3C-2D7BFFC7876A}"/>
              </a:ext>
            </a:extLst>
          </p:cNvPr>
          <p:cNvSpPr>
            <a:spLocks noGrp="1"/>
          </p:cNvSpPr>
          <p:nvPr>
            <p:ph type="body" sz="quarter" idx="10" hasCustomPrompt="1"/>
          </p:nvPr>
        </p:nvSpPr>
        <p:spPr>
          <a:xfrm>
            <a:off x="261188" y="6307139"/>
            <a:ext cx="8574837" cy="410903"/>
          </a:xfrm>
        </p:spPr>
        <p:txBody>
          <a:bodyPr/>
          <a:lstStyle>
            <a:lvl1pPr marL="0" indent="0">
              <a:buFont typeface="Arial" panose="020B0604020202020204" pitchFamily="34" charset="0"/>
              <a:buNone/>
              <a:defRPr sz="1050">
                <a:solidFill>
                  <a:srgbClr val="0043C8"/>
                </a:solidFill>
              </a:defRPr>
            </a:lvl1pPr>
            <a:lvl2pPr marL="431006" indent="-214313">
              <a:buFont typeface="Arial" panose="020B0604020202020204" pitchFamily="34" charset="0"/>
              <a:buChar char="•"/>
              <a:defRPr sz="1200"/>
            </a:lvl2pPr>
            <a:lvl3pPr marL="725090" indent="-214313">
              <a:buFont typeface="Arial" panose="020B0604020202020204" pitchFamily="34" charset="0"/>
              <a:buChar char="•"/>
              <a:defRPr sz="1050"/>
            </a:lvl3pPr>
            <a:lvl4pPr marL="945356" indent="-128588">
              <a:buFont typeface="Arial" panose="020B0604020202020204" pitchFamily="34" charset="0"/>
              <a:buChar char="•"/>
              <a:defRPr sz="900"/>
            </a:lvl4pPr>
            <a:lvl5pPr marL="1160860" indent="-128588">
              <a:buFont typeface="Arial" panose="020B0604020202020204" pitchFamily="34" charset="0"/>
              <a:buChar char="•"/>
              <a:defRPr sz="900"/>
            </a:lvl5pPr>
          </a:lstStyle>
          <a:p>
            <a:pPr lvl="0"/>
            <a:r>
              <a:rPr lang="en-US" dirty="0"/>
              <a:t>http://...</a:t>
            </a:r>
          </a:p>
        </p:txBody>
      </p:sp>
    </p:spTree>
    <p:extLst>
      <p:ext uri="{BB962C8B-B14F-4D97-AF65-F5344CB8AC3E}">
        <p14:creationId xmlns:p14="http://schemas.microsoft.com/office/powerpoint/2010/main" val="2401833560"/>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Answ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17D637C-ACFC-4A4F-854E-9FA928AAF434}"/>
              </a:ext>
            </a:extLst>
          </p:cNvPr>
          <p:cNvSpPr/>
          <p:nvPr userDrawn="1"/>
        </p:nvSpPr>
        <p:spPr>
          <a:xfrm>
            <a:off x="0" y="0"/>
            <a:ext cx="9144000" cy="2008094"/>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167055" y="-3"/>
            <a:ext cx="8862646" cy="1931897"/>
          </a:xfrm>
        </p:spPr>
        <p:txBody>
          <a:bodyPr/>
          <a:lstStyle>
            <a:lvl1pPr>
              <a:defRPr sz="1800">
                <a:solidFill>
                  <a:schemeClr val="bg1"/>
                </a:solidFill>
              </a:defRPr>
            </a:lvl1pPr>
          </a:lstStyle>
          <a:p>
            <a:r>
              <a:rPr lang="en-US" dirty="0"/>
              <a:t>Answer Repeat Question Here…</a:t>
            </a:r>
          </a:p>
        </p:txBody>
      </p:sp>
      <p:sp>
        <p:nvSpPr>
          <p:cNvPr id="3" name="Content Placeholder 2"/>
          <p:cNvSpPr>
            <a:spLocks noGrp="1"/>
          </p:cNvSpPr>
          <p:nvPr>
            <p:ph idx="1" hasCustomPrompt="1"/>
          </p:nvPr>
        </p:nvSpPr>
        <p:spPr>
          <a:xfrm>
            <a:off x="261188" y="2061882"/>
            <a:ext cx="8574837" cy="4133984"/>
          </a:xfrm>
        </p:spPr>
        <p:txBody>
          <a:bodyPr/>
          <a:lstStyle>
            <a:lvl1pPr marL="385763" indent="-385763">
              <a:buFont typeface="+mj-lt"/>
              <a:buAutoNum type="arabicParenR"/>
              <a:defRPr/>
            </a:lvl1pPr>
          </a:lstStyle>
          <a:p>
            <a:pPr lvl="0"/>
            <a:r>
              <a:rPr lang="en-US" dirty="0"/>
              <a:t>Paste Answers from Question Slide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7F35744D-EF33-49FA-9A3C-2D7BFFC7876A}"/>
              </a:ext>
            </a:extLst>
          </p:cNvPr>
          <p:cNvSpPr>
            <a:spLocks noGrp="1"/>
          </p:cNvSpPr>
          <p:nvPr>
            <p:ph type="body" sz="quarter" idx="10" hasCustomPrompt="1"/>
          </p:nvPr>
        </p:nvSpPr>
        <p:spPr>
          <a:xfrm>
            <a:off x="261188" y="6307139"/>
            <a:ext cx="8574837" cy="410903"/>
          </a:xfrm>
        </p:spPr>
        <p:txBody>
          <a:bodyPr/>
          <a:lstStyle>
            <a:lvl1pPr marL="0" indent="0">
              <a:buFont typeface="Arial" panose="020B0604020202020204" pitchFamily="34" charset="0"/>
              <a:buNone/>
              <a:defRPr sz="1050">
                <a:solidFill>
                  <a:srgbClr val="0043C8"/>
                </a:solidFill>
              </a:defRPr>
            </a:lvl1pPr>
            <a:lvl2pPr marL="431006" indent="-214313">
              <a:buFont typeface="Arial" panose="020B0604020202020204" pitchFamily="34" charset="0"/>
              <a:buChar char="•"/>
              <a:defRPr sz="1200"/>
            </a:lvl2pPr>
            <a:lvl3pPr marL="725090" indent="-214313">
              <a:buFont typeface="Arial" panose="020B0604020202020204" pitchFamily="34" charset="0"/>
              <a:buChar char="•"/>
              <a:defRPr sz="1050"/>
            </a:lvl3pPr>
            <a:lvl4pPr marL="945356" indent="-128588">
              <a:buFont typeface="Arial" panose="020B0604020202020204" pitchFamily="34" charset="0"/>
              <a:buChar char="•"/>
              <a:defRPr sz="900"/>
            </a:lvl4pPr>
            <a:lvl5pPr marL="1160860" indent="-128588">
              <a:buFont typeface="Arial" panose="020B0604020202020204" pitchFamily="34" charset="0"/>
              <a:buChar char="•"/>
              <a:defRPr sz="900"/>
            </a:lvl5pPr>
          </a:lstStyle>
          <a:p>
            <a:pPr lvl="0"/>
            <a:r>
              <a:rPr lang="en-US" dirty="0"/>
              <a:t>http://...</a:t>
            </a:r>
          </a:p>
        </p:txBody>
      </p:sp>
    </p:spTree>
    <p:extLst>
      <p:ext uri="{BB962C8B-B14F-4D97-AF65-F5344CB8AC3E}">
        <p14:creationId xmlns:p14="http://schemas.microsoft.com/office/powerpoint/2010/main" val="422544541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teps">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CCF24501-8757-48AA-B9DD-ED5BECE78DDC}"/>
              </a:ext>
            </a:extLst>
          </p:cNvPr>
          <p:cNvSpPr txBox="1"/>
          <p:nvPr userDrawn="1"/>
        </p:nvSpPr>
        <p:spPr>
          <a:xfrm>
            <a:off x="169906" y="2054745"/>
            <a:ext cx="1568243" cy="271654"/>
          </a:xfrm>
          <a:prstGeom prst="rect">
            <a:avLst/>
          </a:prstGeom>
          <a:solidFill>
            <a:schemeClr val="bg1"/>
          </a:solidFill>
          <a:ln w="12700">
            <a:solidFill>
              <a:schemeClr val="tx1"/>
            </a:solidFill>
          </a:ln>
        </p:spPr>
        <p:txBody>
          <a:bodyPr wrap="square" lIns="68570" tIns="34285" rIns="68570" bIns="34285" rtlCol="0" anchor="ctr">
            <a:noAutofit/>
          </a:bodyPr>
          <a:lstStyle>
            <a:defPPr>
              <a:defRPr lang="en-US"/>
            </a:defPPr>
            <a:lvl1pPr>
              <a:defRPr sz="2400">
                <a:solidFill>
                  <a:srgbClr val="0078D7"/>
                </a:solidFill>
                <a:latin typeface="+mj-lt"/>
              </a:defRPr>
            </a:lvl1pPr>
          </a:lstStyle>
          <a:p>
            <a:pPr defTabSz="685669">
              <a:defRPr/>
            </a:pPr>
            <a:r>
              <a:rPr lang="en-US" sz="1050" b="1" dirty="0">
                <a:solidFill>
                  <a:schemeClr val="tx1">
                    <a:lumMod val="95000"/>
                    <a:lumOff val="5000"/>
                  </a:schemeClr>
                </a:solidFill>
                <a:latin typeface="Segoe UI Light"/>
              </a:rPr>
              <a:t>Observations</a:t>
            </a:r>
          </a:p>
        </p:txBody>
      </p:sp>
      <p:sp>
        <p:nvSpPr>
          <p:cNvPr id="2" name="Title 1"/>
          <p:cNvSpPr>
            <a:spLocks noGrp="1"/>
          </p:cNvSpPr>
          <p:nvPr>
            <p:ph type="title" hasCustomPrompt="1"/>
          </p:nvPr>
        </p:nvSpPr>
        <p:spPr/>
        <p:txBody>
          <a:bodyPr/>
          <a:lstStyle>
            <a:lvl1pPr>
              <a:defRPr/>
            </a:lvl1pPr>
          </a:lstStyle>
          <a:p>
            <a:r>
              <a:rPr lang="en-US" dirty="0"/>
              <a:t>Click to edit Steps Title</a:t>
            </a:r>
          </a:p>
        </p:txBody>
      </p:sp>
      <p:graphicFrame>
        <p:nvGraphicFramePr>
          <p:cNvPr id="3" name="Table 2">
            <a:extLst>
              <a:ext uri="{FF2B5EF4-FFF2-40B4-BE49-F238E27FC236}">
                <a16:creationId xmlns:a16="http://schemas.microsoft.com/office/drawing/2014/main" id="{0DA8EFC8-B6A4-4A4B-9EDA-91002B4DFD8C}"/>
              </a:ext>
            </a:extLst>
          </p:cNvPr>
          <p:cNvGraphicFramePr>
            <a:graphicFrameLocks noGrp="1"/>
          </p:cNvGraphicFramePr>
          <p:nvPr userDrawn="1">
            <p:extLst/>
          </p:nvPr>
        </p:nvGraphicFramePr>
        <p:xfrm>
          <a:off x="177800" y="987548"/>
          <a:ext cx="8799331" cy="915686"/>
        </p:xfrm>
        <a:graphic>
          <a:graphicData uri="http://schemas.openxmlformats.org/drawingml/2006/table">
            <a:tbl>
              <a:tblPr firstRow="1" bandRow="1">
                <a:tableStyleId>{5C22544A-7EE6-4342-B048-85BDC9FD1C3A}</a:tableStyleId>
              </a:tblPr>
              <a:tblGrid>
                <a:gridCol w="247754">
                  <a:extLst>
                    <a:ext uri="{9D8B030D-6E8A-4147-A177-3AD203B41FA5}">
                      <a16:colId xmlns:a16="http://schemas.microsoft.com/office/drawing/2014/main" val="612254498"/>
                    </a:ext>
                  </a:extLst>
                </a:gridCol>
                <a:gridCol w="2696305">
                  <a:extLst>
                    <a:ext uri="{9D8B030D-6E8A-4147-A177-3AD203B41FA5}">
                      <a16:colId xmlns:a16="http://schemas.microsoft.com/office/drawing/2014/main" val="1261049811"/>
                    </a:ext>
                  </a:extLst>
                </a:gridCol>
                <a:gridCol w="241057">
                  <a:extLst>
                    <a:ext uri="{9D8B030D-6E8A-4147-A177-3AD203B41FA5}">
                      <a16:colId xmlns:a16="http://schemas.microsoft.com/office/drawing/2014/main" val="2638922956"/>
                    </a:ext>
                  </a:extLst>
                </a:gridCol>
                <a:gridCol w="2696305">
                  <a:extLst>
                    <a:ext uri="{9D8B030D-6E8A-4147-A177-3AD203B41FA5}">
                      <a16:colId xmlns:a16="http://schemas.microsoft.com/office/drawing/2014/main" val="1530065899"/>
                    </a:ext>
                  </a:extLst>
                </a:gridCol>
                <a:gridCol w="221605">
                  <a:extLst>
                    <a:ext uri="{9D8B030D-6E8A-4147-A177-3AD203B41FA5}">
                      <a16:colId xmlns:a16="http://schemas.microsoft.com/office/drawing/2014/main" val="1628348927"/>
                    </a:ext>
                  </a:extLst>
                </a:gridCol>
                <a:gridCol w="2696305">
                  <a:extLst>
                    <a:ext uri="{9D8B030D-6E8A-4147-A177-3AD203B41FA5}">
                      <a16:colId xmlns:a16="http://schemas.microsoft.com/office/drawing/2014/main" val="3564049150"/>
                    </a:ext>
                  </a:extLst>
                </a:gridCol>
              </a:tblGrid>
              <a:tr h="915686">
                <a:tc>
                  <a:txBody>
                    <a:bodyPr/>
                    <a:lstStyle/>
                    <a:p>
                      <a:pPr algn="ctr"/>
                      <a:r>
                        <a:rPr lang="en-US" sz="1800" dirty="0">
                          <a:solidFill>
                            <a:schemeClr val="bg1"/>
                          </a:solidFill>
                        </a:rPr>
                        <a:t>1</a:t>
                      </a:r>
                    </a:p>
                  </a:txBody>
                  <a:tcPr marL="68570" marR="6857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2"/>
                    </a:solidFill>
                  </a:tcPr>
                </a:tc>
                <a:tc>
                  <a:txBody>
                    <a:bodyPr/>
                    <a:lstStyle/>
                    <a:p>
                      <a:pPr marL="0" indent="0" algn="l">
                        <a:buFont typeface="Arial" panose="020B0604020202020204" pitchFamily="34" charset="0"/>
                        <a:buNone/>
                      </a:pPr>
                      <a:endParaRPr lang="en-US" sz="1200" b="0" dirty="0">
                        <a:solidFill>
                          <a:schemeClr val="tx1"/>
                        </a:solidFill>
                        <a:latin typeface="Segoe UI" panose="020B0502040204020203" pitchFamily="34" charset="0"/>
                        <a:cs typeface="Segoe UI" panose="020B0502040204020203" pitchFamily="34" charset="0"/>
                      </a:endParaRPr>
                    </a:p>
                  </a:txBody>
                  <a:tcPr marL="68570" marR="6857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r>
                        <a:rPr lang="en-US" sz="1800" dirty="0">
                          <a:solidFill>
                            <a:schemeClr val="bg1"/>
                          </a:solidFill>
                        </a:rPr>
                        <a:t>2</a:t>
                      </a:r>
                    </a:p>
                  </a:txBody>
                  <a:tcPr marL="68570" marR="6857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2"/>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txBody>
                  <a:tcPr marL="68570" marR="6857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r>
                        <a:rPr lang="en-US" sz="1800" dirty="0">
                          <a:solidFill>
                            <a:schemeClr val="bg1"/>
                          </a:solidFill>
                        </a:rPr>
                        <a:t>3</a:t>
                      </a:r>
                    </a:p>
                  </a:txBody>
                  <a:tcPr marL="68570" marR="6857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2"/>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txBody>
                  <a:tcPr marL="68570" marR="6857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2296024"/>
                  </a:ext>
                </a:extLst>
              </a:tr>
            </a:tbl>
          </a:graphicData>
        </a:graphic>
      </p:graphicFrame>
      <p:sp>
        <p:nvSpPr>
          <p:cNvPr id="7" name="TextBox 6">
            <a:extLst>
              <a:ext uri="{FF2B5EF4-FFF2-40B4-BE49-F238E27FC236}">
                <a16:creationId xmlns:a16="http://schemas.microsoft.com/office/drawing/2014/main" id="{92028F83-BC57-46B6-AE4F-F363D917BFB5}"/>
              </a:ext>
            </a:extLst>
          </p:cNvPr>
          <p:cNvSpPr txBox="1"/>
          <p:nvPr userDrawn="1"/>
        </p:nvSpPr>
        <p:spPr>
          <a:xfrm>
            <a:off x="4669826" y="2026752"/>
            <a:ext cx="1568243" cy="271654"/>
          </a:xfrm>
          <a:prstGeom prst="rect">
            <a:avLst/>
          </a:prstGeom>
          <a:solidFill>
            <a:schemeClr val="bg1"/>
          </a:solidFill>
          <a:ln w="12700">
            <a:solidFill>
              <a:schemeClr val="tx1"/>
            </a:solidFill>
          </a:ln>
        </p:spPr>
        <p:txBody>
          <a:bodyPr wrap="square" lIns="68570" tIns="34285" rIns="68570" bIns="34285" rtlCol="0" anchor="ctr">
            <a:noAutofit/>
          </a:bodyPr>
          <a:lstStyle>
            <a:defPPr>
              <a:defRPr lang="en-US"/>
            </a:defPPr>
            <a:lvl1pPr>
              <a:defRPr sz="2400">
                <a:solidFill>
                  <a:srgbClr val="0078D7"/>
                </a:solidFill>
                <a:latin typeface="+mj-lt"/>
              </a:defRPr>
            </a:lvl1pPr>
          </a:lstStyle>
          <a:p>
            <a:pPr defTabSz="685669">
              <a:defRPr/>
            </a:pPr>
            <a:r>
              <a:rPr lang="en-US" sz="1050" b="1" dirty="0">
                <a:solidFill>
                  <a:schemeClr val="tx1">
                    <a:lumMod val="95000"/>
                    <a:lumOff val="5000"/>
                  </a:schemeClr>
                </a:solidFill>
                <a:latin typeface="Segoe UI Light"/>
              </a:rPr>
              <a:t>Results</a:t>
            </a:r>
          </a:p>
        </p:txBody>
      </p:sp>
      <p:sp>
        <p:nvSpPr>
          <p:cNvPr id="8" name="TextBox 7">
            <a:extLst>
              <a:ext uri="{FF2B5EF4-FFF2-40B4-BE49-F238E27FC236}">
                <a16:creationId xmlns:a16="http://schemas.microsoft.com/office/drawing/2014/main" id="{1B2D9789-D165-4BDB-A460-2343E7F13D54}"/>
              </a:ext>
            </a:extLst>
          </p:cNvPr>
          <p:cNvSpPr txBox="1"/>
          <p:nvPr userDrawn="1"/>
        </p:nvSpPr>
        <p:spPr>
          <a:xfrm>
            <a:off x="169906" y="5243163"/>
            <a:ext cx="1565352" cy="271654"/>
          </a:xfrm>
          <a:prstGeom prst="rect">
            <a:avLst/>
          </a:prstGeom>
          <a:solidFill>
            <a:schemeClr val="bg1"/>
          </a:solidFill>
          <a:ln w="12700">
            <a:solidFill>
              <a:schemeClr val="tx1"/>
            </a:solidFill>
          </a:ln>
        </p:spPr>
        <p:txBody>
          <a:bodyPr wrap="square" lIns="68570" tIns="34285" rIns="68570" bIns="34285" rtlCol="0" anchor="ctr">
            <a:noAutofit/>
          </a:bodyPr>
          <a:lstStyle>
            <a:defPPr>
              <a:defRPr lang="en-US"/>
            </a:defPPr>
            <a:lvl1pPr>
              <a:defRPr sz="2400">
                <a:solidFill>
                  <a:srgbClr val="0078D7"/>
                </a:solidFill>
                <a:latin typeface="+mj-lt"/>
              </a:defRPr>
            </a:lvl1pPr>
          </a:lstStyle>
          <a:p>
            <a:pPr defTabSz="685669">
              <a:defRPr/>
            </a:pPr>
            <a:r>
              <a:rPr lang="en-US" sz="1050" b="1" dirty="0">
                <a:solidFill>
                  <a:schemeClr val="tx1">
                    <a:lumMod val="95000"/>
                    <a:lumOff val="5000"/>
                  </a:schemeClr>
                </a:solidFill>
                <a:latin typeface="Segoe UI Light"/>
              </a:rPr>
              <a:t>Resources</a:t>
            </a:r>
          </a:p>
        </p:txBody>
      </p:sp>
      <p:sp>
        <p:nvSpPr>
          <p:cNvPr id="10" name="TextBox 9">
            <a:extLst>
              <a:ext uri="{FF2B5EF4-FFF2-40B4-BE49-F238E27FC236}">
                <a16:creationId xmlns:a16="http://schemas.microsoft.com/office/drawing/2014/main" id="{2A40F325-ADB0-41C7-9EF7-7E36EF2381D6}"/>
              </a:ext>
            </a:extLst>
          </p:cNvPr>
          <p:cNvSpPr txBox="1"/>
          <p:nvPr userDrawn="1"/>
        </p:nvSpPr>
        <p:spPr>
          <a:xfrm>
            <a:off x="169904" y="794128"/>
            <a:ext cx="1568244" cy="271654"/>
          </a:xfrm>
          <a:prstGeom prst="rect">
            <a:avLst/>
          </a:prstGeom>
          <a:solidFill>
            <a:schemeClr val="bg1"/>
          </a:solidFill>
          <a:ln w="12700">
            <a:solidFill>
              <a:schemeClr val="tx1"/>
            </a:solidFill>
          </a:ln>
        </p:spPr>
        <p:txBody>
          <a:bodyPr wrap="square" lIns="68570" tIns="34285" rIns="68570" bIns="34285" rtlCol="0" anchor="ctr">
            <a:noAutofit/>
          </a:bodyPr>
          <a:lstStyle>
            <a:defPPr>
              <a:defRPr lang="en-US"/>
            </a:defPPr>
            <a:lvl1pPr>
              <a:defRPr sz="2400">
                <a:solidFill>
                  <a:srgbClr val="0078D7"/>
                </a:solidFill>
                <a:latin typeface="+mj-lt"/>
              </a:defRPr>
            </a:lvl1pPr>
          </a:lstStyle>
          <a:p>
            <a:pPr defTabSz="685669">
              <a:defRPr/>
            </a:pPr>
            <a:r>
              <a:rPr lang="en-US" sz="1050" b="1" dirty="0">
                <a:solidFill>
                  <a:schemeClr val="tx1">
                    <a:lumMod val="95000"/>
                    <a:lumOff val="5000"/>
                  </a:schemeClr>
                </a:solidFill>
                <a:latin typeface="Segoe UI Light"/>
              </a:rPr>
              <a:t>Steps</a:t>
            </a:r>
          </a:p>
        </p:txBody>
      </p:sp>
      <p:sp>
        <p:nvSpPr>
          <p:cNvPr id="19" name="Text Placeholder 18">
            <a:extLst>
              <a:ext uri="{FF2B5EF4-FFF2-40B4-BE49-F238E27FC236}">
                <a16:creationId xmlns:a16="http://schemas.microsoft.com/office/drawing/2014/main" id="{97DBA5D9-8C6D-43D4-A24D-D27248395183}"/>
              </a:ext>
            </a:extLst>
          </p:cNvPr>
          <p:cNvSpPr>
            <a:spLocks noGrp="1"/>
          </p:cNvSpPr>
          <p:nvPr>
            <p:ph type="body" sz="quarter" idx="12" hasCustomPrompt="1"/>
          </p:nvPr>
        </p:nvSpPr>
        <p:spPr>
          <a:xfrm>
            <a:off x="460375" y="1035632"/>
            <a:ext cx="2590800" cy="827088"/>
          </a:xfrm>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Step 1</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Text Placeholder 18">
            <a:extLst>
              <a:ext uri="{FF2B5EF4-FFF2-40B4-BE49-F238E27FC236}">
                <a16:creationId xmlns:a16="http://schemas.microsoft.com/office/drawing/2014/main" id="{35DE67FC-9970-40AE-86CC-CDE63AD436CF}"/>
              </a:ext>
            </a:extLst>
          </p:cNvPr>
          <p:cNvSpPr>
            <a:spLocks noGrp="1"/>
          </p:cNvSpPr>
          <p:nvPr>
            <p:ph type="body" sz="quarter" idx="13" hasCustomPrompt="1"/>
          </p:nvPr>
        </p:nvSpPr>
        <p:spPr>
          <a:xfrm>
            <a:off x="3405726" y="1016750"/>
            <a:ext cx="2590800" cy="827088"/>
          </a:xfrm>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Step 2</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Text Placeholder 18">
            <a:extLst>
              <a:ext uri="{FF2B5EF4-FFF2-40B4-BE49-F238E27FC236}">
                <a16:creationId xmlns:a16="http://schemas.microsoft.com/office/drawing/2014/main" id="{5DA0B143-17CC-4340-B000-4AB93B418219}"/>
              </a:ext>
            </a:extLst>
          </p:cNvPr>
          <p:cNvSpPr>
            <a:spLocks noGrp="1"/>
          </p:cNvSpPr>
          <p:nvPr>
            <p:ph type="body" sz="quarter" idx="14" hasCustomPrompt="1"/>
          </p:nvPr>
        </p:nvSpPr>
        <p:spPr>
          <a:xfrm>
            <a:off x="6351077" y="1031847"/>
            <a:ext cx="2590800" cy="827088"/>
          </a:xfrm>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Step 3</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4" name="Text Placeholder 18">
            <a:extLst>
              <a:ext uri="{FF2B5EF4-FFF2-40B4-BE49-F238E27FC236}">
                <a16:creationId xmlns:a16="http://schemas.microsoft.com/office/drawing/2014/main" id="{D3A2EF9D-8503-44C9-8C8A-AD3AB6E8B9E7}"/>
              </a:ext>
            </a:extLst>
          </p:cNvPr>
          <p:cNvSpPr>
            <a:spLocks noGrp="1"/>
          </p:cNvSpPr>
          <p:nvPr>
            <p:ph type="body" sz="quarter" idx="17" hasCustomPrompt="1"/>
          </p:nvPr>
        </p:nvSpPr>
        <p:spPr>
          <a:xfrm>
            <a:off x="187194" y="5514817"/>
            <a:ext cx="8799331" cy="1065841"/>
          </a:xfrm>
          <a:solidFill>
            <a:schemeClr val="bg1"/>
          </a:solidFill>
          <a:ln w="22225">
            <a:solidFill>
              <a:srgbClr val="000000"/>
            </a:solidFill>
          </a:ln>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Resources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3" name="Text Placeholder 18">
            <a:extLst>
              <a:ext uri="{FF2B5EF4-FFF2-40B4-BE49-F238E27FC236}">
                <a16:creationId xmlns:a16="http://schemas.microsoft.com/office/drawing/2014/main" id="{15DBFA86-3281-48C1-B37A-60EAF36BD25D}"/>
              </a:ext>
            </a:extLst>
          </p:cNvPr>
          <p:cNvSpPr>
            <a:spLocks noGrp="1"/>
          </p:cNvSpPr>
          <p:nvPr>
            <p:ph type="body" sz="quarter" idx="16" hasCustomPrompt="1"/>
          </p:nvPr>
        </p:nvSpPr>
        <p:spPr>
          <a:xfrm>
            <a:off x="4678319" y="2265437"/>
            <a:ext cx="4295775" cy="2862989"/>
          </a:xfrm>
          <a:solidFill>
            <a:schemeClr val="bg1"/>
          </a:solidFill>
          <a:ln w="22225">
            <a:solidFill>
              <a:srgbClr val="000000"/>
            </a:solidFill>
          </a:ln>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Results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Text Placeholder 18">
            <a:extLst>
              <a:ext uri="{FF2B5EF4-FFF2-40B4-BE49-F238E27FC236}">
                <a16:creationId xmlns:a16="http://schemas.microsoft.com/office/drawing/2014/main" id="{2BFCEE7C-1B60-4DD2-A577-07AE5CD0142E}"/>
              </a:ext>
            </a:extLst>
          </p:cNvPr>
          <p:cNvSpPr>
            <a:spLocks noGrp="1"/>
          </p:cNvSpPr>
          <p:nvPr>
            <p:ph type="body" sz="quarter" idx="15" hasCustomPrompt="1"/>
          </p:nvPr>
        </p:nvSpPr>
        <p:spPr>
          <a:xfrm>
            <a:off x="177800" y="2301875"/>
            <a:ext cx="4263572" cy="2826552"/>
          </a:xfrm>
          <a:solidFill>
            <a:schemeClr val="bg1"/>
          </a:solidFill>
          <a:ln w="22225">
            <a:solidFill>
              <a:srgbClr val="000000"/>
            </a:solidFill>
          </a:ln>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Observations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Arrow: Down 10">
            <a:extLst>
              <a:ext uri="{FF2B5EF4-FFF2-40B4-BE49-F238E27FC236}">
                <a16:creationId xmlns:a16="http://schemas.microsoft.com/office/drawing/2014/main" id="{F67E61E6-AA38-485B-AE09-CD08BBD8FABF}"/>
              </a:ext>
            </a:extLst>
          </p:cNvPr>
          <p:cNvSpPr/>
          <p:nvPr userDrawn="1"/>
        </p:nvSpPr>
        <p:spPr bwMode="auto">
          <a:xfrm rot="16200000">
            <a:off x="2927137" y="814018"/>
            <a:ext cx="470385" cy="2854139"/>
          </a:xfrm>
          <a:prstGeom prst="downArrow">
            <a:avLst>
              <a:gd name="adj1" fmla="val 31468"/>
              <a:gd name="adj2" fmla="val 37425"/>
            </a:avLst>
          </a:prstGeom>
          <a:gradFill flip="none" rotWithShape="1">
            <a:gsLst>
              <a:gs pos="0">
                <a:srgbClr val="0078D7">
                  <a:lumMod val="0"/>
                  <a:lumOff val="100000"/>
                  <a:alpha val="0"/>
                </a:srgbClr>
              </a:gs>
              <a:gs pos="100000">
                <a:srgbClr val="0078D7">
                  <a:lumMod val="45000"/>
                  <a:lumOff val="55000"/>
                </a:srgbClr>
              </a:gs>
              <a:gs pos="100000">
                <a:schemeClr val="accent6"/>
              </a:gs>
            </a:gsLst>
            <a:lin ang="5400000" scaled="1"/>
            <a:tileRect/>
          </a:gradFill>
          <a:ln>
            <a:noFill/>
          </a:ln>
          <a:effectLst/>
        </p:spPr>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20" fontAlgn="base">
              <a:lnSpc>
                <a:spcPct val="90000"/>
              </a:lnSpc>
              <a:spcBef>
                <a:spcPct val="0"/>
              </a:spcBef>
              <a:spcAft>
                <a:spcPct val="0"/>
              </a:spcAft>
              <a:defRPr/>
            </a:pPr>
            <a:endParaRPr lang="en-US" sz="18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2973176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0.xml><?xml version="1.0" encoding="utf-8"?>
<p:sldLayout xmlns:a="http://schemas.openxmlformats.org/drawingml/2006/main" xmlns:r="http://schemas.openxmlformats.org/officeDocument/2006/relationships" xmlns:p="http://schemas.openxmlformats.org/presentationml/2006/main" showMasterSp="0" preserve="1" userDrawn="1">
  <p:cSld name="Demo">
    <p:bg>
      <p:bgPr>
        <a:solidFill>
          <a:srgbClr val="7030A0"/>
        </a:solidFill>
        <a:effectLst/>
      </p:bgPr>
    </p:bg>
    <p:spTree>
      <p:nvGrpSpPr>
        <p:cNvPr id="1" name=""/>
        <p:cNvGrpSpPr/>
        <p:nvPr/>
      </p:nvGrpSpPr>
      <p:grpSpPr>
        <a:xfrm>
          <a:off x="0" y="0"/>
          <a:ext cx="0" cy="0"/>
          <a:chOff x="0" y="0"/>
          <a:chExt cx="0" cy="0"/>
        </a:xfrm>
      </p:grpSpPr>
      <p:sp>
        <p:nvSpPr>
          <p:cNvPr id="726019" name="Rectangle 3"/>
          <p:cNvSpPr>
            <a:spLocks noGrp="1" noChangeArrowheads="1"/>
          </p:cNvSpPr>
          <p:nvPr>
            <p:ph type="ctrTitle" sz="quarter" hasCustomPrompt="1"/>
          </p:nvPr>
        </p:nvSpPr>
        <p:spPr>
          <a:xfrm>
            <a:off x="307912" y="770219"/>
            <a:ext cx="8379200" cy="1011928"/>
          </a:xfrm>
          <a:solidFill>
            <a:srgbClr val="7030A0"/>
          </a:solidFill>
          <a:ln algn="ctr"/>
        </p:spPr>
        <p:txBody>
          <a:bodyPr wrap="square" tIns="0" rIns="0" bIns="0" anchor="t" anchorCtr="0">
            <a:noAutofit/>
          </a:bodyPr>
          <a:lstStyle>
            <a:lvl1pPr algn="l">
              <a:spcBef>
                <a:spcPct val="60000"/>
              </a:spcBef>
              <a:buClr>
                <a:schemeClr val="hlink"/>
              </a:buClr>
              <a:buSzPct val="90000"/>
              <a:buFontTx/>
              <a:buNone/>
              <a:defRPr sz="2850" baseline="0">
                <a:solidFill>
                  <a:schemeClr val="bg1"/>
                </a:solidFill>
                <a:latin typeface="Segoe UI" pitchFamily="34" charset="0"/>
                <a:ea typeface="Segoe UI" pitchFamily="34" charset="0"/>
                <a:cs typeface="Segoe UI" pitchFamily="34" charset="0"/>
              </a:defRPr>
            </a:lvl1pPr>
          </a:lstStyle>
          <a:p>
            <a:r>
              <a:rPr lang="en-US" dirty="0"/>
              <a:t>Demo Title</a:t>
            </a:r>
          </a:p>
        </p:txBody>
      </p:sp>
      <p:sp>
        <p:nvSpPr>
          <p:cNvPr id="726020" name="Rectangle 4"/>
          <p:cNvSpPr>
            <a:spLocks noGrp="1" noChangeArrowheads="1"/>
          </p:cNvSpPr>
          <p:nvPr>
            <p:ph type="subTitle" sz="quarter" idx="1" hasCustomPrompt="1"/>
          </p:nvPr>
        </p:nvSpPr>
        <p:spPr>
          <a:xfrm>
            <a:off x="3685593" y="2110583"/>
            <a:ext cx="5290768" cy="3722293"/>
          </a:xfrm>
          <a:solidFill>
            <a:srgbClr val="7030A0"/>
          </a:solidFill>
        </p:spPr>
        <p:txBody>
          <a:bodyPr lIns="91440" tIns="45720" rIns="91440" bIns="45720"/>
          <a:lstStyle>
            <a:lvl1pPr marL="214313" indent="-214313" algn="l">
              <a:lnSpc>
                <a:spcPct val="95000"/>
              </a:lnSpc>
              <a:spcBef>
                <a:spcPct val="60000"/>
              </a:spcBef>
              <a:buClr>
                <a:schemeClr val="bg1"/>
              </a:buClr>
              <a:buFont typeface="Wingdings" panose="05000000000000000000" pitchFamily="2" charset="2"/>
              <a:buChar char="Ø"/>
              <a:defRPr sz="1350">
                <a:solidFill>
                  <a:schemeClr val="bg1"/>
                </a:solidFill>
                <a:latin typeface="Segoe UI" pitchFamily="34" charset="0"/>
                <a:ea typeface="Segoe UI" pitchFamily="34" charset="0"/>
                <a:cs typeface="Segoe UI" pitchFamily="34" charset="0"/>
              </a:defRPr>
            </a:lvl1pPr>
            <a:lvl2pPr marL="216694" indent="0">
              <a:buNone/>
              <a:defRPr/>
            </a:lvl2pPr>
          </a:lstStyle>
          <a:p>
            <a:r>
              <a:rPr lang="en-US" dirty="0"/>
              <a:t>Enter Description(s)</a:t>
            </a:r>
          </a:p>
          <a:p>
            <a:endParaRPr lang="en-US" dirty="0"/>
          </a:p>
        </p:txBody>
      </p:sp>
      <p:sp>
        <p:nvSpPr>
          <p:cNvPr id="7" name="Text Placeholder 6">
            <a:extLst>
              <a:ext uri="{FF2B5EF4-FFF2-40B4-BE49-F238E27FC236}">
                <a16:creationId xmlns:a16="http://schemas.microsoft.com/office/drawing/2014/main" id="{05E1913A-614D-4F38-AB69-5348B29CCD5D}"/>
              </a:ext>
            </a:extLst>
          </p:cNvPr>
          <p:cNvSpPr>
            <a:spLocks noGrp="1"/>
          </p:cNvSpPr>
          <p:nvPr>
            <p:ph type="body" sz="quarter" idx="10"/>
          </p:nvPr>
        </p:nvSpPr>
        <p:spPr>
          <a:xfrm>
            <a:off x="261939" y="2756542"/>
            <a:ext cx="3241675" cy="2851150"/>
          </a:xfrm>
        </p:spPr>
        <p:txBody>
          <a:bodyPr/>
          <a:lstStyle>
            <a:lvl1pPr>
              <a:defRPr sz="1500">
                <a:solidFill>
                  <a:schemeClr val="bg1"/>
                </a:solidFill>
              </a:defRPr>
            </a:lvl1pPr>
          </a:lstStyle>
          <a:p>
            <a:pPr lvl="0"/>
            <a:r>
              <a:rPr lang="en-US" dirty="0"/>
              <a:t>Edit Master text</a:t>
            </a:r>
          </a:p>
        </p:txBody>
      </p:sp>
      <p:sp>
        <p:nvSpPr>
          <p:cNvPr id="11" name="Text Placeholder 10">
            <a:extLst>
              <a:ext uri="{FF2B5EF4-FFF2-40B4-BE49-F238E27FC236}">
                <a16:creationId xmlns:a16="http://schemas.microsoft.com/office/drawing/2014/main" id="{6A2AE784-2CA5-4194-B30C-8D50C676A59B}"/>
              </a:ext>
            </a:extLst>
          </p:cNvPr>
          <p:cNvSpPr>
            <a:spLocks noGrp="1"/>
          </p:cNvSpPr>
          <p:nvPr>
            <p:ph type="body" sz="quarter" idx="11" hasCustomPrompt="1"/>
          </p:nvPr>
        </p:nvSpPr>
        <p:spPr>
          <a:xfrm>
            <a:off x="261938" y="6018240"/>
            <a:ext cx="8714421" cy="391882"/>
          </a:xfrm>
          <a:solidFill>
            <a:schemeClr val="bg1"/>
          </a:solidFill>
        </p:spPr>
        <p:txBody>
          <a:bodyPr/>
          <a:lstStyle>
            <a:lvl1pPr marL="0" indent="0">
              <a:buNone/>
              <a:defRPr sz="1050">
                <a:solidFill>
                  <a:srgbClr val="0043C8"/>
                </a:solidFill>
              </a:defRPr>
            </a:lvl1pPr>
            <a:lvl2pPr>
              <a:defRPr>
                <a:solidFill>
                  <a:schemeClr val="bg1">
                    <a:lumMod val="75000"/>
                  </a:schemeClr>
                </a:solidFill>
              </a:defRPr>
            </a:lvl2pPr>
            <a:lvl3pPr>
              <a:defRPr>
                <a:solidFill>
                  <a:schemeClr val="bg1">
                    <a:lumMod val="75000"/>
                  </a:schemeClr>
                </a:solidFill>
              </a:defRPr>
            </a:lvl3pPr>
            <a:lvl4pPr>
              <a:defRPr>
                <a:solidFill>
                  <a:schemeClr val="bg1">
                    <a:lumMod val="75000"/>
                  </a:schemeClr>
                </a:solidFill>
              </a:defRPr>
            </a:lvl4pPr>
            <a:lvl5pPr>
              <a:defRPr>
                <a:solidFill>
                  <a:schemeClr val="bg1">
                    <a:lumMod val="75000"/>
                  </a:schemeClr>
                </a:solidFill>
              </a:defRPr>
            </a:lvl5pPr>
          </a:lstStyle>
          <a:p>
            <a:pPr lvl="0"/>
            <a:r>
              <a:rPr lang="en-US" dirty="0"/>
              <a:t>http://...</a:t>
            </a:r>
          </a:p>
        </p:txBody>
      </p:sp>
      <p:sp>
        <p:nvSpPr>
          <p:cNvPr id="12" name="TextBox 11">
            <a:extLst>
              <a:ext uri="{FF2B5EF4-FFF2-40B4-BE49-F238E27FC236}">
                <a16:creationId xmlns:a16="http://schemas.microsoft.com/office/drawing/2014/main" id="{E1C05B86-1160-4370-A04A-9508198B968C}"/>
              </a:ext>
            </a:extLst>
          </p:cNvPr>
          <p:cNvSpPr txBox="1"/>
          <p:nvPr userDrawn="1"/>
        </p:nvSpPr>
        <p:spPr>
          <a:xfrm>
            <a:off x="6662058" y="6512894"/>
            <a:ext cx="2388641" cy="253916"/>
          </a:xfrm>
          <a:prstGeom prst="rect">
            <a:avLst/>
          </a:prstGeom>
          <a:noFill/>
        </p:spPr>
        <p:txBody>
          <a:bodyPr wrap="square" rtlCol="0">
            <a:spAutoFit/>
          </a:bodyPr>
          <a:lstStyle/>
          <a:p>
            <a:r>
              <a:rPr lang="en-US" sz="1050" dirty="0"/>
              <a:t>#70-533 @ITProGuru</a:t>
            </a:r>
          </a:p>
        </p:txBody>
      </p:sp>
      <p:sp>
        <p:nvSpPr>
          <p:cNvPr id="8" name="Rectangle 7">
            <a:extLst>
              <a:ext uri="{FF2B5EF4-FFF2-40B4-BE49-F238E27FC236}">
                <a16:creationId xmlns:a16="http://schemas.microsoft.com/office/drawing/2014/main" id="{2E5CD9C4-3903-4CFA-9CED-0878686ABD1A}"/>
              </a:ext>
            </a:extLst>
          </p:cNvPr>
          <p:cNvSpPr/>
          <p:nvPr userDrawn="1"/>
        </p:nvSpPr>
        <p:spPr>
          <a:xfrm>
            <a:off x="158449" y="117611"/>
            <a:ext cx="1475084" cy="559833"/>
          </a:xfrm>
          <a:prstGeom prst="rect">
            <a:avLst/>
          </a:prstGeom>
        </p:spPr>
        <p:txBody>
          <a:bodyPr wrap="none">
            <a:spAutoFit/>
          </a:bodyPr>
          <a:lstStyle/>
          <a:p>
            <a:r>
              <a:rPr lang="en-US" sz="3038" dirty="0">
                <a:solidFill>
                  <a:srgbClr val="00B0F0"/>
                </a:solidFill>
              </a:rPr>
              <a:t>DEMO</a:t>
            </a:r>
          </a:p>
        </p:txBody>
      </p:sp>
    </p:spTree>
    <p:extLst>
      <p:ext uri="{BB962C8B-B14F-4D97-AF65-F5344CB8AC3E}">
        <p14:creationId xmlns:p14="http://schemas.microsoft.com/office/powerpoint/2010/main" val="1468101932"/>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Lab">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55B8EEB-D399-4AF3-B7D1-E78E1898CC1F}"/>
              </a:ext>
            </a:extLst>
          </p:cNvPr>
          <p:cNvSpPr/>
          <p:nvPr userDrawn="1"/>
        </p:nvSpPr>
        <p:spPr>
          <a:xfrm>
            <a:off x="0" y="0"/>
            <a:ext cx="9144000" cy="13716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1473233" y="3"/>
            <a:ext cx="7511614" cy="1231901"/>
          </a:xfrm>
        </p:spPr>
        <p:txBody>
          <a:bodyPr/>
          <a:lstStyle>
            <a:lvl1pPr>
              <a:defRPr sz="1800"/>
            </a:lvl1pPr>
          </a:lstStyle>
          <a:p>
            <a:r>
              <a:rPr lang="en-US" dirty="0"/>
              <a:t>Click to edit Lab title</a:t>
            </a:r>
          </a:p>
        </p:txBody>
      </p:sp>
      <p:sp>
        <p:nvSpPr>
          <p:cNvPr id="3" name="Content Placeholder 2"/>
          <p:cNvSpPr>
            <a:spLocks noGrp="1"/>
          </p:cNvSpPr>
          <p:nvPr>
            <p:ph idx="1" hasCustomPrompt="1"/>
          </p:nvPr>
        </p:nvSpPr>
        <p:spPr>
          <a:xfrm>
            <a:off x="151194" y="1371602"/>
            <a:ext cx="8833654" cy="4793789"/>
          </a:xfrm>
        </p:spPr>
        <p:txBody>
          <a:bodyPr>
            <a:normAutofit/>
          </a:bodyPr>
          <a:lstStyle>
            <a:lvl1pPr marL="385763" indent="-385763">
              <a:buFont typeface="+mj-lt"/>
              <a:buAutoNum type="arabicParenR"/>
              <a:defRPr sz="2025"/>
            </a:lvl1pPr>
            <a:lvl2pPr marL="600075" indent="-342900">
              <a:buFont typeface="+mj-lt"/>
              <a:buAutoNum type="alphaUcPeriod"/>
              <a:defRPr sz="1800"/>
            </a:lvl2pPr>
            <a:lvl3pPr marL="900113" indent="-385763">
              <a:buFont typeface="Segoe UI" panose="020B0502040204020203" pitchFamily="34" charset="0"/>
              <a:buChar char="•"/>
              <a:defRPr sz="1575"/>
            </a:lvl3pPr>
            <a:lvl4pPr marL="771525" indent="0">
              <a:buFontTx/>
              <a:buNone/>
              <a:defRPr sz="1350"/>
            </a:lvl4pPr>
            <a:lvl5pPr marL="1028700" indent="0">
              <a:buFontTx/>
              <a:buNone/>
              <a:defRPr sz="135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a:extLst>
              <a:ext uri="{FF2B5EF4-FFF2-40B4-BE49-F238E27FC236}">
                <a16:creationId xmlns:a16="http://schemas.microsoft.com/office/drawing/2014/main" id="{36E8BE26-ED1E-4BC3-AABB-33679E13D11C}"/>
              </a:ext>
            </a:extLst>
          </p:cNvPr>
          <p:cNvSpPr/>
          <p:nvPr userDrawn="1"/>
        </p:nvSpPr>
        <p:spPr>
          <a:xfrm>
            <a:off x="158450" y="117611"/>
            <a:ext cx="1032655" cy="559833"/>
          </a:xfrm>
          <a:prstGeom prst="rect">
            <a:avLst/>
          </a:prstGeom>
        </p:spPr>
        <p:txBody>
          <a:bodyPr wrap="none">
            <a:spAutoFit/>
          </a:bodyPr>
          <a:lstStyle/>
          <a:p>
            <a:r>
              <a:rPr lang="en-US" sz="3038" dirty="0">
                <a:solidFill>
                  <a:srgbClr val="00B0F0"/>
                </a:solidFill>
              </a:rPr>
              <a:t>LAB</a:t>
            </a:r>
          </a:p>
        </p:txBody>
      </p:sp>
      <p:sp>
        <p:nvSpPr>
          <p:cNvPr id="8" name="Text Placeholder 4">
            <a:extLst>
              <a:ext uri="{FF2B5EF4-FFF2-40B4-BE49-F238E27FC236}">
                <a16:creationId xmlns:a16="http://schemas.microsoft.com/office/drawing/2014/main" id="{5F53A04A-F1A4-47F1-8696-966F2AE336F7}"/>
              </a:ext>
            </a:extLst>
          </p:cNvPr>
          <p:cNvSpPr>
            <a:spLocks noGrp="1"/>
          </p:cNvSpPr>
          <p:nvPr>
            <p:ph type="body" sz="quarter" idx="10" hasCustomPrompt="1"/>
          </p:nvPr>
        </p:nvSpPr>
        <p:spPr>
          <a:xfrm>
            <a:off x="261188" y="6307139"/>
            <a:ext cx="8574837" cy="410903"/>
          </a:xfrm>
        </p:spPr>
        <p:txBody>
          <a:bodyPr/>
          <a:lstStyle>
            <a:lvl1pPr marL="0" indent="0">
              <a:buFont typeface="Arial" panose="020B0604020202020204" pitchFamily="34" charset="0"/>
              <a:buNone/>
              <a:defRPr sz="1050">
                <a:solidFill>
                  <a:srgbClr val="0043C8"/>
                </a:solidFill>
              </a:defRPr>
            </a:lvl1pPr>
            <a:lvl2pPr marL="431006" indent="-214313">
              <a:buFont typeface="Arial" panose="020B0604020202020204" pitchFamily="34" charset="0"/>
              <a:buChar char="•"/>
              <a:defRPr sz="1200"/>
            </a:lvl2pPr>
            <a:lvl3pPr marL="725090" indent="-214313">
              <a:buFont typeface="Arial" panose="020B0604020202020204" pitchFamily="34" charset="0"/>
              <a:buChar char="•"/>
              <a:defRPr sz="1050"/>
            </a:lvl3pPr>
            <a:lvl4pPr marL="945356" indent="-128588">
              <a:buFont typeface="Arial" panose="020B0604020202020204" pitchFamily="34" charset="0"/>
              <a:buChar char="•"/>
              <a:defRPr sz="900"/>
            </a:lvl4pPr>
            <a:lvl5pPr marL="1160860" indent="-128588">
              <a:buFont typeface="Arial" panose="020B0604020202020204" pitchFamily="34" charset="0"/>
              <a:buChar char="•"/>
              <a:defRPr sz="900"/>
            </a:lvl5pPr>
          </a:lstStyle>
          <a:p>
            <a:pPr lvl="0"/>
            <a:r>
              <a:rPr lang="en-US" dirty="0"/>
              <a:t>http://URL..</a:t>
            </a:r>
          </a:p>
        </p:txBody>
      </p:sp>
    </p:spTree>
    <p:extLst>
      <p:ext uri="{BB962C8B-B14F-4D97-AF65-F5344CB8AC3E}">
        <p14:creationId xmlns:p14="http://schemas.microsoft.com/office/powerpoint/2010/main" val="707306533"/>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Content &amp; Co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1194" y="0"/>
            <a:ext cx="8833654" cy="878350"/>
          </a:xfrm>
        </p:spPr>
        <p:txBody>
          <a:bodyPr/>
          <a:lstStyle>
            <a:lvl1pPr>
              <a:defRPr/>
            </a:lvl1pPr>
          </a:lstStyle>
          <a:p>
            <a:r>
              <a:rPr lang="en-US" dirty="0"/>
              <a:t>Content &amp; Code</a:t>
            </a:r>
          </a:p>
        </p:txBody>
      </p:sp>
      <p:sp>
        <p:nvSpPr>
          <p:cNvPr id="3" name="Content Placeholder 2"/>
          <p:cNvSpPr>
            <a:spLocks noGrp="1"/>
          </p:cNvSpPr>
          <p:nvPr>
            <p:ph idx="1"/>
          </p:nvPr>
        </p:nvSpPr>
        <p:spPr>
          <a:xfrm>
            <a:off x="151194" y="1098894"/>
            <a:ext cx="8833654" cy="2554215"/>
          </a:xfrm>
        </p:spPr>
        <p:txBody>
          <a:bodyPr>
            <a:normAutofit/>
          </a:bodyPr>
          <a:lstStyle>
            <a:lvl1pPr marL="0" indent="0">
              <a:buFont typeface="Arial" panose="020B0604020202020204" pitchFamily="34" charset="0"/>
              <a:buNone/>
              <a:defRPr sz="1575"/>
            </a:lvl1pPr>
            <a:lvl2pPr marL="257175" indent="0">
              <a:buFont typeface="Arial" panose="020B0604020202020204" pitchFamily="34" charset="0"/>
              <a:buNone/>
              <a:defRPr sz="1350"/>
            </a:lvl2pPr>
            <a:lvl3pPr marL="514350" indent="0">
              <a:buFont typeface="Arial" panose="020B0604020202020204" pitchFamily="34" charset="0"/>
              <a:buNone/>
              <a:defRPr sz="1125"/>
            </a:lvl3pPr>
            <a:lvl4pPr marL="771525" indent="0">
              <a:buFont typeface="Arial" panose="020B0604020202020204" pitchFamily="34" charset="0"/>
              <a:buNone/>
              <a:defRPr sz="1013"/>
            </a:lvl4pPr>
            <a:lvl5pPr marL="1028700" indent="0">
              <a:buFont typeface="Arial" panose="020B0604020202020204" pitchFamily="34" charset="0"/>
              <a:buNone/>
              <a:defRPr sz="1013"/>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a:extLst>
              <a:ext uri="{FF2B5EF4-FFF2-40B4-BE49-F238E27FC236}">
                <a16:creationId xmlns:a16="http://schemas.microsoft.com/office/drawing/2014/main" id="{06833DA2-9089-4E59-9B9D-7F3A29DCE61C}"/>
              </a:ext>
            </a:extLst>
          </p:cNvPr>
          <p:cNvSpPr/>
          <p:nvPr userDrawn="1"/>
        </p:nvSpPr>
        <p:spPr bwMode="auto">
          <a:xfrm>
            <a:off x="33850" y="3653110"/>
            <a:ext cx="9020275" cy="3129417"/>
          </a:xfrm>
          <a:prstGeom prst="rect">
            <a:avLst/>
          </a:prstGeom>
          <a:solidFill>
            <a:schemeClr val="accent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5718" rIns="0" bIns="25718" numCol="1" rtlCol="0" anchor="ctr" anchorCtr="0" compatLnSpc="1">
            <a:prstTxWarp prst="textNoShape">
              <a:avLst/>
            </a:prstTxWarp>
          </a:bodyPr>
          <a:lstStyle/>
          <a:p>
            <a:pPr algn="ctr" defTabSz="514183" fontAlgn="base">
              <a:spcBef>
                <a:spcPct val="0"/>
              </a:spcBef>
              <a:spcAft>
                <a:spcPct val="0"/>
              </a:spcAft>
            </a:pPr>
            <a:endParaRPr lang="en-US" sz="1103" dirty="0">
              <a:gradFill>
                <a:gsLst>
                  <a:gs pos="0">
                    <a:srgbClr val="FFFFFF"/>
                  </a:gs>
                  <a:gs pos="100000">
                    <a:srgbClr val="FFFFFF"/>
                  </a:gs>
                </a:gsLst>
                <a:lin ang="5400000" scaled="0"/>
              </a:gradFill>
            </a:endParaRPr>
          </a:p>
        </p:txBody>
      </p:sp>
      <p:sp>
        <p:nvSpPr>
          <p:cNvPr id="10" name="Content Placeholder 2">
            <a:extLst>
              <a:ext uri="{FF2B5EF4-FFF2-40B4-BE49-F238E27FC236}">
                <a16:creationId xmlns:a16="http://schemas.microsoft.com/office/drawing/2014/main" id="{A7A07890-C86B-4334-9F28-D4C01C01B9F8}"/>
              </a:ext>
            </a:extLst>
          </p:cNvPr>
          <p:cNvSpPr>
            <a:spLocks noGrp="1"/>
          </p:cNvSpPr>
          <p:nvPr>
            <p:ph idx="10" hasCustomPrompt="1"/>
          </p:nvPr>
        </p:nvSpPr>
        <p:spPr>
          <a:xfrm>
            <a:off x="151194" y="3795486"/>
            <a:ext cx="8833654" cy="2910114"/>
          </a:xfrm>
          <a:solidFill>
            <a:schemeClr val="bg1"/>
          </a:solidFill>
          <a:ln w="60325" cmpd="sng">
            <a:solidFill>
              <a:srgbClr val="0070C0"/>
            </a:solidFill>
          </a:ln>
        </p:spPr>
        <p:txBody>
          <a:bodyPr>
            <a:normAutofit/>
          </a:bodyPr>
          <a:lstStyle>
            <a:lvl1pPr marL="0" indent="0" defTabSz="0">
              <a:buFont typeface="Arial" panose="020B0604020202020204" pitchFamily="34" charset="0"/>
              <a:buNone/>
              <a:defRPr sz="900">
                <a:latin typeface="Courier New" panose="02070309020205020404" pitchFamily="49" charset="0"/>
                <a:cs typeface="Courier New" panose="02070309020205020404" pitchFamily="49" charset="0"/>
              </a:defRPr>
            </a:lvl1pPr>
            <a:lvl2pPr marL="257175" indent="0" defTabSz="0">
              <a:buFont typeface="Arial" panose="020B0604020202020204" pitchFamily="34" charset="0"/>
              <a:buNone/>
              <a:defRPr sz="900">
                <a:latin typeface="Courier New" panose="02070309020205020404" pitchFamily="49" charset="0"/>
                <a:cs typeface="Courier New" panose="02070309020205020404" pitchFamily="49" charset="0"/>
              </a:defRPr>
            </a:lvl2pPr>
            <a:lvl3pPr marL="514350" indent="0" defTabSz="0">
              <a:buFont typeface="Arial" panose="020B0604020202020204" pitchFamily="34" charset="0"/>
              <a:buNone/>
              <a:defRPr sz="900">
                <a:latin typeface="Courier New" panose="02070309020205020404" pitchFamily="49" charset="0"/>
                <a:cs typeface="Courier New" panose="02070309020205020404" pitchFamily="49" charset="0"/>
              </a:defRPr>
            </a:lvl3pPr>
            <a:lvl4pPr marL="771525" indent="0" defTabSz="0">
              <a:buFont typeface="Arial" panose="020B0604020202020204" pitchFamily="34" charset="0"/>
              <a:buNone/>
              <a:defRPr sz="900">
                <a:latin typeface="Courier New" panose="02070309020205020404" pitchFamily="49" charset="0"/>
                <a:cs typeface="Courier New" panose="02070309020205020404" pitchFamily="49" charset="0"/>
              </a:defRPr>
            </a:lvl4pPr>
            <a:lvl5pPr marL="1028700" indent="0" defTabSz="0">
              <a:buFont typeface="Arial" panose="020B0604020202020204" pitchFamily="34" charset="0"/>
              <a:buNone/>
              <a:defRPr sz="900">
                <a:latin typeface="Courier New" panose="02070309020205020404" pitchFamily="49" charset="0"/>
                <a:cs typeface="Courier New" panose="02070309020205020404" pitchFamily="49" charset="0"/>
              </a:defRPr>
            </a:lvl5pPr>
          </a:lstStyle>
          <a:p>
            <a:pPr lvl="0"/>
            <a:r>
              <a:rPr lang="en-US" dirty="0"/>
              <a:t>Click to Edit/Paste/Insert Code or Paste/Insert Screenshot</a:t>
            </a:r>
          </a:p>
          <a:p>
            <a:pPr lvl="1"/>
            <a:r>
              <a:rPr lang="en-US" dirty="0"/>
              <a:t>	Second level</a:t>
            </a:r>
          </a:p>
          <a:p>
            <a:pPr lvl="2"/>
            <a:r>
              <a:rPr lang="en-US" dirty="0"/>
              <a:t>Third level</a:t>
            </a:r>
          </a:p>
          <a:p>
            <a:pPr lvl="3"/>
            <a:r>
              <a:rPr lang="en-US" dirty="0"/>
              <a:t>Fourth level</a:t>
            </a:r>
          </a:p>
          <a:p>
            <a:pPr lvl="4"/>
            <a:r>
              <a:rPr lang="en-US" dirty="0"/>
              <a:t>Fifth level</a:t>
            </a:r>
          </a:p>
        </p:txBody>
      </p:sp>
      <p:sp>
        <p:nvSpPr>
          <p:cNvPr id="6" name="Text Placeholder 4">
            <a:extLst>
              <a:ext uri="{FF2B5EF4-FFF2-40B4-BE49-F238E27FC236}">
                <a16:creationId xmlns:a16="http://schemas.microsoft.com/office/drawing/2014/main" id="{3EA49070-3FD9-4B27-9810-341ACA436456}"/>
              </a:ext>
            </a:extLst>
          </p:cNvPr>
          <p:cNvSpPr>
            <a:spLocks noGrp="1"/>
          </p:cNvSpPr>
          <p:nvPr>
            <p:ph type="body" sz="quarter" idx="11" hasCustomPrompt="1"/>
          </p:nvPr>
        </p:nvSpPr>
        <p:spPr>
          <a:xfrm>
            <a:off x="791787" y="798023"/>
            <a:ext cx="8193061" cy="179531"/>
          </a:xfrm>
        </p:spPr>
        <p:txBody>
          <a:bodyPr/>
          <a:lstStyle>
            <a:lvl1pPr marL="0" indent="0" algn="r">
              <a:buFont typeface="Arial" panose="020B0604020202020204" pitchFamily="34" charset="0"/>
              <a:buNone/>
              <a:defRPr sz="788">
                <a:solidFill>
                  <a:schemeClr val="bg1">
                    <a:lumMod val="95000"/>
                  </a:schemeClr>
                </a:solidFill>
              </a:defRPr>
            </a:lvl1pPr>
            <a:lvl2pPr marL="431006" indent="-214313">
              <a:buFont typeface="Arial" panose="020B0604020202020204" pitchFamily="34" charset="0"/>
              <a:buChar char="•"/>
              <a:defRPr sz="1200"/>
            </a:lvl2pPr>
            <a:lvl3pPr marL="725090" indent="-214313">
              <a:buFont typeface="Arial" panose="020B0604020202020204" pitchFamily="34" charset="0"/>
              <a:buChar char="•"/>
              <a:defRPr sz="1050"/>
            </a:lvl3pPr>
            <a:lvl4pPr marL="945356" indent="-128588">
              <a:buFont typeface="Arial" panose="020B0604020202020204" pitchFamily="34" charset="0"/>
              <a:buChar char="•"/>
              <a:defRPr sz="900"/>
            </a:lvl4pPr>
            <a:lvl5pPr marL="1160860" indent="-128588">
              <a:buFont typeface="Arial" panose="020B0604020202020204" pitchFamily="34" charset="0"/>
              <a:buChar char="•"/>
              <a:defRPr sz="900"/>
            </a:lvl5pPr>
          </a:lstStyle>
          <a:p>
            <a:pPr lvl="0"/>
            <a:r>
              <a:rPr lang="en-US" dirty="0"/>
              <a:t>http://...</a:t>
            </a:r>
          </a:p>
        </p:txBody>
      </p:sp>
    </p:spTree>
    <p:extLst>
      <p:ext uri="{BB962C8B-B14F-4D97-AF65-F5344CB8AC3E}">
        <p14:creationId xmlns:p14="http://schemas.microsoft.com/office/powerpoint/2010/main" val="1681119392"/>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23216E-3091-410D-83D4-F3B694551529}"/>
              </a:ext>
            </a:extLst>
          </p:cNvPr>
          <p:cNvSpPr>
            <a:spLocks noGrp="1"/>
          </p:cNvSpPr>
          <p:nvPr>
            <p:ph type="title" hasCustomPrompt="1"/>
          </p:nvPr>
        </p:nvSpPr>
        <p:spPr/>
        <p:txBody>
          <a:bodyPr/>
          <a:lstStyle>
            <a:lvl1pPr>
              <a:defRPr/>
            </a:lvl1pPr>
          </a:lstStyle>
          <a:p>
            <a:r>
              <a:rPr lang="en-US" dirty="0"/>
              <a:t>Click to edit Code Title</a:t>
            </a:r>
          </a:p>
        </p:txBody>
      </p:sp>
      <p:sp>
        <p:nvSpPr>
          <p:cNvPr id="4" name="Text Placeholder 3">
            <a:extLst>
              <a:ext uri="{FF2B5EF4-FFF2-40B4-BE49-F238E27FC236}">
                <a16:creationId xmlns:a16="http://schemas.microsoft.com/office/drawing/2014/main" id="{8AA8E3D7-116C-400A-AC64-F86759F16B62}"/>
              </a:ext>
            </a:extLst>
          </p:cNvPr>
          <p:cNvSpPr>
            <a:spLocks noGrp="1"/>
          </p:cNvSpPr>
          <p:nvPr>
            <p:ph type="body" sz="quarter" idx="10" hasCustomPrompt="1"/>
          </p:nvPr>
        </p:nvSpPr>
        <p:spPr>
          <a:xfrm>
            <a:off x="93306" y="1055079"/>
            <a:ext cx="8929396" cy="5470413"/>
          </a:xfrm>
        </p:spPr>
        <p:txBody>
          <a:bodyPr/>
          <a:lstStyle>
            <a:lvl1pPr marL="0" indent="0">
              <a:buNone/>
              <a:defRPr sz="1800">
                <a:latin typeface="Consolas" panose="020B0609020204030204" pitchFamily="49" charset="0"/>
              </a:defRPr>
            </a:lvl1pPr>
            <a:lvl2pPr marL="216694" indent="0">
              <a:buNone/>
              <a:defRPr sz="1500">
                <a:latin typeface="Consolas" panose="020B0609020204030204" pitchFamily="49" charset="0"/>
              </a:defRPr>
            </a:lvl2pPr>
            <a:lvl3pPr marL="510778" indent="0">
              <a:buNone/>
              <a:defRPr sz="1350">
                <a:latin typeface="Consolas" panose="020B0609020204030204" pitchFamily="49" charset="0"/>
              </a:defRPr>
            </a:lvl3pPr>
            <a:lvl4pPr marL="816769" indent="0">
              <a:buNone/>
              <a:defRPr sz="1200">
                <a:latin typeface="Consolas" panose="020B0609020204030204" pitchFamily="49" charset="0"/>
              </a:defRPr>
            </a:lvl4pPr>
            <a:lvl5pPr marL="1032272" indent="0">
              <a:buNone/>
              <a:defRPr sz="1200">
                <a:latin typeface="Consolas" panose="020B0609020204030204" pitchFamily="49" charset="0"/>
              </a:defRPr>
            </a:lvl5pPr>
          </a:lstStyle>
          <a:p>
            <a:pPr lvl="0"/>
            <a:r>
              <a:rPr lang="en-US" dirty="0"/>
              <a:t>Edit Code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9B4DEA64-361A-459F-AC62-F5ABFB0B7096}"/>
              </a:ext>
            </a:extLst>
          </p:cNvPr>
          <p:cNvSpPr>
            <a:spLocks noGrp="1"/>
          </p:cNvSpPr>
          <p:nvPr>
            <p:ph type="body" sz="quarter" idx="11" hasCustomPrompt="1"/>
          </p:nvPr>
        </p:nvSpPr>
        <p:spPr>
          <a:xfrm>
            <a:off x="205077" y="6550073"/>
            <a:ext cx="8574837" cy="267365"/>
          </a:xfrm>
        </p:spPr>
        <p:txBody>
          <a:bodyPr/>
          <a:lstStyle>
            <a:lvl1pPr marL="0" indent="0">
              <a:buFont typeface="Arial" panose="020B0604020202020204" pitchFamily="34" charset="0"/>
              <a:buNone/>
              <a:defRPr sz="1050">
                <a:solidFill>
                  <a:srgbClr val="0043C8"/>
                </a:solidFill>
              </a:defRPr>
            </a:lvl1pPr>
            <a:lvl2pPr marL="431006" indent="-214313">
              <a:buFont typeface="Arial" panose="020B0604020202020204" pitchFamily="34" charset="0"/>
              <a:buChar char="•"/>
              <a:defRPr sz="1200"/>
            </a:lvl2pPr>
            <a:lvl3pPr marL="725090" indent="-214313">
              <a:buFont typeface="Arial" panose="020B0604020202020204" pitchFamily="34" charset="0"/>
              <a:buChar char="•"/>
              <a:defRPr sz="1050"/>
            </a:lvl3pPr>
            <a:lvl4pPr marL="945356" indent="-128588">
              <a:buFont typeface="Arial" panose="020B0604020202020204" pitchFamily="34" charset="0"/>
              <a:buChar char="•"/>
              <a:defRPr sz="900"/>
            </a:lvl4pPr>
            <a:lvl5pPr marL="1160860" indent="-128588">
              <a:buFont typeface="Arial" panose="020B0604020202020204" pitchFamily="34" charset="0"/>
              <a:buChar char="•"/>
              <a:defRPr sz="900"/>
            </a:lvl5pPr>
          </a:lstStyle>
          <a:p>
            <a:pPr lvl="0"/>
            <a:r>
              <a:rPr lang="en-US" dirty="0"/>
              <a:t>http://...</a:t>
            </a:r>
          </a:p>
        </p:txBody>
      </p:sp>
    </p:spTree>
    <p:extLst>
      <p:ext uri="{BB962C8B-B14F-4D97-AF65-F5344CB8AC3E}">
        <p14:creationId xmlns:p14="http://schemas.microsoft.com/office/powerpoint/2010/main" val="1630189244"/>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01931" y="1189180"/>
            <a:ext cx="8740142" cy="4801075"/>
          </a:xfrm>
          <a:prstGeom prst="rect">
            <a:avLst/>
          </a:prstGeom>
        </p:spPr>
        <p:txBody>
          <a:bodyPr/>
          <a:lstStyle>
            <a:lvl1pPr marL="160195" indent="-160195">
              <a:buClr>
                <a:schemeClr val="tx1"/>
              </a:buClr>
              <a:buSzPct val="90000"/>
              <a:buFont typeface="Arial" pitchFamily="34" charset="0"/>
              <a:buChar char="•"/>
              <a:defRPr sz="1985">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315136" indent="-154943">
              <a:buClr>
                <a:schemeClr val="tx1"/>
              </a:buClr>
              <a:buSzPct val="90000"/>
              <a:buFont typeface="Arial" pitchFamily="34" charset="0"/>
              <a:buChar char="•"/>
              <a:defRPr sz="1765">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475330" indent="-160195">
              <a:buClr>
                <a:schemeClr val="tx1"/>
              </a:buClr>
              <a:buSzPct val="90000"/>
              <a:buFont typeface="Arial" pitchFamily="34" charset="0"/>
              <a:buChar char="•"/>
              <a:defRPr sz="15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601385" indent="-126055">
              <a:buClr>
                <a:schemeClr val="tx1"/>
              </a:buClr>
              <a:buSzPct val="90000"/>
              <a:buFont typeface="Arial" pitchFamily="34" charset="0"/>
              <a:buChar char="•"/>
              <a:defRPr sz="1324">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727439" indent="-126055">
              <a:buClr>
                <a:schemeClr val="tx1"/>
              </a:buClr>
              <a:buSzPct val="90000"/>
              <a:buFont typeface="Arial" pitchFamily="34" charset="0"/>
              <a:buChar char="•"/>
              <a:defRPr sz="1103">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9"/>
            <a:ext cx="9144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2040" spc="-2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hasCustomPrompt="1"/>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Title</a:t>
            </a:r>
          </a:p>
        </p:txBody>
      </p:sp>
    </p:spTree>
    <p:extLst>
      <p:ext uri="{BB962C8B-B14F-4D97-AF65-F5344CB8AC3E}">
        <p14:creationId xmlns:p14="http://schemas.microsoft.com/office/powerpoint/2010/main" val="10704749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Steps">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CCF24501-8757-48AA-B9DD-ED5BECE78DDC}"/>
              </a:ext>
            </a:extLst>
          </p:cNvPr>
          <p:cNvSpPr txBox="1"/>
          <p:nvPr userDrawn="1"/>
        </p:nvSpPr>
        <p:spPr>
          <a:xfrm>
            <a:off x="169907" y="2054745"/>
            <a:ext cx="1568243" cy="271654"/>
          </a:xfrm>
          <a:prstGeom prst="rect">
            <a:avLst/>
          </a:prstGeom>
          <a:solidFill>
            <a:schemeClr val="bg1"/>
          </a:solidFill>
          <a:ln w="12700">
            <a:solidFill>
              <a:schemeClr val="tx1"/>
            </a:solidFill>
          </a:ln>
        </p:spPr>
        <p:txBody>
          <a:bodyPr wrap="square" lIns="51428" tIns="25714" rIns="51428" bIns="25714" rtlCol="0" anchor="ctr">
            <a:noAutofit/>
          </a:bodyPr>
          <a:lstStyle>
            <a:defPPr>
              <a:defRPr lang="en-US"/>
            </a:defPPr>
            <a:lvl1pPr>
              <a:defRPr sz="2400">
                <a:solidFill>
                  <a:srgbClr val="0078D7"/>
                </a:solidFill>
                <a:latin typeface="+mj-lt"/>
              </a:defRPr>
            </a:lvl1pPr>
          </a:lstStyle>
          <a:p>
            <a:pPr defTabSz="514252">
              <a:defRPr/>
            </a:pPr>
            <a:r>
              <a:rPr lang="en-US" sz="788" b="1" dirty="0">
                <a:solidFill>
                  <a:schemeClr val="tx1">
                    <a:lumMod val="95000"/>
                    <a:lumOff val="5000"/>
                  </a:schemeClr>
                </a:solidFill>
                <a:latin typeface="Segoe UI Light"/>
              </a:rPr>
              <a:t>Observations</a:t>
            </a:r>
          </a:p>
        </p:txBody>
      </p:sp>
      <p:sp>
        <p:nvSpPr>
          <p:cNvPr id="2" name="Title 1"/>
          <p:cNvSpPr>
            <a:spLocks noGrp="1"/>
          </p:cNvSpPr>
          <p:nvPr>
            <p:ph type="title" hasCustomPrompt="1"/>
          </p:nvPr>
        </p:nvSpPr>
        <p:spPr/>
        <p:txBody>
          <a:bodyPr/>
          <a:lstStyle>
            <a:lvl1pPr>
              <a:defRPr/>
            </a:lvl1pPr>
          </a:lstStyle>
          <a:p>
            <a:r>
              <a:rPr lang="en-US" dirty="0"/>
              <a:t>Click to edit Steps Title</a:t>
            </a:r>
          </a:p>
        </p:txBody>
      </p:sp>
      <p:graphicFrame>
        <p:nvGraphicFramePr>
          <p:cNvPr id="3" name="Table 2">
            <a:extLst>
              <a:ext uri="{FF2B5EF4-FFF2-40B4-BE49-F238E27FC236}">
                <a16:creationId xmlns:a16="http://schemas.microsoft.com/office/drawing/2014/main" id="{0DA8EFC8-B6A4-4A4B-9EDA-91002B4DFD8C}"/>
              </a:ext>
            </a:extLst>
          </p:cNvPr>
          <p:cNvGraphicFramePr>
            <a:graphicFrameLocks noGrp="1"/>
          </p:cNvGraphicFramePr>
          <p:nvPr userDrawn="1">
            <p:extLst/>
          </p:nvPr>
        </p:nvGraphicFramePr>
        <p:xfrm>
          <a:off x="177801" y="987548"/>
          <a:ext cx="8799331" cy="915686"/>
        </p:xfrm>
        <a:graphic>
          <a:graphicData uri="http://schemas.openxmlformats.org/drawingml/2006/table">
            <a:tbl>
              <a:tblPr firstRow="1" bandRow="1">
                <a:tableStyleId>{5C22544A-7EE6-4342-B048-85BDC9FD1C3A}</a:tableStyleId>
              </a:tblPr>
              <a:tblGrid>
                <a:gridCol w="247754">
                  <a:extLst>
                    <a:ext uri="{9D8B030D-6E8A-4147-A177-3AD203B41FA5}">
                      <a16:colId xmlns:a16="http://schemas.microsoft.com/office/drawing/2014/main" val="612254498"/>
                    </a:ext>
                  </a:extLst>
                </a:gridCol>
                <a:gridCol w="2696305">
                  <a:extLst>
                    <a:ext uri="{9D8B030D-6E8A-4147-A177-3AD203B41FA5}">
                      <a16:colId xmlns:a16="http://schemas.microsoft.com/office/drawing/2014/main" val="1261049811"/>
                    </a:ext>
                  </a:extLst>
                </a:gridCol>
                <a:gridCol w="241057">
                  <a:extLst>
                    <a:ext uri="{9D8B030D-6E8A-4147-A177-3AD203B41FA5}">
                      <a16:colId xmlns:a16="http://schemas.microsoft.com/office/drawing/2014/main" val="2638922956"/>
                    </a:ext>
                  </a:extLst>
                </a:gridCol>
                <a:gridCol w="2696305">
                  <a:extLst>
                    <a:ext uri="{9D8B030D-6E8A-4147-A177-3AD203B41FA5}">
                      <a16:colId xmlns:a16="http://schemas.microsoft.com/office/drawing/2014/main" val="1530065899"/>
                    </a:ext>
                  </a:extLst>
                </a:gridCol>
                <a:gridCol w="221605">
                  <a:extLst>
                    <a:ext uri="{9D8B030D-6E8A-4147-A177-3AD203B41FA5}">
                      <a16:colId xmlns:a16="http://schemas.microsoft.com/office/drawing/2014/main" val="1628348927"/>
                    </a:ext>
                  </a:extLst>
                </a:gridCol>
                <a:gridCol w="2696305">
                  <a:extLst>
                    <a:ext uri="{9D8B030D-6E8A-4147-A177-3AD203B41FA5}">
                      <a16:colId xmlns:a16="http://schemas.microsoft.com/office/drawing/2014/main" val="3564049150"/>
                    </a:ext>
                  </a:extLst>
                </a:gridCol>
              </a:tblGrid>
              <a:tr h="915686">
                <a:tc>
                  <a:txBody>
                    <a:bodyPr/>
                    <a:lstStyle/>
                    <a:p>
                      <a:pPr algn="ctr"/>
                      <a:r>
                        <a:rPr lang="en-US" sz="1800" dirty="0">
                          <a:solidFill>
                            <a:schemeClr val="bg1"/>
                          </a:solidFill>
                        </a:rPr>
                        <a:t>1</a:t>
                      </a:r>
                    </a:p>
                  </a:txBody>
                  <a:tcPr marL="68570" marR="6857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2"/>
                    </a:solidFill>
                  </a:tcPr>
                </a:tc>
                <a:tc>
                  <a:txBody>
                    <a:bodyPr/>
                    <a:lstStyle/>
                    <a:p>
                      <a:pPr marL="0" indent="0" algn="l">
                        <a:buFont typeface="Arial" panose="020B0604020202020204" pitchFamily="34" charset="0"/>
                        <a:buNone/>
                      </a:pPr>
                      <a:endParaRPr lang="en-US" sz="1200" b="0" dirty="0">
                        <a:solidFill>
                          <a:schemeClr val="tx1"/>
                        </a:solidFill>
                        <a:latin typeface="Segoe UI" panose="020B0502040204020203" pitchFamily="34" charset="0"/>
                        <a:cs typeface="Segoe UI" panose="020B0502040204020203" pitchFamily="34" charset="0"/>
                      </a:endParaRPr>
                    </a:p>
                  </a:txBody>
                  <a:tcPr marL="68570" marR="6857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r>
                        <a:rPr lang="en-US" sz="1800" dirty="0">
                          <a:solidFill>
                            <a:schemeClr val="bg1"/>
                          </a:solidFill>
                        </a:rPr>
                        <a:t>2</a:t>
                      </a:r>
                    </a:p>
                  </a:txBody>
                  <a:tcPr marL="68570" marR="6857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2"/>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txBody>
                  <a:tcPr marL="68570" marR="6857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r>
                        <a:rPr lang="en-US" sz="1800" dirty="0">
                          <a:solidFill>
                            <a:schemeClr val="bg1"/>
                          </a:solidFill>
                        </a:rPr>
                        <a:t>3</a:t>
                      </a:r>
                    </a:p>
                  </a:txBody>
                  <a:tcPr marL="68570" marR="6857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2"/>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txBody>
                  <a:tcPr marL="68570" marR="6857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2296024"/>
                  </a:ext>
                </a:extLst>
              </a:tr>
            </a:tbl>
          </a:graphicData>
        </a:graphic>
      </p:graphicFrame>
      <p:sp>
        <p:nvSpPr>
          <p:cNvPr id="7" name="TextBox 6">
            <a:extLst>
              <a:ext uri="{FF2B5EF4-FFF2-40B4-BE49-F238E27FC236}">
                <a16:creationId xmlns:a16="http://schemas.microsoft.com/office/drawing/2014/main" id="{92028F83-BC57-46B6-AE4F-F363D917BFB5}"/>
              </a:ext>
            </a:extLst>
          </p:cNvPr>
          <p:cNvSpPr txBox="1"/>
          <p:nvPr userDrawn="1"/>
        </p:nvSpPr>
        <p:spPr>
          <a:xfrm>
            <a:off x="4669827" y="2026752"/>
            <a:ext cx="1568243" cy="271654"/>
          </a:xfrm>
          <a:prstGeom prst="rect">
            <a:avLst/>
          </a:prstGeom>
          <a:solidFill>
            <a:schemeClr val="bg1"/>
          </a:solidFill>
          <a:ln w="12700">
            <a:solidFill>
              <a:schemeClr val="tx1"/>
            </a:solidFill>
          </a:ln>
        </p:spPr>
        <p:txBody>
          <a:bodyPr wrap="square" lIns="51428" tIns="25714" rIns="51428" bIns="25714" rtlCol="0" anchor="ctr">
            <a:noAutofit/>
          </a:bodyPr>
          <a:lstStyle>
            <a:defPPr>
              <a:defRPr lang="en-US"/>
            </a:defPPr>
            <a:lvl1pPr>
              <a:defRPr sz="2400">
                <a:solidFill>
                  <a:srgbClr val="0078D7"/>
                </a:solidFill>
                <a:latin typeface="+mj-lt"/>
              </a:defRPr>
            </a:lvl1pPr>
          </a:lstStyle>
          <a:p>
            <a:pPr defTabSz="514252">
              <a:defRPr/>
            </a:pPr>
            <a:r>
              <a:rPr lang="en-US" sz="788" b="1" dirty="0">
                <a:solidFill>
                  <a:schemeClr val="tx1">
                    <a:lumMod val="95000"/>
                    <a:lumOff val="5000"/>
                  </a:schemeClr>
                </a:solidFill>
                <a:latin typeface="Segoe UI Light"/>
              </a:rPr>
              <a:t>Results</a:t>
            </a:r>
          </a:p>
        </p:txBody>
      </p:sp>
      <p:sp>
        <p:nvSpPr>
          <p:cNvPr id="8" name="TextBox 7">
            <a:extLst>
              <a:ext uri="{FF2B5EF4-FFF2-40B4-BE49-F238E27FC236}">
                <a16:creationId xmlns:a16="http://schemas.microsoft.com/office/drawing/2014/main" id="{1B2D9789-D165-4BDB-A460-2343E7F13D54}"/>
              </a:ext>
            </a:extLst>
          </p:cNvPr>
          <p:cNvSpPr txBox="1"/>
          <p:nvPr userDrawn="1"/>
        </p:nvSpPr>
        <p:spPr>
          <a:xfrm>
            <a:off x="169906" y="5243163"/>
            <a:ext cx="1565352" cy="271654"/>
          </a:xfrm>
          <a:prstGeom prst="rect">
            <a:avLst/>
          </a:prstGeom>
          <a:solidFill>
            <a:schemeClr val="bg1"/>
          </a:solidFill>
          <a:ln w="12700">
            <a:solidFill>
              <a:schemeClr val="tx1"/>
            </a:solidFill>
          </a:ln>
        </p:spPr>
        <p:txBody>
          <a:bodyPr wrap="square" lIns="51428" tIns="25714" rIns="51428" bIns="25714" rtlCol="0" anchor="ctr">
            <a:noAutofit/>
          </a:bodyPr>
          <a:lstStyle>
            <a:defPPr>
              <a:defRPr lang="en-US"/>
            </a:defPPr>
            <a:lvl1pPr>
              <a:defRPr sz="2400">
                <a:solidFill>
                  <a:srgbClr val="0078D7"/>
                </a:solidFill>
                <a:latin typeface="+mj-lt"/>
              </a:defRPr>
            </a:lvl1pPr>
          </a:lstStyle>
          <a:p>
            <a:pPr defTabSz="514252">
              <a:defRPr/>
            </a:pPr>
            <a:r>
              <a:rPr lang="en-US" sz="788" b="1" dirty="0">
                <a:solidFill>
                  <a:schemeClr val="tx1">
                    <a:lumMod val="95000"/>
                    <a:lumOff val="5000"/>
                  </a:schemeClr>
                </a:solidFill>
                <a:latin typeface="Segoe UI Light"/>
              </a:rPr>
              <a:t>Resources</a:t>
            </a:r>
          </a:p>
        </p:txBody>
      </p:sp>
      <p:sp>
        <p:nvSpPr>
          <p:cNvPr id="10" name="TextBox 9">
            <a:extLst>
              <a:ext uri="{FF2B5EF4-FFF2-40B4-BE49-F238E27FC236}">
                <a16:creationId xmlns:a16="http://schemas.microsoft.com/office/drawing/2014/main" id="{2A40F325-ADB0-41C7-9EF7-7E36EF2381D6}"/>
              </a:ext>
            </a:extLst>
          </p:cNvPr>
          <p:cNvSpPr txBox="1"/>
          <p:nvPr userDrawn="1"/>
        </p:nvSpPr>
        <p:spPr>
          <a:xfrm>
            <a:off x="169904" y="794128"/>
            <a:ext cx="1568244" cy="271654"/>
          </a:xfrm>
          <a:prstGeom prst="rect">
            <a:avLst/>
          </a:prstGeom>
          <a:solidFill>
            <a:schemeClr val="bg1"/>
          </a:solidFill>
          <a:ln w="12700">
            <a:solidFill>
              <a:schemeClr val="tx1"/>
            </a:solidFill>
          </a:ln>
        </p:spPr>
        <p:txBody>
          <a:bodyPr wrap="square" lIns="51428" tIns="25714" rIns="51428" bIns="25714" rtlCol="0" anchor="ctr">
            <a:noAutofit/>
          </a:bodyPr>
          <a:lstStyle>
            <a:defPPr>
              <a:defRPr lang="en-US"/>
            </a:defPPr>
            <a:lvl1pPr>
              <a:defRPr sz="2400">
                <a:solidFill>
                  <a:srgbClr val="0078D7"/>
                </a:solidFill>
                <a:latin typeface="+mj-lt"/>
              </a:defRPr>
            </a:lvl1pPr>
          </a:lstStyle>
          <a:p>
            <a:pPr defTabSz="514252">
              <a:defRPr/>
            </a:pPr>
            <a:r>
              <a:rPr lang="en-US" sz="788" b="1" dirty="0">
                <a:solidFill>
                  <a:schemeClr val="tx1">
                    <a:lumMod val="95000"/>
                    <a:lumOff val="5000"/>
                  </a:schemeClr>
                </a:solidFill>
                <a:latin typeface="Segoe UI Light"/>
              </a:rPr>
              <a:t>Steps</a:t>
            </a:r>
          </a:p>
        </p:txBody>
      </p:sp>
      <p:sp>
        <p:nvSpPr>
          <p:cNvPr id="19" name="Text Placeholder 18">
            <a:extLst>
              <a:ext uri="{FF2B5EF4-FFF2-40B4-BE49-F238E27FC236}">
                <a16:creationId xmlns:a16="http://schemas.microsoft.com/office/drawing/2014/main" id="{97DBA5D9-8C6D-43D4-A24D-D27248395183}"/>
              </a:ext>
            </a:extLst>
          </p:cNvPr>
          <p:cNvSpPr>
            <a:spLocks noGrp="1"/>
          </p:cNvSpPr>
          <p:nvPr>
            <p:ph type="body" sz="quarter" idx="12" hasCustomPrompt="1"/>
          </p:nvPr>
        </p:nvSpPr>
        <p:spPr>
          <a:xfrm>
            <a:off x="460375" y="1035632"/>
            <a:ext cx="2590800" cy="827088"/>
          </a:xfrm>
        </p:spPr>
        <p:txBody>
          <a:bodyPr/>
          <a:lstStyle>
            <a:lvl1pPr marL="257175" indent="-257175">
              <a:buFont typeface="+mj-lt"/>
              <a:buAutoNum type="arabicParenR"/>
              <a:defRPr sz="1050"/>
            </a:lvl1pPr>
            <a:lvl2pPr marL="388144" indent="-171450">
              <a:buFont typeface="+mj-lt"/>
              <a:buAutoNum type="alphaLcParenR"/>
              <a:defRPr sz="900"/>
            </a:lvl2pPr>
            <a:lvl3pPr marL="682228" indent="-171450">
              <a:buFont typeface="+mj-lt"/>
              <a:buAutoNum type="romanLcPeriod"/>
              <a:defRPr sz="825"/>
            </a:lvl3pPr>
            <a:lvl4pPr marL="988219" indent="-171450">
              <a:buFont typeface="+mj-lt"/>
              <a:buAutoNum type="arabicPeriod"/>
              <a:defRPr sz="788"/>
            </a:lvl4pPr>
            <a:lvl5pPr marL="1203722" indent="-171450">
              <a:buFont typeface="+mj-lt"/>
              <a:buAutoNum type="alphaLcPeriod"/>
              <a:defRPr sz="788"/>
            </a:lvl5pPr>
          </a:lstStyle>
          <a:p>
            <a:pPr lvl="0"/>
            <a:r>
              <a:rPr lang="en-US" dirty="0"/>
              <a:t>Click to Add Step 1</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Text Placeholder 18">
            <a:extLst>
              <a:ext uri="{FF2B5EF4-FFF2-40B4-BE49-F238E27FC236}">
                <a16:creationId xmlns:a16="http://schemas.microsoft.com/office/drawing/2014/main" id="{35DE67FC-9970-40AE-86CC-CDE63AD436CF}"/>
              </a:ext>
            </a:extLst>
          </p:cNvPr>
          <p:cNvSpPr>
            <a:spLocks noGrp="1"/>
          </p:cNvSpPr>
          <p:nvPr>
            <p:ph type="body" sz="quarter" idx="13" hasCustomPrompt="1"/>
          </p:nvPr>
        </p:nvSpPr>
        <p:spPr>
          <a:xfrm>
            <a:off x="3405726" y="1016750"/>
            <a:ext cx="2590800" cy="827088"/>
          </a:xfrm>
        </p:spPr>
        <p:txBody>
          <a:bodyPr/>
          <a:lstStyle>
            <a:lvl1pPr marL="257175" indent="-257175">
              <a:buFont typeface="+mj-lt"/>
              <a:buAutoNum type="arabicParenR"/>
              <a:defRPr sz="1050"/>
            </a:lvl1pPr>
            <a:lvl2pPr marL="388144" indent="-171450">
              <a:buFont typeface="+mj-lt"/>
              <a:buAutoNum type="alphaLcParenR"/>
              <a:defRPr sz="900"/>
            </a:lvl2pPr>
            <a:lvl3pPr marL="682228" indent="-171450">
              <a:buFont typeface="+mj-lt"/>
              <a:buAutoNum type="romanLcPeriod"/>
              <a:defRPr sz="825"/>
            </a:lvl3pPr>
            <a:lvl4pPr marL="988219" indent="-171450">
              <a:buFont typeface="+mj-lt"/>
              <a:buAutoNum type="arabicPeriod"/>
              <a:defRPr sz="788"/>
            </a:lvl4pPr>
            <a:lvl5pPr marL="1203722" indent="-171450">
              <a:buFont typeface="+mj-lt"/>
              <a:buAutoNum type="alphaLcPeriod"/>
              <a:defRPr sz="788"/>
            </a:lvl5pPr>
          </a:lstStyle>
          <a:p>
            <a:pPr lvl="0"/>
            <a:r>
              <a:rPr lang="en-US" dirty="0"/>
              <a:t>Click to Add Step 2</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Text Placeholder 18">
            <a:extLst>
              <a:ext uri="{FF2B5EF4-FFF2-40B4-BE49-F238E27FC236}">
                <a16:creationId xmlns:a16="http://schemas.microsoft.com/office/drawing/2014/main" id="{5DA0B143-17CC-4340-B000-4AB93B418219}"/>
              </a:ext>
            </a:extLst>
          </p:cNvPr>
          <p:cNvSpPr>
            <a:spLocks noGrp="1"/>
          </p:cNvSpPr>
          <p:nvPr>
            <p:ph type="body" sz="quarter" idx="14" hasCustomPrompt="1"/>
          </p:nvPr>
        </p:nvSpPr>
        <p:spPr>
          <a:xfrm>
            <a:off x="6351077" y="1031847"/>
            <a:ext cx="2590800" cy="827088"/>
          </a:xfrm>
        </p:spPr>
        <p:txBody>
          <a:bodyPr/>
          <a:lstStyle>
            <a:lvl1pPr marL="257175" indent="-257175">
              <a:buFont typeface="+mj-lt"/>
              <a:buAutoNum type="arabicParenR"/>
              <a:defRPr sz="1050"/>
            </a:lvl1pPr>
            <a:lvl2pPr marL="388144" indent="-171450">
              <a:buFont typeface="+mj-lt"/>
              <a:buAutoNum type="alphaLcParenR"/>
              <a:defRPr sz="900"/>
            </a:lvl2pPr>
            <a:lvl3pPr marL="682228" indent="-171450">
              <a:buFont typeface="+mj-lt"/>
              <a:buAutoNum type="romanLcPeriod"/>
              <a:defRPr sz="825"/>
            </a:lvl3pPr>
            <a:lvl4pPr marL="988219" indent="-171450">
              <a:buFont typeface="+mj-lt"/>
              <a:buAutoNum type="arabicPeriod"/>
              <a:defRPr sz="788"/>
            </a:lvl4pPr>
            <a:lvl5pPr marL="1203722" indent="-171450">
              <a:buFont typeface="+mj-lt"/>
              <a:buAutoNum type="alphaLcPeriod"/>
              <a:defRPr sz="788"/>
            </a:lvl5pPr>
          </a:lstStyle>
          <a:p>
            <a:pPr lvl="0"/>
            <a:r>
              <a:rPr lang="en-US" dirty="0"/>
              <a:t>Click to Add Step 3</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4" name="Text Placeholder 18">
            <a:extLst>
              <a:ext uri="{FF2B5EF4-FFF2-40B4-BE49-F238E27FC236}">
                <a16:creationId xmlns:a16="http://schemas.microsoft.com/office/drawing/2014/main" id="{D3A2EF9D-8503-44C9-8C8A-AD3AB6E8B9E7}"/>
              </a:ext>
            </a:extLst>
          </p:cNvPr>
          <p:cNvSpPr>
            <a:spLocks noGrp="1"/>
          </p:cNvSpPr>
          <p:nvPr>
            <p:ph type="body" sz="quarter" idx="17" hasCustomPrompt="1"/>
          </p:nvPr>
        </p:nvSpPr>
        <p:spPr>
          <a:xfrm>
            <a:off x="187195" y="5514819"/>
            <a:ext cx="8799331" cy="1065841"/>
          </a:xfrm>
          <a:solidFill>
            <a:schemeClr val="bg1"/>
          </a:solidFill>
          <a:ln w="22225">
            <a:solidFill>
              <a:srgbClr val="000000"/>
            </a:solidFill>
          </a:ln>
        </p:spPr>
        <p:txBody>
          <a:bodyPr/>
          <a:lstStyle>
            <a:lvl1pPr marL="257175" indent="-257175">
              <a:buFont typeface="+mj-lt"/>
              <a:buAutoNum type="arabicParenR"/>
              <a:defRPr sz="1050"/>
            </a:lvl1pPr>
            <a:lvl2pPr marL="388144" indent="-171450">
              <a:buFont typeface="+mj-lt"/>
              <a:buAutoNum type="alphaLcParenR"/>
              <a:defRPr sz="900"/>
            </a:lvl2pPr>
            <a:lvl3pPr marL="682228" indent="-171450">
              <a:buFont typeface="+mj-lt"/>
              <a:buAutoNum type="romanLcPeriod"/>
              <a:defRPr sz="825"/>
            </a:lvl3pPr>
            <a:lvl4pPr marL="988219" indent="-171450">
              <a:buFont typeface="+mj-lt"/>
              <a:buAutoNum type="arabicPeriod"/>
              <a:defRPr sz="788"/>
            </a:lvl4pPr>
            <a:lvl5pPr marL="1203722" indent="-171450">
              <a:buFont typeface="+mj-lt"/>
              <a:buAutoNum type="alphaLcPeriod"/>
              <a:defRPr sz="788"/>
            </a:lvl5pPr>
          </a:lstStyle>
          <a:p>
            <a:pPr lvl="0"/>
            <a:r>
              <a:rPr lang="en-US" dirty="0"/>
              <a:t>Click to add Resources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3" name="Text Placeholder 18">
            <a:extLst>
              <a:ext uri="{FF2B5EF4-FFF2-40B4-BE49-F238E27FC236}">
                <a16:creationId xmlns:a16="http://schemas.microsoft.com/office/drawing/2014/main" id="{15DBFA86-3281-48C1-B37A-60EAF36BD25D}"/>
              </a:ext>
            </a:extLst>
          </p:cNvPr>
          <p:cNvSpPr>
            <a:spLocks noGrp="1"/>
          </p:cNvSpPr>
          <p:nvPr>
            <p:ph type="body" sz="quarter" idx="16" hasCustomPrompt="1"/>
          </p:nvPr>
        </p:nvSpPr>
        <p:spPr>
          <a:xfrm>
            <a:off x="4678319" y="2265437"/>
            <a:ext cx="4295775" cy="2862989"/>
          </a:xfrm>
          <a:solidFill>
            <a:schemeClr val="bg1"/>
          </a:solidFill>
          <a:ln w="22225">
            <a:solidFill>
              <a:srgbClr val="000000"/>
            </a:solidFill>
          </a:ln>
        </p:spPr>
        <p:txBody>
          <a:bodyPr/>
          <a:lstStyle>
            <a:lvl1pPr marL="257175" indent="-257175">
              <a:buFont typeface="+mj-lt"/>
              <a:buAutoNum type="arabicParenR"/>
              <a:defRPr sz="1050"/>
            </a:lvl1pPr>
            <a:lvl2pPr marL="388144" indent="-171450">
              <a:buFont typeface="+mj-lt"/>
              <a:buAutoNum type="alphaLcParenR"/>
              <a:defRPr sz="900"/>
            </a:lvl2pPr>
            <a:lvl3pPr marL="682228" indent="-171450">
              <a:buFont typeface="+mj-lt"/>
              <a:buAutoNum type="romanLcPeriod"/>
              <a:defRPr sz="825"/>
            </a:lvl3pPr>
            <a:lvl4pPr marL="988219" indent="-171450">
              <a:buFont typeface="+mj-lt"/>
              <a:buAutoNum type="arabicPeriod"/>
              <a:defRPr sz="788"/>
            </a:lvl4pPr>
            <a:lvl5pPr marL="1203722" indent="-171450">
              <a:buFont typeface="+mj-lt"/>
              <a:buAutoNum type="alphaLcPeriod"/>
              <a:defRPr sz="788"/>
            </a:lvl5pPr>
          </a:lstStyle>
          <a:p>
            <a:pPr lvl="0"/>
            <a:r>
              <a:rPr lang="en-US" dirty="0"/>
              <a:t>Click to add Results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Text Placeholder 18">
            <a:extLst>
              <a:ext uri="{FF2B5EF4-FFF2-40B4-BE49-F238E27FC236}">
                <a16:creationId xmlns:a16="http://schemas.microsoft.com/office/drawing/2014/main" id="{2BFCEE7C-1B60-4DD2-A577-07AE5CD0142E}"/>
              </a:ext>
            </a:extLst>
          </p:cNvPr>
          <p:cNvSpPr>
            <a:spLocks noGrp="1"/>
          </p:cNvSpPr>
          <p:nvPr>
            <p:ph type="body" sz="quarter" idx="15" hasCustomPrompt="1"/>
          </p:nvPr>
        </p:nvSpPr>
        <p:spPr>
          <a:xfrm>
            <a:off x="177801" y="2301875"/>
            <a:ext cx="4263572" cy="2826552"/>
          </a:xfrm>
          <a:solidFill>
            <a:schemeClr val="bg1"/>
          </a:solidFill>
          <a:ln w="22225">
            <a:solidFill>
              <a:srgbClr val="000000"/>
            </a:solidFill>
          </a:ln>
        </p:spPr>
        <p:txBody>
          <a:bodyPr/>
          <a:lstStyle>
            <a:lvl1pPr marL="257175" indent="-257175">
              <a:buFont typeface="+mj-lt"/>
              <a:buAutoNum type="arabicParenR"/>
              <a:defRPr sz="1050"/>
            </a:lvl1pPr>
            <a:lvl2pPr marL="388144" indent="-171450">
              <a:buFont typeface="+mj-lt"/>
              <a:buAutoNum type="alphaLcParenR"/>
              <a:defRPr sz="900"/>
            </a:lvl2pPr>
            <a:lvl3pPr marL="682228" indent="-171450">
              <a:buFont typeface="+mj-lt"/>
              <a:buAutoNum type="romanLcPeriod"/>
              <a:defRPr sz="825"/>
            </a:lvl3pPr>
            <a:lvl4pPr marL="988219" indent="-171450">
              <a:buFont typeface="+mj-lt"/>
              <a:buAutoNum type="arabicPeriod"/>
              <a:defRPr sz="788"/>
            </a:lvl4pPr>
            <a:lvl5pPr marL="1203722" indent="-171450">
              <a:buFont typeface="+mj-lt"/>
              <a:buAutoNum type="alphaLcPeriod"/>
              <a:defRPr sz="788"/>
            </a:lvl5pPr>
          </a:lstStyle>
          <a:p>
            <a:pPr lvl="0"/>
            <a:r>
              <a:rPr lang="en-US" dirty="0"/>
              <a:t>Click to add Observations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Arrow: Down 10">
            <a:extLst>
              <a:ext uri="{FF2B5EF4-FFF2-40B4-BE49-F238E27FC236}">
                <a16:creationId xmlns:a16="http://schemas.microsoft.com/office/drawing/2014/main" id="{F67E61E6-AA38-485B-AE09-CD08BBD8FABF}"/>
              </a:ext>
            </a:extLst>
          </p:cNvPr>
          <p:cNvSpPr/>
          <p:nvPr userDrawn="1"/>
        </p:nvSpPr>
        <p:spPr bwMode="auto">
          <a:xfrm rot="16200000">
            <a:off x="2927138" y="814020"/>
            <a:ext cx="470385" cy="2854139"/>
          </a:xfrm>
          <a:prstGeom prst="downArrow">
            <a:avLst>
              <a:gd name="adj1" fmla="val 31468"/>
              <a:gd name="adj2" fmla="val 37425"/>
            </a:avLst>
          </a:prstGeom>
          <a:gradFill flip="none" rotWithShape="1">
            <a:gsLst>
              <a:gs pos="0">
                <a:srgbClr val="0078D7">
                  <a:lumMod val="0"/>
                  <a:lumOff val="100000"/>
                  <a:alpha val="0"/>
                </a:srgbClr>
              </a:gs>
              <a:gs pos="100000">
                <a:srgbClr val="0078D7">
                  <a:lumMod val="45000"/>
                  <a:lumOff val="55000"/>
                </a:srgbClr>
              </a:gs>
              <a:gs pos="100000">
                <a:schemeClr val="accent6"/>
              </a:gs>
            </a:gsLst>
            <a:lin ang="5400000" scaled="1"/>
            <a:tileRect/>
          </a:gradFill>
          <a:ln>
            <a:noFill/>
          </a:ln>
          <a:effectLst/>
        </p:spPr>
        <p:txBody>
          <a:bodyPr rot="0" spcFirstLastPara="0" vertOverflow="overflow" horzOverflow="overflow" vert="horz" wrap="square" lIns="102856" tIns="82285" rIns="102856" bIns="82285" numCol="1" spcCol="0" rtlCol="0" fromWordArt="0" anchor="t" anchorCtr="0" forceAA="0" compatLnSpc="1">
            <a:prstTxWarp prst="textNoShape">
              <a:avLst/>
            </a:prstTxWarp>
            <a:noAutofit/>
          </a:bodyPr>
          <a:lstStyle/>
          <a:p>
            <a:pPr algn="ctr" defTabSz="524415" fontAlgn="base">
              <a:lnSpc>
                <a:spcPct val="90000"/>
              </a:lnSpc>
              <a:spcBef>
                <a:spcPct val="0"/>
              </a:spcBef>
              <a:spcAft>
                <a:spcPct val="0"/>
              </a:spcAft>
              <a:defRPr/>
            </a:pPr>
            <a:endParaRPr lang="en-US" sz="135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27793727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2"/>
            <a:ext cx="7772400" cy="1362075"/>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Edit Master text styles</a:t>
            </a:r>
          </a:p>
        </p:txBody>
      </p:sp>
      <p:sp>
        <p:nvSpPr>
          <p:cNvPr id="4" name="Text Placeholder 4">
            <a:extLst>
              <a:ext uri="{FF2B5EF4-FFF2-40B4-BE49-F238E27FC236}">
                <a16:creationId xmlns:a16="http://schemas.microsoft.com/office/drawing/2014/main" id="{24211B1E-98C0-42A2-80F7-77814EB2808C}"/>
              </a:ext>
            </a:extLst>
          </p:cNvPr>
          <p:cNvSpPr>
            <a:spLocks noGrp="1"/>
          </p:cNvSpPr>
          <p:nvPr>
            <p:ph type="body" sz="quarter" idx="10" hasCustomPrompt="1"/>
          </p:nvPr>
        </p:nvSpPr>
        <p:spPr>
          <a:xfrm>
            <a:off x="261188" y="6307139"/>
            <a:ext cx="8574837" cy="410903"/>
          </a:xfrm>
        </p:spPr>
        <p:txBody>
          <a:bodyPr/>
          <a:lstStyle>
            <a:lvl1pPr marL="0" indent="0">
              <a:buFont typeface="Arial" panose="020B0604020202020204" pitchFamily="34" charset="0"/>
              <a:buNone/>
              <a:defRPr sz="1050"/>
            </a:lvl1pPr>
            <a:lvl2pPr marL="431006" indent="-214313">
              <a:buFont typeface="Arial" panose="020B0604020202020204" pitchFamily="34" charset="0"/>
              <a:buChar char="•"/>
              <a:defRPr sz="1200"/>
            </a:lvl2pPr>
            <a:lvl3pPr marL="725090" indent="-214313">
              <a:buFont typeface="Arial" panose="020B0604020202020204" pitchFamily="34" charset="0"/>
              <a:buChar char="•"/>
              <a:defRPr sz="1050"/>
            </a:lvl3pPr>
            <a:lvl4pPr marL="945356" indent="-128588">
              <a:buFont typeface="Arial" panose="020B0604020202020204" pitchFamily="34" charset="0"/>
              <a:buChar char="•"/>
              <a:defRPr sz="900"/>
            </a:lvl4pPr>
            <a:lvl5pPr marL="1160860" indent="-128588">
              <a:buFont typeface="Arial" panose="020B0604020202020204" pitchFamily="34" charset="0"/>
              <a:buChar char="•"/>
              <a:defRPr sz="900"/>
            </a:lvl5pPr>
          </a:lstStyle>
          <a:p>
            <a:pPr lvl="0"/>
            <a:r>
              <a:rPr lang="en-US" dirty="0"/>
              <a:t>Edit URL</a:t>
            </a:r>
          </a:p>
        </p:txBody>
      </p:sp>
    </p:spTree>
    <p:extLst>
      <p:ext uri="{BB962C8B-B14F-4D97-AF65-F5344CB8AC3E}">
        <p14:creationId xmlns:p14="http://schemas.microsoft.com/office/powerpoint/2010/main" val="1526648374"/>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458789" y="1018564"/>
            <a:ext cx="3798887" cy="509960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410076" y="1018564"/>
            <a:ext cx="3800475" cy="509960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17FADCA2-DA60-489B-A501-CF188B651DDA}"/>
              </a:ext>
            </a:extLst>
          </p:cNvPr>
          <p:cNvSpPr>
            <a:spLocks noGrp="1"/>
          </p:cNvSpPr>
          <p:nvPr>
            <p:ph type="body" sz="quarter" idx="10" hasCustomPrompt="1"/>
          </p:nvPr>
        </p:nvSpPr>
        <p:spPr>
          <a:xfrm>
            <a:off x="261188" y="6307139"/>
            <a:ext cx="8574837" cy="410903"/>
          </a:xfrm>
        </p:spPr>
        <p:txBody>
          <a:bodyPr/>
          <a:lstStyle>
            <a:lvl1pPr marL="0" indent="0">
              <a:buFont typeface="Arial" panose="020B0604020202020204" pitchFamily="34" charset="0"/>
              <a:buNone/>
              <a:defRPr sz="1050">
                <a:solidFill>
                  <a:srgbClr val="0043C8"/>
                </a:solidFill>
              </a:defRPr>
            </a:lvl1pPr>
            <a:lvl2pPr marL="431006" indent="-214313">
              <a:buFont typeface="Arial" panose="020B0604020202020204" pitchFamily="34" charset="0"/>
              <a:buChar char="•"/>
              <a:defRPr sz="1200"/>
            </a:lvl2pPr>
            <a:lvl3pPr marL="725090" indent="-214313">
              <a:buFont typeface="Arial" panose="020B0604020202020204" pitchFamily="34" charset="0"/>
              <a:buChar char="•"/>
              <a:defRPr sz="1050"/>
            </a:lvl3pPr>
            <a:lvl4pPr marL="945356" indent="-128588">
              <a:buFont typeface="Arial" panose="020B0604020202020204" pitchFamily="34" charset="0"/>
              <a:buChar char="•"/>
              <a:defRPr sz="900"/>
            </a:lvl4pPr>
            <a:lvl5pPr marL="1160860" indent="-128588">
              <a:buFont typeface="Arial" panose="020B0604020202020204" pitchFamily="34" charset="0"/>
              <a:buChar char="•"/>
              <a:defRPr sz="900"/>
            </a:lvl5pPr>
          </a:lstStyle>
          <a:p>
            <a:pPr lvl="0"/>
            <a:r>
              <a:rPr lang="en-US" dirty="0"/>
              <a:t>http://...</a:t>
            </a:r>
          </a:p>
        </p:txBody>
      </p:sp>
    </p:spTree>
    <p:extLst>
      <p:ext uri="{BB962C8B-B14F-4D97-AF65-F5344CB8AC3E}">
        <p14:creationId xmlns:p14="http://schemas.microsoft.com/office/powerpoint/2010/main" val="4221519008"/>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3093" y="0"/>
            <a:ext cx="8563708" cy="80772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086704"/>
            <a:ext cx="4040188" cy="639762"/>
          </a:xfrm>
        </p:spPr>
        <p:txBody>
          <a:bodyPr anchor="t"/>
          <a:lstStyle>
            <a:lvl1pPr marL="0" indent="0">
              <a:buNone/>
              <a:defRPr sz="1800" b="0">
                <a:solidFill>
                  <a:srgbClr val="0070C0"/>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457200" y="1726466"/>
            <a:ext cx="4040188" cy="4392980"/>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45026" y="1086704"/>
            <a:ext cx="4041775" cy="639762"/>
          </a:xfrm>
        </p:spPr>
        <p:txBody>
          <a:bodyPr anchor="t"/>
          <a:lstStyle>
            <a:lvl1pPr marL="0" indent="0">
              <a:buNone/>
              <a:defRPr sz="1800" b="0">
                <a:solidFill>
                  <a:srgbClr val="0070C0"/>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p:cNvSpPr>
            <a:spLocks noGrp="1"/>
          </p:cNvSpPr>
          <p:nvPr>
            <p:ph sz="quarter" idx="4"/>
          </p:nvPr>
        </p:nvSpPr>
        <p:spPr>
          <a:xfrm>
            <a:off x="4645026" y="1726466"/>
            <a:ext cx="4041775" cy="4392980"/>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4">
            <a:extLst>
              <a:ext uri="{FF2B5EF4-FFF2-40B4-BE49-F238E27FC236}">
                <a16:creationId xmlns:a16="http://schemas.microsoft.com/office/drawing/2014/main" id="{D037460C-05C3-42DE-B703-45DCB074BAFD}"/>
              </a:ext>
            </a:extLst>
          </p:cNvPr>
          <p:cNvSpPr>
            <a:spLocks noGrp="1"/>
          </p:cNvSpPr>
          <p:nvPr>
            <p:ph type="body" sz="quarter" idx="10" hasCustomPrompt="1"/>
          </p:nvPr>
        </p:nvSpPr>
        <p:spPr>
          <a:xfrm>
            <a:off x="261188" y="6307139"/>
            <a:ext cx="8574837" cy="410903"/>
          </a:xfrm>
        </p:spPr>
        <p:txBody>
          <a:bodyPr/>
          <a:lstStyle>
            <a:lvl1pPr marL="0" indent="0">
              <a:buFont typeface="Arial" panose="020B0604020202020204" pitchFamily="34" charset="0"/>
              <a:buNone/>
              <a:defRPr sz="1050">
                <a:solidFill>
                  <a:schemeClr val="accent6"/>
                </a:solidFill>
              </a:defRPr>
            </a:lvl1pPr>
            <a:lvl2pPr marL="431006" indent="-214313">
              <a:buFont typeface="Arial" panose="020B0604020202020204" pitchFamily="34" charset="0"/>
              <a:buChar char="•"/>
              <a:defRPr sz="1200"/>
            </a:lvl2pPr>
            <a:lvl3pPr marL="725090" indent="-214313">
              <a:buFont typeface="Arial" panose="020B0604020202020204" pitchFamily="34" charset="0"/>
              <a:buChar char="•"/>
              <a:defRPr sz="1050"/>
            </a:lvl3pPr>
            <a:lvl4pPr marL="945356" indent="-128588">
              <a:buFont typeface="Arial" panose="020B0604020202020204" pitchFamily="34" charset="0"/>
              <a:buChar char="•"/>
              <a:defRPr sz="900"/>
            </a:lvl4pPr>
            <a:lvl5pPr marL="1160860" indent="-128588">
              <a:buFont typeface="Arial" panose="020B0604020202020204" pitchFamily="34" charset="0"/>
              <a:buChar char="•"/>
              <a:defRPr sz="900"/>
            </a:lvl5pPr>
          </a:lstStyle>
          <a:p>
            <a:pPr lvl="0"/>
            <a:r>
              <a:rPr lang="en-US" dirty="0"/>
              <a:t>http://...</a:t>
            </a:r>
          </a:p>
        </p:txBody>
      </p:sp>
    </p:spTree>
    <p:extLst>
      <p:ext uri="{BB962C8B-B14F-4D97-AF65-F5344CB8AC3E}">
        <p14:creationId xmlns:p14="http://schemas.microsoft.com/office/powerpoint/2010/main" val="3644929234"/>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 Placeholder 4">
            <a:extLst>
              <a:ext uri="{FF2B5EF4-FFF2-40B4-BE49-F238E27FC236}">
                <a16:creationId xmlns:a16="http://schemas.microsoft.com/office/drawing/2014/main" id="{8C7EC5AE-0525-48F7-B435-5B9653415066}"/>
              </a:ext>
            </a:extLst>
          </p:cNvPr>
          <p:cNvSpPr>
            <a:spLocks noGrp="1"/>
          </p:cNvSpPr>
          <p:nvPr>
            <p:ph type="body" sz="quarter" idx="10" hasCustomPrompt="1"/>
          </p:nvPr>
        </p:nvSpPr>
        <p:spPr>
          <a:xfrm>
            <a:off x="261188" y="6307139"/>
            <a:ext cx="8574837" cy="410903"/>
          </a:xfrm>
        </p:spPr>
        <p:txBody>
          <a:bodyPr/>
          <a:lstStyle>
            <a:lvl1pPr marL="0" indent="0">
              <a:buFont typeface="Arial" panose="020B0604020202020204" pitchFamily="34" charset="0"/>
              <a:buNone/>
              <a:defRPr sz="1050">
                <a:solidFill>
                  <a:srgbClr val="0043C8"/>
                </a:solidFill>
              </a:defRPr>
            </a:lvl1pPr>
            <a:lvl2pPr marL="431006" indent="-214313">
              <a:buFont typeface="Arial" panose="020B0604020202020204" pitchFamily="34" charset="0"/>
              <a:buChar char="•"/>
              <a:defRPr sz="1200"/>
            </a:lvl2pPr>
            <a:lvl3pPr marL="725090" indent="-214313">
              <a:buFont typeface="Arial" panose="020B0604020202020204" pitchFamily="34" charset="0"/>
              <a:buChar char="•"/>
              <a:defRPr sz="1050"/>
            </a:lvl3pPr>
            <a:lvl4pPr marL="945356" indent="-128588">
              <a:buFont typeface="Arial" panose="020B0604020202020204" pitchFamily="34" charset="0"/>
              <a:buChar char="•"/>
              <a:defRPr sz="900"/>
            </a:lvl4pPr>
            <a:lvl5pPr marL="1160860" indent="-128588">
              <a:buFont typeface="Arial" panose="020B0604020202020204" pitchFamily="34" charset="0"/>
              <a:buChar char="•"/>
              <a:defRPr sz="900"/>
            </a:lvl5pPr>
          </a:lstStyle>
          <a:p>
            <a:pPr lvl="0"/>
            <a:r>
              <a:rPr lang="en-US" dirty="0"/>
              <a:t>http://...</a:t>
            </a:r>
          </a:p>
        </p:txBody>
      </p:sp>
    </p:spTree>
    <p:extLst>
      <p:ext uri="{BB962C8B-B14F-4D97-AF65-F5344CB8AC3E}">
        <p14:creationId xmlns:p14="http://schemas.microsoft.com/office/powerpoint/2010/main" val="289717316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Edit Master text styles</a:t>
            </a:r>
          </a:p>
        </p:txBody>
      </p:sp>
      <p:sp>
        <p:nvSpPr>
          <p:cNvPr id="4" name="Text Placeholder 4">
            <a:extLst>
              <a:ext uri="{FF2B5EF4-FFF2-40B4-BE49-F238E27FC236}">
                <a16:creationId xmlns:a16="http://schemas.microsoft.com/office/drawing/2014/main" id="{24211B1E-98C0-42A2-80F7-77814EB2808C}"/>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2582257762"/>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AF9706F-69F9-4C5B-878A-257B9A487E19}"/>
              </a:ext>
            </a:extLst>
          </p:cNvPr>
          <p:cNvSpPr/>
          <p:nvPr userDrawn="1"/>
        </p:nvSpPr>
        <p:spPr bwMode="auto">
          <a:xfrm>
            <a:off x="3546230" y="0"/>
            <a:ext cx="5597769" cy="1424354"/>
          </a:xfrm>
          <a:prstGeom prst="rect">
            <a:avLst/>
          </a:prstGeom>
          <a:solidFill>
            <a:schemeClr val="bg1"/>
          </a:solidFill>
          <a:ln w="9525" cap="flat" cmpd="sng" algn="ctr">
            <a:noFill/>
            <a:prstDash val="solid"/>
            <a:round/>
            <a:headEnd type="none" w="med" len="med"/>
            <a:tailEnd type="none" w="med" len="med"/>
          </a:ln>
          <a:effectLst/>
        </p:spPr>
        <p:txBody>
          <a:bodyPr vert="horz" wrap="square" lIns="137160" tIns="34290" rIns="137160" bIns="34290" numCol="1" rtlCol="0" anchor="ctr" anchorCtr="0" compatLnSpc="1">
            <a:prstTxWarp prst="textNoShape">
              <a:avLst/>
            </a:prstTxWarp>
          </a:bodyPr>
          <a:lstStyle/>
          <a:p>
            <a:pPr marL="0" marR="0" indent="0" algn="ctr" defTabSz="685800" rtl="0" eaLnBrk="0" fontAlgn="base" latinLnBrk="0" hangingPunct="0">
              <a:lnSpc>
                <a:spcPct val="100000"/>
              </a:lnSpc>
              <a:spcBef>
                <a:spcPct val="0"/>
              </a:spcBef>
              <a:spcAft>
                <a:spcPct val="0"/>
              </a:spcAft>
              <a:buClrTx/>
              <a:buSzTx/>
              <a:buFontTx/>
              <a:buNone/>
              <a:tabLst/>
            </a:pPr>
            <a:endParaRPr kumimoji="0" lang="en-US" sz="1350" b="1" i="0" u="none" strike="noStrike" cap="none" normalizeH="0" baseline="0">
              <a:ln>
                <a:noFill/>
              </a:ln>
              <a:solidFill>
                <a:schemeClr val="tx1"/>
              </a:solidFill>
              <a:effectLst/>
              <a:latin typeface="Verdana" pitchFamily="34" charset="0"/>
            </a:endParaRPr>
          </a:p>
        </p:txBody>
      </p:sp>
      <p:sp>
        <p:nvSpPr>
          <p:cNvPr id="6" name="Rectangle 5">
            <a:extLst>
              <a:ext uri="{FF2B5EF4-FFF2-40B4-BE49-F238E27FC236}">
                <a16:creationId xmlns:a16="http://schemas.microsoft.com/office/drawing/2014/main" id="{D4E7A39D-4325-4D40-AA41-B4787F9B32F3}"/>
              </a:ext>
            </a:extLst>
          </p:cNvPr>
          <p:cNvSpPr/>
          <p:nvPr userDrawn="1"/>
        </p:nvSpPr>
        <p:spPr bwMode="auto">
          <a:xfrm>
            <a:off x="0" y="0"/>
            <a:ext cx="3534508" cy="1424354"/>
          </a:xfrm>
          <a:prstGeom prst="rect">
            <a:avLst/>
          </a:prstGeom>
          <a:solidFill>
            <a:srgbClr val="0070C0"/>
          </a:solidFill>
          <a:ln w="9525" cap="flat" cmpd="sng" algn="ctr">
            <a:noFill/>
            <a:prstDash val="solid"/>
            <a:round/>
            <a:headEnd type="none" w="med" len="med"/>
            <a:tailEnd type="none" w="med" len="med"/>
          </a:ln>
          <a:effectLst>
            <a:outerShdw dist="35921" dir="2700000" algn="ctr" rotWithShape="0">
              <a:srgbClr val="AFAFAF"/>
            </a:outerShdw>
          </a:effectLst>
        </p:spPr>
        <p:txBody>
          <a:bodyPr vert="horz" wrap="square" lIns="137160" tIns="34290" rIns="137160" bIns="34290" numCol="1" rtlCol="0" anchor="ctr" anchorCtr="0" compatLnSpc="1">
            <a:prstTxWarp prst="textNoShape">
              <a:avLst/>
            </a:prstTxWarp>
          </a:bodyPr>
          <a:lstStyle/>
          <a:p>
            <a:pPr marL="0" marR="0" indent="0" algn="ctr" defTabSz="685800" rtl="0" eaLnBrk="0" fontAlgn="base" latinLnBrk="0" hangingPunct="0">
              <a:lnSpc>
                <a:spcPct val="100000"/>
              </a:lnSpc>
              <a:spcBef>
                <a:spcPct val="0"/>
              </a:spcBef>
              <a:spcAft>
                <a:spcPct val="0"/>
              </a:spcAft>
              <a:buClrTx/>
              <a:buSzTx/>
              <a:buFontTx/>
              <a:buNone/>
              <a:tabLst/>
            </a:pPr>
            <a:endParaRPr kumimoji="0" lang="en-US" sz="1350" b="1" i="0" u="none" strike="noStrike" cap="none" normalizeH="0" baseline="0">
              <a:ln>
                <a:noFill/>
              </a:ln>
              <a:solidFill>
                <a:schemeClr val="tx1"/>
              </a:solidFill>
              <a:effectLst/>
              <a:latin typeface="Verdana" pitchFamily="34" charset="0"/>
            </a:endParaRPr>
          </a:p>
        </p:txBody>
      </p:sp>
      <p:sp>
        <p:nvSpPr>
          <p:cNvPr id="2" name="Title 1"/>
          <p:cNvSpPr>
            <a:spLocks noGrp="1"/>
          </p:cNvSpPr>
          <p:nvPr>
            <p:ph type="title"/>
          </p:nvPr>
        </p:nvSpPr>
        <p:spPr>
          <a:xfrm>
            <a:off x="246186" y="273050"/>
            <a:ext cx="3219328" cy="1162050"/>
          </a:xfrm>
        </p:spPr>
        <p:txBody>
          <a:bodyPr anchor="t"/>
          <a:lstStyle>
            <a:lvl1pPr algn="l">
              <a:defRPr sz="1500" b="0"/>
            </a:lvl1pPr>
          </a:lstStyle>
          <a:p>
            <a:r>
              <a:rPr lang="en-US" dirty="0"/>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2400">
                <a:solidFill>
                  <a:schemeClr val="tx1"/>
                </a:solidFill>
              </a:defRPr>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263770" y="1435102"/>
            <a:ext cx="3201744" cy="4691063"/>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dirty="0"/>
              <a:t>Edit Master text styles</a:t>
            </a:r>
          </a:p>
        </p:txBody>
      </p:sp>
      <p:sp>
        <p:nvSpPr>
          <p:cNvPr id="5" name="Text Placeholder 4">
            <a:extLst>
              <a:ext uri="{FF2B5EF4-FFF2-40B4-BE49-F238E27FC236}">
                <a16:creationId xmlns:a16="http://schemas.microsoft.com/office/drawing/2014/main" id="{90A4200F-D9E6-4624-905A-FC78FABE78C8}"/>
              </a:ext>
            </a:extLst>
          </p:cNvPr>
          <p:cNvSpPr>
            <a:spLocks noGrp="1"/>
          </p:cNvSpPr>
          <p:nvPr>
            <p:ph type="body" sz="quarter" idx="10" hasCustomPrompt="1"/>
          </p:nvPr>
        </p:nvSpPr>
        <p:spPr>
          <a:xfrm>
            <a:off x="261188" y="6307139"/>
            <a:ext cx="8574837" cy="410903"/>
          </a:xfrm>
        </p:spPr>
        <p:txBody>
          <a:bodyPr/>
          <a:lstStyle>
            <a:lvl1pPr marL="0" indent="0">
              <a:buFont typeface="Arial" panose="020B0604020202020204" pitchFamily="34" charset="0"/>
              <a:buNone/>
              <a:defRPr sz="1050">
                <a:solidFill>
                  <a:srgbClr val="0043C8"/>
                </a:solidFill>
              </a:defRPr>
            </a:lvl1pPr>
            <a:lvl2pPr marL="431006" indent="-214313">
              <a:buFont typeface="Arial" panose="020B0604020202020204" pitchFamily="34" charset="0"/>
              <a:buChar char="•"/>
              <a:defRPr sz="1200"/>
            </a:lvl2pPr>
            <a:lvl3pPr marL="725090" indent="-214313">
              <a:buFont typeface="Arial" panose="020B0604020202020204" pitchFamily="34" charset="0"/>
              <a:buChar char="•"/>
              <a:defRPr sz="1050"/>
            </a:lvl3pPr>
            <a:lvl4pPr marL="945356" indent="-128588">
              <a:buFont typeface="Arial" panose="020B0604020202020204" pitchFamily="34" charset="0"/>
              <a:buChar char="•"/>
              <a:defRPr sz="900"/>
            </a:lvl4pPr>
            <a:lvl5pPr marL="1160860" indent="-128588">
              <a:buFont typeface="Arial" panose="020B0604020202020204" pitchFamily="34" charset="0"/>
              <a:buChar char="•"/>
              <a:defRPr sz="900"/>
            </a:lvl5pPr>
          </a:lstStyle>
          <a:p>
            <a:pPr lvl="0"/>
            <a:r>
              <a:rPr lang="en-US" dirty="0"/>
              <a:t>http://...</a:t>
            </a:r>
          </a:p>
        </p:txBody>
      </p:sp>
    </p:spTree>
    <p:extLst>
      <p:ext uri="{BB962C8B-B14F-4D97-AF65-F5344CB8AC3E}">
        <p14:creationId xmlns:p14="http://schemas.microsoft.com/office/powerpoint/2010/main" val="2647551437"/>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1116623"/>
            <a:ext cx="5486400" cy="3610952"/>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r>
              <a:rPr lang="en-US" noProof="0" dirty="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5" name="Text Placeholder 4">
            <a:extLst>
              <a:ext uri="{FF2B5EF4-FFF2-40B4-BE49-F238E27FC236}">
                <a16:creationId xmlns:a16="http://schemas.microsoft.com/office/drawing/2014/main" id="{7064F4CD-50E4-4810-A21F-C7BB8E8F2CF0}"/>
              </a:ext>
            </a:extLst>
          </p:cNvPr>
          <p:cNvSpPr>
            <a:spLocks noGrp="1"/>
          </p:cNvSpPr>
          <p:nvPr>
            <p:ph type="body" sz="quarter" idx="10" hasCustomPrompt="1"/>
          </p:nvPr>
        </p:nvSpPr>
        <p:spPr>
          <a:xfrm>
            <a:off x="261188" y="6307139"/>
            <a:ext cx="8574837" cy="410903"/>
          </a:xfrm>
        </p:spPr>
        <p:txBody>
          <a:bodyPr/>
          <a:lstStyle>
            <a:lvl1pPr marL="0" indent="0">
              <a:buFont typeface="Arial" panose="020B0604020202020204" pitchFamily="34" charset="0"/>
              <a:buNone/>
              <a:defRPr sz="1050">
                <a:solidFill>
                  <a:srgbClr val="0043C8"/>
                </a:solidFill>
              </a:defRPr>
            </a:lvl1pPr>
            <a:lvl2pPr marL="431006" indent="-214313">
              <a:buFont typeface="Arial" panose="020B0604020202020204" pitchFamily="34" charset="0"/>
              <a:buChar char="•"/>
              <a:defRPr sz="1200"/>
            </a:lvl2pPr>
            <a:lvl3pPr marL="725090" indent="-214313">
              <a:buFont typeface="Arial" panose="020B0604020202020204" pitchFamily="34" charset="0"/>
              <a:buChar char="•"/>
              <a:defRPr sz="1050"/>
            </a:lvl3pPr>
            <a:lvl4pPr marL="945356" indent="-128588">
              <a:buFont typeface="Arial" panose="020B0604020202020204" pitchFamily="34" charset="0"/>
              <a:buChar char="•"/>
              <a:defRPr sz="900"/>
            </a:lvl4pPr>
            <a:lvl5pPr marL="1160860" indent="-128588">
              <a:buFont typeface="Arial" panose="020B0604020202020204" pitchFamily="34" charset="0"/>
              <a:buChar char="•"/>
              <a:defRPr sz="900"/>
            </a:lvl5pPr>
          </a:lstStyle>
          <a:p>
            <a:pPr lvl="0"/>
            <a:r>
              <a:rPr lang="en-US" dirty="0"/>
              <a:t>http://...</a:t>
            </a:r>
          </a:p>
        </p:txBody>
      </p:sp>
    </p:spTree>
    <p:extLst>
      <p:ext uri="{BB962C8B-B14F-4D97-AF65-F5344CB8AC3E}">
        <p14:creationId xmlns:p14="http://schemas.microsoft.com/office/powerpoint/2010/main" val="3769211855"/>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30" y="1189179"/>
            <a:ext cx="8740142" cy="1485278"/>
          </a:xfrm>
        </p:spPr>
        <p:txBody>
          <a:bodyPr>
            <a:spAutoFit/>
          </a:bodyPr>
          <a:lstStyle>
            <a:lvl1pPr>
              <a:defRPr sz="1985">
                <a:solidFill>
                  <a:srgbClr val="0070C0"/>
                </a:solidFill>
              </a:defRPr>
            </a:lvl1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
        <p:nvSpPr>
          <p:cNvPr id="5" name="Text Placeholder 4">
            <a:extLst>
              <a:ext uri="{FF2B5EF4-FFF2-40B4-BE49-F238E27FC236}">
                <a16:creationId xmlns:a16="http://schemas.microsoft.com/office/drawing/2014/main" id="{86CFC401-E43F-4484-ADE7-7D068F298193}"/>
              </a:ext>
            </a:extLst>
          </p:cNvPr>
          <p:cNvSpPr>
            <a:spLocks noGrp="1"/>
          </p:cNvSpPr>
          <p:nvPr>
            <p:ph type="body" sz="quarter" idx="11" hasCustomPrompt="1"/>
          </p:nvPr>
        </p:nvSpPr>
        <p:spPr>
          <a:xfrm>
            <a:off x="261188" y="6307139"/>
            <a:ext cx="8574837" cy="410903"/>
          </a:xfrm>
        </p:spPr>
        <p:txBody>
          <a:bodyPr/>
          <a:lstStyle>
            <a:lvl1pPr marL="0" indent="0">
              <a:buFont typeface="Arial" panose="020B0604020202020204" pitchFamily="34" charset="0"/>
              <a:buNone/>
              <a:defRPr sz="1050">
                <a:solidFill>
                  <a:srgbClr val="0043C8"/>
                </a:solidFill>
              </a:defRPr>
            </a:lvl1pPr>
            <a:lvl2pPr marL="431006" indent="-214313">
              <a:buFont typeface="Arial" panose="020B0604020202020204" pitchFamily="34" charset="0"/>
              <a:buChar char="•"/>
              <a:defRPr sz="1200"/>
            </a:lvl2pPr>
            <a:lvl3pPr marL="725090" indent="-214313">
              <a:buFont typeface="Arial" panose="020B0604020202020204" pitchFamily="34" charset="0"/>
              <a:buChar char="•"/>
              <a:defRPr sz="1050"/>
            </a:lvl3pPr>
            <a:lvl4pPr marL="945356" indent="-128588">
              <a:buFont typeface="Arial" panose="020B0604020202020204" pitchFamily="34" charset="0"/>
              <a:buChar char="•"/>
              <a:defRPr sz="900"/>
            </a:lvl4pPr>
            <a:lvl5pPr marL="1160860" indent="-128588">
              <a:buFont typeface="Arial" panose="020B0604020202020204" pitchFamily="34" charset="0"/>
              <a:buChar char="•"/>
              <a:defRPr sz="900"/>
            </a:lvl5pPr>
          </a:lstStyle>
          <a:p>
            <a:pPr lvl="0"/>
            <a:r>
              <a:rPr lang="en-US" dirty="0"/>
              <a:t>http://...</a:t>
            </a:r>
          </a:p>
        </p:txBody>
      </p:sp>
    </p:spTree>
    <p:extLst>
      <p:ext uri="{BB962C8B-B14F-4D97-AF65-F5344CB8AC3E}">
        <p14:creationId xmlns:p14="http://schemas.microsoft.com/office/powerpoint/2010/main" val="33581449"/>
      </p:ext>
    </p:extLst>
  </p:cSld>
  <p:clrMapOvr>
    <a:masterClrMapping/>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5" name="Text Placeholder 4"/>
          <p:cNvSpPr>
            <a:spLocks noGrp="1"/>
          </p:cNvSpPr>
          <p:nvPr>
            <p:ph type="body" sz="quarter" idx="10"/>
          </p:nvPr>
        </p:nvSpPr>
        <p:spPr>
          <a:xfrm>
            <a:off x="201931" y="1197324"/>
            <a:ext cx="8740141" cy="5109815"/>
          </a:xfrm>
        </p:spPr>
        <p:txBody>
          <a:bodyPr/>
          <a:lstStyle>
            <a:lvl1pPr marL="0" indent="0">
              <a:buNone/>
              <a:defRPr sz="182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19111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3223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44921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57959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4">
            <a:extLst>
              <a:ext uri="{FF2B5EF4-FFF2-40B4-BE49-F238E27FC236}">
                <a16:creationId xmlns:a16="http://schemas.microsoft.com/office/drawing/2014/main" id="{7D77AAB3-E8F7-4573-AEAC-2F07A923DF10}"/>
              </a:ext>
            </a:extLst>
          </p:cNvPr>
          <p:cNvSpPr>
            <a:spLocks noGrp="1"/>
          </p:cNvSpPr>
          <p:nvPr>
            <p:ph type="body" sz="quarter" idx="11" hasCustomPrompt="1"/>
          </p:nvPr>
        </p:nvSpPr>
        <p:spPr>
          <a:xfrm>
            <a:off x="261188" y="6307139"/>
            <a:ext cx="8574837" cy="410903"/>
          </a:xfrm>
        </p:spPr>
        <p:txBody>
          <a:bodyPr/>
          <a:lstStyle>
            <a:lvl1pPr marL="0" indent="0">
              <a:buFont typeface="Arial" panose="020B0604020202020204" pitchFamily="34" charset="0"/>
              <a:buNone/>
              <a:defRPr sz="1050">
                <a:solidFill>
                  <a:srgbClr val="0043C8"/>
                </a:solidFill>
              </a:defRPr>
            </a:lvl1pPr>
            <a:lvl2pPr marL="431006" indent="-214313">
              <a:buFont typeface="Arial" panose="020B0604020202020204" pitchFamily="34" charset="0"/>
              <a:buChar char="•"/>
              <a:defRPr sz="1200"/>
            </a:lvl2pPr>
            <a:lvl3pPr marL="725090" indent="-214313">
              <a:buFont typeface="Arial" panose="020B0604020202020204" pitchFamily="34" charset="0"/>
              <a:buChar char="•"/>
              <a:defRPr sz="1050"/>
            </a:lvl3pPr>
            <a:lvl4pPr marL="945356" indent="-128588">
              <a:buFont typeface="Arial" panose="020B0604020202020204" pitchFamily="34" charset="0"/>
              <a:buChar char="•"/>
              <a:defRPr sz="900"/>
            </a:lvl4pPr>
            <a:lvl5pPr marL="1160860" indent="-128588">
              <a:buFont typeface="Arial" panose="020B0604020202020204" pitchFamily="34" charset="0"/>
              <a:buChar char="•"/>
              <a:defRPr sz="900"/>
            </a:lvl5pPr>
          </a:lstStyle>
          <a:p>
            <a:pPr lvl="0"/>
            <a:r>
              <a:rPr lang="en-US" dirty="0"/>
              <a:t>http://...</a:t>
            </a:r>
          </a:p>
        </p:txBody>
      </p:sp>
    </p:spTree>
    <p:extLst>
      <p:ext uri="{BB962C8B-B14F-4D97-AF65-F5344CB8AC3E}">
        <p14:creationId xmlns:p14="http://schemas.microsoft.com/office/powerpoint/2010/main" val="299363980"/>
      </p:ext>
    </p:extLst>
  </p:cSld>
  <p:clrMapOvr>
    <a:masterClrMapping/>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29285284"/>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291263" y="1002321"/>
            <a:ext cx="1943100" cy="5378450"/>
          </a:xfrm>
        </p:spPr>
        <p:txBody>
          <a:bodyPr vert="eaVert"/>
          <a:lstStyle>
            <a:lvl1pPr>
              <a:defRPr>
                <a:solidFill>
                  <a:schemeClr val="tx1"/>
                </a:solidFill>
              </a:defRPr>
            </a:lvl1pPr>
          </a:lstStyle>
          <a:p>
            <a:r>
              <a:rPr lang="en-US" dirty="0"/>
              <a:t>Click to edit Master title style</a:t>
            </a:r>
          </a:p>
        </p:txBody>
      </p:sp>
      <p:sp>
        <p:nvSpPr>
          <p:cNvPr id="3" name="Vertical Text Placeholder 2"/>
          <p:cNvSpPr>
            <a:spLocks noGrp="1"/>
          </p:cNvSpPr>
          <p:nvPr>
            <p:ph type="body" orient="vert" idx="1"/>
          </p:nvPr>
        </p:nvSpPr>
        <p:spPr>
          <a:xfrm>
            <a:off x="458789" y="1002321"/>
            <a:ext cx="5680075" cy="537845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91921884"/>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itle Solid">
    <p:bg bwMode="auto">
      <p:bgPr>
        <a:solidFill>
          <a:schemeClr val="accent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1D05E55-498C-4995-A911-E5A445AB70ED}"/>
              </a:ext>
            </a:extLst>
          </p:cNvPr>
          <p:cNvSpPr/>
          <p:nvPr userDrawn="1"/>
        </p:nvSpPr>
        <p:spPr bwMode="auto">
          <a:xfrm>
            <a:off x="1" y="1"/>
            <a:ext cx="9143999" cy="1011115"/>
          </a:xfrm>
          <a:prstGeom prst="rect">
            <a:avLst/>
          </a:prstGeom>
          <a:solidFill>
            <a:srgbClr val="8DACD0"/>
          </a:solidFill>
          <a:ln w="9525" cap="flat" cmpd="sng" algn="ctr">
            <a:noFill/>
            <a:prstDash val="solid"/>
            <a:round/>
            <a:headEnd type="none" w="med" len="med"/>
            <a:tailEnd type="none" w="med" len="med"/>
          </a:ln>
          <a:effectLst/>
        </p:spPr>
        <p:txBody>
          <a:bodyPr vert="horz" wrap="square" lIns="137160" tIns="34290" rIns="137160" bIns="34290" numCol="1" rtlCol="0" anchor="ctr" anchorCtr="0" compatLnSpc="1">
            <a:prstTxWarp prst="textNoShape">
              <a:avLst/>
            </a:prstTxWarp>
          </a:bodyPr>
          <a:lstStyle/>
          <a:p>
            <a:pPr marL="0" marR="0" indent="0" algn="ctr" defTabSz="685800" rtl="0" eaLnBrk="0" fontAlgn="base" latinLnBrk="0" hangingPunct="0">
              <a:lnSpc>
                <a:spcPct val="100000"/>
              </a:lnSpc>
              <a:spcBef>
                <a:spcPct val="0"/>
              </a:spcBef>
              <a:spcAft>
                <a:spcPct val="0"/>
              </a:spcAft>
              <a:buClrTx/>
              <a:buSzTx/>
              <a:buFontTx/>
              <a:buNone/>
              <a:tabLst/>
            </a:pPr>
            <a:endParaRPr kumimoji="0" lang="en-US" sz="1350" b="1" i="0" u="none" strike="noStrike" cap="none" normalizeH="0" baseline="0">
              <a:ln>
                <a:noFill/>
              </a:ln>
              <a:solidFill>
                <a:schemeClr val="tx1"/>
              </a:solidFill>
              <a:effectLst/>
              <a:latin typeface="Verdana" pitchFamily="34" charset="0"/>
            </a:endParaRPr>
          </a:p>
        </p:txBody>
      </p:sp>
      <p:sp>
        <p:nvSpPr>
          <p:cNvPr id="5" name="Text Placeholder 4"/>
          <p:cNvSpPr>
            <a:spLocks noGrp="1"/>
          </p:cNvSpPr>
          <p:nvPr>
            <p:ph type="body" sz="quarter" idx="12"/>
          </p:nvPr>
        </p:nvSpPr>
        <p:spPr>
          <a:xfrm>
            <a:off x="203327" y="2617669"/>
            <a:ext cx="7236806" cy="2889997"/>
          </a:xfrm>
          <a:noFill/>
        </p:spPr>
        <p:txBody>
          <a:bodyPr lIns="146304" tIns="109728" rIns="146304" bIns="109728">
            <a:noAutofit/>
          </a:bodyPr>
          <a:lstStyle>
            <a:lvl1pPr marL="0" indent="0">
              <a:spcBef>
                <a:spcPts val="0"/>
              </a:spcBef>
              <a:buNone/>
              <a:defRPr sz="2647" spc="0" baseline="0">
                <a:gradFill>
                  <a:gsLst>
                    <a:gs pos="0">
                      <a:schemeClr val="tx1"/>
                    </a:gs>
                    <a:gs pos="100000">
                      <a:schemeClr val="tx1"/>
                    </a:gs>
                  </a:gsLst>
                  <a:lin ang="5400000" scaled="0"/>
                </a:gradFill>
                <a:latin typeface="+mj-lt"/>
              </a:defRPr>
            </a:lvl1pPr>
          </a:lstStyle>
          <a:p>
            <a:pPr lvl="0"/>
            <a:endParaRPr lang="en-US" dirty="0"/>
          </a:p>
        </p:txBody>
      </p:sp>
      <p:sp>
        <p:nvSpPr>
          <p:cNvPr id="9" name="Title 1"/>
          <p:cNvSpPr>
            <a:spLocks noGrp="1"/>
          </p:cNvSpPr>
          <p:nvPr>
            <p:ph type="title"/>
          </p:nvPr>
        </p:nvSpPr>
        <p:spPr>
          <a:xfrm>
            <a:off x="203328" y="893136"/>
            <a:ext cx="8528660" cy="1552353"/>
          </a:xfrm>
          <a:noFill/>
        </p:spPr>
        <p:txBody>
          <a:bodyPr lIns="146304" tIns="91440" rIns="146304" bIns="91440" anchor="t" anchorCtr="0"/>
          <a:lstStyle>
            <a:lvl1pPr>
              <a:defRPr sz="4412" spc="-74" baseline="0">
                <a:gradFill>
                  <a:gsLst>
                    <a:gs pos="3333">
                      <a:schemeClr val="tx1"/>
                    </a:gs>
                    <a:gs pos="39000">
                      <a:schemeClr val="tx1"/>
                    </a:gs>
                  </a:gsLst>
                  <a:lin ang="5400000" scaled="0"/>
                </a:gradFill>
              </a:defRPr>
            </a:lvl1pPr>
          </a:lstStyle>
          <a:p>
            <a:endParaRPr lang="en-US" dirty="0"/>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336992" y="6061767"/>
            <a:ext cx="1141803" cy="326167"/>
          </a:xfrm>
          <a:prstGeom prst="rect">
            <a:avLst/>
          </a:prstGeom>
        </p:spPr>
      </p:pic>
      <p:sp>
        <p:nvSpPr>
          <p:cNvPr id="8" name="Rectangle 6"/>
          <p:cNvSpPr>
            <a:spLocks noChangeArrowheads="1"/>
          </p:cNvSpPr>
          <p:nvPr userDrawn="1"/>
        </p:nvSpPr>
        <p:spPr bwMode="auto">
          <a:xfrm>
            <a:off x="2335" y="4309989"/>
            <a:ext cx="9141665"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marL="0" marR="0" lvl="0" indent="0" algn="l" defTabSz="342900"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37383967"/>
      </p:ext>
    </p:extLst>
  </p:cSld>
  <p:clrMapOvr>
    <a:masterClrMapping/>
  </p:clrMapOvr>
  <p:transition spd="slow">
    <p:push/>
  </p:transition>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userDrawn="1">
  <p:cSld name="Title Solid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2335" y="4309989"/>
            <a:ext cx="9141665" cy="2551127"/>
          </a:xfrm>
          <a:prstGeom prst="rect">
            <a:avLst/>
          </a:prstGeom>
          <a:solidFill>
            <a:srgbClr val="4DA0E2"/>
          </a:solidFill>
          <a:ln>
            <a:noFill/>
          </a:ln>
        </p:spPr>
        <p:txBody>
          <a:bodyPr vert="horz" wrap="square" lIns="67232" tIns="33616" rIns="67232" bIns="33616" numCol="1" anchor="t" anchorCtr="0" compatLnSpc="1">
            <a:prstTxWarp prst="textNoShape">
              <a:avLst/>
            </a:prstTxWarp>
          </a:bodyPr>
          <a:lstStyle/>
          <a:p>
            <a:pPr marL="0" marR="0" lvl="0" indent="0" algn="l" defTabSz="342900"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Rectangle 7"/>
          <p:cNvSpPr>
            <a:spLocks noChangeArrowheads="1"/>
          </p:cNvSpPr>
          <p:nvPr userDrawn="1"/>
        </p:nvSpPr>
        <p:spPr bwMode="auto">
          <a:xfrm>
            <a:off x="1" y="5729528"/>
            <a:ext cx="9141666" cy="1131586"/>
          </a:xfrm>
          <a:prstGeom prst="rect">
            <a:avLst/>
          </a:prstGeom>
          <a:solidFill>
            <a:srgbClr val="00188F"/>
          </a:solidFill>
          <a:ln>
            <a:noFill/>
          </a:ln>
          <a:extLst/>
        </p:spPr>
        <p:txBody>
          <a:bodyPr vert="horz" wrap="square" lIns="67232" tIns="33616" rIns="67232" bIns="33616" numCol="1" anchor="t" anchorCtr="0" compatLnSpc="1">
            <a:prstTxWarp prst="textNoShape">
              <a:avLst/>
            </a:prstTxWarp>
          </a:bodyPr>
          <a:lstStyle/>
          <a:p>
            <a:pPr marL="0" marR="0" lvl="0" indent="0" algn="l" defTabSz="342900"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Rectangle 8"/>
          <p:cNvSpPr>
            <a:spLocks noChangeArrowheads="1"/>
          </p:cNvSpPr>
          <p:nvPr userDrawn="1"/>
        </p:nvSpPr>
        <p:spPr bwMode="auto">
          <a:xfrm>
            <a:off x="2335" y="3343393"/>
            <a:ext cx="9139333"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marL="0" marR="0" lvl="0" indent="0" algn="l" defTabSz="342900"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 name="Rectangle 12"/>
          <p:cNvSpPr/>
          <p:nvPr userDrawn="1"/>
        </p:nvSpPr>
        <p:spPr bwMode="white">
          <a:xfrm>
            <a:off x="0" y="-312"/>
            <a:ext cx="9143533" cy="685862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57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03328" y="3877272"/>
            <a:ext cx="4705064" cy="1794661"/>
          </a:xfrm>
          <a:noFill/>
        </p:spPr>
        <p:txBody>
          <a:bodyPr lIns="146304" tIns="109728" rIns="146304" bIns="109728">
            <a:noAutofit/>
          </a:bodyPr>
          <a:lstStyle>
            <a:lvl1pPr marL="0" indent="0">
              <a:spcBef>
                <a:spcPts val="0"/>
              </a:spcBef>
              <a:buNone/>
              <a:defRPr sz="264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01977" y="2075840"/>
            <a:ext cx="7395458" cy="1801436"/>
          </a:xfrm>
          <a:noFill/>
        </p:spPr>
        <p:txBody>
          <a:bodyPr lIns="146304" tIns="91440" rIns="146304" bIns="91440" anchor="t" anchorCtr="0"/>
          <a:lstStyle>
            <a:lvl1pPr>
              <a:defRPr sz="4412" spc="-74"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336992" y="6061767"/>
            <a:ext cx="1141803" cy="326167"/>
          </a:xfrm>
          <a:prstGeom prst="rect">
            <a:avLst/>
          </a:prstGeom>
        </p:spPr>
      </p:pic>
      <p:sp>
        <p:nvSpPr>
          <p:cNvPr id="8" name="Rectangle 6"/>
          <p:cNvSpPr>
            <a:spLocks noChangeArrowheads="1"/>
          </p:cNvSpPr>
          <p:nvPr userDrawn="1"/>
        </p:nvSpPr>
        <p:spPr bwMode="auto">
          <a:xfrm>
            <a:off x="2335" y="4309989"/>
            <a:ext cx="9141665"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marL="0" marR="0" lvl="0" indent="0" algn="l" defTabSz="342900"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9545169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P spid="12" grpId="2" animBg="1"/>
      <p:bldP spid="12" grpId="3" animBg="1"/>
      <p:bldP spid="12" grpId="4" animBg="1"/>
      <p:bldP spid="12" grpId="5" animBg="1"/>
      <p:bldP spid="12" grpId="6" animBg="1"/>
      <p:bldP spid="12" grpId="7" animBg="1"/>
      <p:bldP spid="10" grpId="0" animBg="1"/>
      <p:bldP spid="10" grpId="1" animBg="1"/>
      <p:bldP spid="10" grpId="2" animBg="1"/>
      <p:bldP spid="10" grpId="3" animBg="1"/>
      <p:bldP spid="10" grpId="4" animBg="1"/>
      <p:bldP spid="10" grpId="5" animBg="1"/>
      <p:bldP spid="10" grpId="6" animBg="1"/>
      <p:bldP spid="10" grpId="7" animBg="1"/>
      <p:bldP spid="11" grpId="0" animBg="1"/>
      <p:bldP spid="11" grpId="1" animBg="1"/>
      <p:bldP spid="11" grpId="2" animBg="1"/>
      <p:bldP spid="11" grpId="3" animBg="1"/>
      <p:bldP spid="11" grpId="4" animBg="1"/>
      <p:bldP spid="11" grpId="5" animBg="1"/>
      <p:bldP spid="11" grpId="6" animBg="1"/>
      <p:bldP spid="11" grpId="7" animBg="1"/>
      <p:bldP spid="13" grpId="0" animBg="1"/>
      <p:bldP spid="13" grpId="1" animBg="1"/>
      <p:bldP spid="13" grpId="2" animBg="1"/>
      <p:bldP spid="13" grpId="3" animBg="1"/>
      <p:bldP spid="13" grpId="4" animBg="1"/>
      <p:bldP spid="13" grpId="5" animBg="1"/>
      <p:bldP spid="13" grpId="6" animBg="1"/>
      <p:bldP spid="13" grpId="7"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userDrawn="1">
  <p:cSld name="1_Title &amp; Non-bulleted text">
    <p:bg>
      <p:bgPr>
        <a:solidFill>
          <a:srgbClr val="92D0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59380" y="347874"/>
            <a:ext cx="6088380" cy="800207"/>
          </a:xfrm>
        </p:spPr>
        <p:txBody>
          <a:bodyPr>
            <a:normAutofit/>
          </a:bodyPr>
          <a:lstStyle>
            <a:lvl1pPr algn="l" defTabSz="685800" rtl="0" eaLnBrk="1" latinLnBrk="0" hangingPunct="1">
              <a:lnSpc>
                <a:spcPct val="90000"/>
              </a:lnSpc>
              <a:spcBef>
                <a:spcPct val="0"/>
              </a:spcBef>
              <a:buNone/>
              <a:defRPr lang="en-US" sz="4050" b="1" i="1" u="none" kern="1200" baseline="0" dirty="0">
                <a:solidFill>
                  <a:schemeClr val="tx1"/>
                </a:solidFill>
                <a:latin typeface="+mj-lt"/>
                <a:ea typeface="+mj-ea"/>
                <a:cs typeface="+mj-cs"/>
              </a:defRPr>
            </a:lvl1pPr>
          </a:lstStyle>
          <a:p>
            <a:endParaRPr lang="en-US" dirty="0"/>
          </a:p>
        </p:txBody>
      </p:sp>
      <p:sp>
        <p:nvSpPr>
          <p:cNvPr id="4" name="Text Placeholder 3"/>
          <p:cNvSpPr>
            <a:spLocks noGrp="1"/>
          </p:cNvSpPr>
          <p:nvPr>
            <p:ph type="body" sz="quarter" idx="11"/>
          </p:nvPr>
        </p:nvSpPr>
        <p:spPr>
          <a:xfrm>
            <a:off x="201060" y="1361440"/>
            <a:ext cx="8741880" cy="4704080"/>
          </a:xfrm>
        </p:spPr>
        <p:txBody>
          <a:bodyPr>
            <a:noAutofit/>
          </a:bodyPr>
          <a:lstStyle>
            <a:lvl1pPr marL="0" indent="0">
              <a:buNone/>
              <a:defRPr sz="3000"/>
            </a:lvl1pPr>
            <a:lvl2pPr marL="21009" indent="0">
              <a:buNone/>
              <a:defRPr sz="1471"/>
            </a:lvl2pPr>
            <a:lvl3pPr marL="164571" indent="0">
              <a:buNone/>
              <a:defRPr sz="1471"/>
            </a:lvl3pPr>
            <a:lvl4pPr marL="350151" indent="0">
              <a:buNone/>
              <a:defRPr sz="1324"/>
            </a:lvl4pPr>
            <a:lvl5pPr marL="543901" indent="0">
              <a:buNone/>
              <a:defRPr sz="1324"/>
            </a:lvl5pPr>
          </a:lstStyle>
          <a:p>
            <a:pPr lvl="0"/>
            <a:endParaRPr lang="en-US" dirty="0"/>
          </a:p>
        </p:txBody>
      </p:sp>
      <p:sp>
        <p:nvSpPr>
          <p:cNvPr id="3" name="Rectangle 2"/>
          <p:cNvSpPr/>
          <p:nvPr userDrawn="1"/>
        </p:nvSpPr>
        <p:spPr>
          <a:xfrm>
            <a:off x="201060" y="286312"/>
            <a:ext cx="2390398" cy="715581"/>
          </a:xfrm>
          <a:prstGeom prst="rect">
            <a:avLst/>
          </a:prstGeom>
        </p:spPr>
        <p:txBody>
          <a:bodyPr wrap="none">
            <a:spAutoFit/>
          </a:bodyPr>
          <a:lstStyle/>
          <a:p>
            <a:pPr marL="0" marR="0" lvl="0" indent="0" algn="l" defTabSz="342900" rtl="0" eaLnBrk="1" fontAlgn="auto" latinLnBrk="0" hangingPunct="1">
              <a:lnSpc>
                <a:spcPct val="100000"/>
              </a:lnSpc>
              <a:spcBef>
                <a:spcPts val="0"/>
              </a:spcBef>
              <a:spcAft>
                <a:spcPts val="0"/>
              </a:spcAft>
              <a:buClrTx/>
              <a:buSzTx/>
              <a:buFontTx/>
              <a:buNone/>
              <a:tabLst/>
              <a:defRPr/>
            </a:pPr>
            <a:r>
              <a:rPr kumimoji="0" lang="en-US" sz="4050" b="0" i="0" u="none" strike="noStrike" kern="1200" cap="none" spc="0" normalizeH="0" baseline="0" noProof="0" dirty="0">
                <a:ln>
                  <a:noFill/>
                </a:ln>
                <a:solidFill>
                  <a:prstClr val="black"/>
                </a:solidFill>
                <a:effectLst/>
                <a:uLnTx/>
                <a:uFillTx/>
                <a:latin typeface="Calibri" panose="020F0502020204030204"/>
                <a:ea typeface="+mn-ea"/>
                <a:cs typeface="+mn-cs"/>
              </a:rPr>
              <a:t>EXAM TIP!</a:t>
            </a:r>
          </a:p>
        </p:txBody>
      </p:sp>
    </p:spTree>
    <p:extLst>
      <p:ext uri="{BB962C8B-B14F-4D97-AF65-F5344CB8AC3E}">
        <p14:creationId xmlns:p14="http://schemas.microsoft.com/office/powerpoint/2010/main" val="3017972007"/>
      </p:ext>
    </p:extLst>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userDrawn="1">
  <p:cSld name="Title Slide_Illustration">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01977" y="2084187"/>
            <a:ext cx="5378502" cy="1793090"/>
          </a:xfrm>
          <a:noFill/>
        </p:spPr>
        <p:txBody>
          <a:bodyPr lIns="146304" tIns="91440" rIns="146304" bIns="91440" anchor="t" anchorCtr="0"/>
          <a:lstStyle>
            <a:lvl1pPr>
              <a:defRPr sz="3971" spc="-74"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01976" y="3878574"/>
            <a:ext cx="5378503" cy="1792326"/>
          </a:xfrm>
          <a:noFill/>
        </p:spPr>
        <p:txBody>
          <a:bodyPr lIns="146304" tIns="109728" rIns="146304" bIns="109728">
            <a:noAutofit/>
          </a:bodyPr>
          <a:lstStyle>
            <a:lvl1pPr marL="0" indent="0">
              <a:spcBef>
                <a:spcPts val="0"/>
              </a:spcBef>
              <a:buNone/>
              <a:defRPr sz="2353"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336439" y="6001381"/>
            <a:ext cx="1344638" cy="386208"/>
          </a:xfrm>
          <a:prstGeom prst="rect">
            <a:avLst/>
          </a:prstGeom>
        </p:spPr>
      </p:pic>
      <p:grpSp>
        <p:nvGrpSpPr>
          <p:cNvPr id="6" name="Group 5"/>
          <p:cNvGrpSpPr/>
          <p:nvPr userDrawn="1"/>
        </p:nvGrpSpPr>
        <p:grpSpPr>
          <a:xfrm>
            <a:off x="5513236" y="470411"/>
            <a:ext cx="2801327" cy="6311663"/>
            <a:chOff x="7407275" y="388938"/>
            <a:chExt cx="3810000" cy="6437312"/>
          </a:xfrm>
        </p:grpSpPr>
        <p:sp>
          <p:nvSpPr>
            <p:cNvPr id="7" name="Freeform 6"/>
            <p:cNvSpPr>
              <a:spLocks/>
            </p:cNvSpPr>
            <p:nvPr/>
          </p:nvSpPr>
          <p:spPr bwMode="auto">
            <a:xfrm>
              <a:off x="7407275" y="6561138"/>
              <a:ext cx="3708400" cy="265112"/>
            </a:xfrm>
            <a:custGeom>
              <a:avLst/>
              <a:gdLst>
                <a:gd name="T0" fmla="*/ 1382 w 1425"/>
                <a:gd name="T1" fmla="*/ 0 h 102"/>
                <a:gd name="T2" fmla="*/ 1376 w 1425"/>
                <a:gd name="T3" fmla="*/ 1 h 102"/>
                <a:gd name="T4" fmla="*/ 1376 w 1425"/>
                <a:gd name="T5" fmla="*/ 0 h 102"/>
                <a:gd name="T6" fmla="*/ 1298 w 1425"/>
                <a:gd name="T7" fmla="*/ 0 h 102"/>
                <a:gd name="T8" fmla="*/ 1298 w 1425"/>
                <a:gd name="T9" fmla="*/ 81 h 102"/>
                <a:gd name="T10" fmla="*/ 1230 w 1425"/>
                <a:gd name="T11" fmla="*/ 81 h 102"/>
                <a:gd name="T12" fmla="*/ 1230 w 1425"/>
                <a:gd name="T13" fmla="*/ 0 h 102"/>
                <a:gd name="T14" fmla="*/ 954 w 1425"/>
                <a:gd name="T15" fmla="*/ 0 h 102"/>
                <a:gd name="T16" fmla="*/ 954 w 1425"/>
                <a:gd name="T17" fmla="*/ 81 h 102"/>
                <a:gd name="T18" fmla="*/ 886 w 1425"/>
                <a:gd name="T19" fmla="*/ 81 h 102"/>
                <a:gd name="T20" fmla="*/ 886 w 1425"/>
                <a:gd name="T21" fmla="*/ 0 h 102"/>
                <a:gd name="T22" fmla="*/ 775 w 1425"/>
                <a:gd name="T23" fmla="*/ 0 h 102"/>
                <a:gd name="T24" fmla="*/ 835 w 1425"/>
                <a:gd name="T25" fmla="*/ 60 h 102"/>
                <a:gd name="T26" fmla="*/ 835 w 1425"/>
                <a:gd name="T27" fmla="*/ 82 h 102"/>
                <a:gd name="T28" fmla="*/ 664 w 1425"/>
                <a:gd name="T29" fmla="*/ 82 h 102"/>
                <a:gd name="T30" fmla="*/ 659 w 1425"/>
                <a:gd name="T31" fmla="*/ 82 h 102"/>
                <a:gd name="T32" fmla="*/ 659 w 1425"/>
                <a:gd name="T33" fmla="*/ 0 h 102"/>
                <a:gd name="T34" fmla="*/ 573 w 1425"/>
                <a:gd name="T35" fmla="*/ 0 h 102"/>
                <a:gd name="T36" fmla="*/ 573 w 1425"/>
                <a:gd name="T37" fmla="*/ 19 h 102"/>
                <a:gd name="T38" fmla="*/ 615 w 1425"/>
                <a:gd name="T39" fmla="*/ 60 h 102"/>
                <a:gd name="T40" fmla="*/ 615 w 1425"/>
                <a:gd name="T41" fmla="*/ 82 h 102"/>
                <a:gd name="T42" fmla="*/ 444 w 1425"/>
                <a:gd name="T43" fmla="*/ 82 h 102"/>
                <a:gd name="T44" fmla="*/ 444 w 1425"/>
                <a:gd name="T45" fmla="*/ 0 h 102"/>
                <a:gd name="T46" fmla="*/ 405 w 1425"/>
                <a:gd name="T47" fmla="*/ 0 h 102"/>
                <a:gd name="T48" fmla="*/ 405 w 1425"/>
                <a:gd name="T49" fmla="*/ 82 h 102"/>
                <a:gd name="T50" fmla="*/ 337 w 1425"/>
                <a:gd name="T51" fmla="*/ 82 h 102"/>
                <a:gd name="T52" fmla="*/ 337 w 1425"/>
                <a:gd name="T53" fmla="*/ 0 h 102"/>
                <a:gd name="T54" fmla="*/ 251 w 1425"/>
                <a:gd name="T55" fmla="*/ 0 h 102"/>
                <a:gd name="T56" fmla="*/ 251 w 1425"/>
                <a:gd name="T57" fmla="*/ 82 h 102"/>
                <a:gd name="T58" fmla="*/ 182 w 1425"/>
                <a:gd name="T59" fmla="*/ 82 h 102"/>
                <a:gd name="T60" fmla="*/ 182 w 1425"/>
                <a:gd name="T61" fmla="*/ 0 h 102"/>
                <a:gd name="T62" fmla="*/ 38 w 1425"/>
                <a:gd name="T63" fmla="*/ 0 h 102"/>
                <a:gd name="T64" fmla="*/ 38 w 1425"/>
                <a:gd name="T65" fmla="*/ 1 h 102"/>
                <a:gd name="T66" fmla="*/ 0 w 1425"/>
                <a:gd name="T67" fmla="*/ 51 h 102"/>
                <a:gd name="T68" fmla="*/ 43 w 1425"/>
                <a:gd name="T69" fmla="*/ 102 h 102"/>
                <a:gd name="T70" fmla="*/ 1382 w 1425"/>
                <a:gd name="T71" fmla="*/ 102 h 102"/>
                <a:gd name="T72" fmla="*/ 1425 w 1425"/>
                <a:gd name="T73" fmla="*/ 51 h 102"/>
                <a:gd name="T74" fmla="*/ 1382 w 1425"/>
                <a:gd name="T75"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25" h="102">
                  <a:moveTo>
                    <a:pt x="1382" y="0"/>
                  </a:moveTo>
                  <a:cubicBezTo>
                    <a:pt x="1380" y="0"/>
                    <a:pt x="1378" y="0"/>
                    <a:pt x="1376" y="1"/>
                  </a:cubicBezTo>
                  <a:cubicBezTo>
                    <a:pt x="1376" y="0"/>
                    <a:pt x="1376" y="0"/>
                    <a:pt x="1376" y="0"/>
                  </a:cubicBezTo>
                  <a:cubicBezTo>
                    <a:pt x="1298" y="0"/>
                    <a:pt x="1298" y="0"/>
                    <a:pt x="1298" y="0"/>
                  </a:cubicBezTo>
                  <a:cubicBezTo>
                    <a:pt x="1298" y="81"/>
                    <a:pt x="1298" y="81"/>
                    <a:pt x="1298" y="81"/>
                  </a:cubicBezTo>
                  <a:cubicBezTo>
                    <a:pt x="1230" y="81"/>
                    <a:pt x="1230" y="81"/>
                    <a:pt x="1230" y="81"/>
                  </a:cubicBezTo>
                  <a:cubicBezTo>
                    <a:pt x="1230" y="0"/>
                    <a:pt x="1230" y="0"/>
                    <a:pt x="1230" y="0"/>
                  </a:cubicBezTo>
                  <a:cubicBezTo>
                    <a:pt x="954" y="0"/>
                    <a:pt x="954" y="0"/>
                    <a:pt x="954" y="0"/>
                  </a:cubicBezTo>
                  <a:cubicBezTo>
                    <a:pt x="954" y="81"/>
                    <a:pt x="954" y="81"/>
                    <a:pt x="954" y="81"/>
                  </a:cubicBezTo>
                  <a:cubicBezTo>
                    <a:pt x="886" y="81"/>
                    <a:pt x="886" y="81"/>
                    <a:pt x="886" y="81"/>
                  </a:cubicBezTo>
                  <a:cubicBezTo>
                    <a:pt x="886" y="0"/>
                    <a:pt x="886" y="0"/>
                    <a:pt x="886" y="0"/>
                  </a:cubicBezTo>
                  <a:cubicBezTo>
                    <a:pt x="775" y="0"/>
                    <a:pt x="775" y="0"/>
                    <a:pt x="775" y="0"/>
                  </a:cubicBezTo>
                  <a:cubicBezTo>
                    <a:pt x="835" y="60"/>
                    <a:pt x="835" y="60"/>
                    <a:pt x="835" y="60"/>
                  </a:cubicBezTo>
                  <a:cubicBezTo>
                    <a:pt x="835" y="82"/>
                    <a:pt x="835" y="82"/>
                    <a:pt x="835" y="82"/>
                  </a:cubicBezTo>
                  <a:cubicBezTo>
                    <a:pt x="664" y="82"/>
                    <a:pt x="664" y="82"/>
                    <a:pt x="664" y="82"/>
                  </a:cubicBezTo>
                  <a:cubicBezTo>
                    <a:pt x="659" y="82"/>
                    <a:pt x="659" y="82"/>
                    <a:pt x="659" y="82"/>
                  </a:cubicBezTo>
                  <a:cubicBezTo>
                    <a:pt x="659" y="0"/>
                    <a:pt x="659" y="0"/>
                    <a:pt x="659" y="0"/>
                  </a:cubicBezTo>
                  <a:cubicBezTo>
                    <a:pt x="573" y="0"/>
                    <a:pt x="573" y="0"/>
                    <a:pt x="573" y="0"/>
                  </a:cubicBezTo>
                  <a:cubicBezTo>
                    <a:pt x="573" y="19"/>
                    <a:pt x="573" y="19"/>
                    <a:pt x="573" y="19"/>
                  </a:cubicBezTo>
                  <a:cubicBezTo>
                    <a:pt x="615" y="60"/>
                    <a:pt x="615" y="60"/>
                    <a:pt x="615" y="60"/>
                  </a:cubicBezTo>
                  <a:cubicBezTo>
                    <a:pt x="615" y="82"/>
                    <a:pt x="615" y="82"/>
                    <a:pt x="615" y="82"/>
                  </a:cubicBezTo>
                  <a:cubicBezTo>
                    <a:pt x="444" y="82"/>
                    <a:pt x="444" y="82"/>
                    <a:pt x="444" y="82"/>
                  </a:cubicBezTo>
                  <a:cubicBezTo>
                    <a:pt x="444" y="0"/>
                    <a:pt x="444" y="0"/>
                    <a:pt x="444" y="0"/>
                  </a:cubicBezTo>
                  <a:cubicBezTo>
                    <a:pt x="405" y="0"/>
                    <a:pt x="405" y="0"/>
                    <a:pt x="405" y="0"/>
                  </a:cubicBezTo>
                  <a:cubicBezTo>
                    <a:pt x="405" y="82"/>
                    <a:pt x="405" y="82"/>
                    <a:pt x="405" y="82"/>
                  </a:cubicBezTo>
                  <a:cubicBezTo>
                    <a:pt x="337" y="82"/>
                    <a:pt x="337" y="82"/>
                    <a:pt x="337" y="82"/>
                  </a:cubicBezTo>
                  <a:cubicBezTo>
                    <a:pt x="337" y="0"/>
                    <a:pt x="337" y="0"/>
                    <a:pt x="337" y="0"/>
                  </a:cubicBezTo>
                  <a:cubicBezTo>
                    <a:pt x="251" y="0"/>
                    <a:pt x="251" y="0"/>
                    <a:pt x="251" y="0"/>
                  </a:cubicBezTo>
                  <a:cubicBezTo>
                    <a:pt x="251" y="82"/>
                    <a:pt x="251" y="82"/>
                    <a:pt x="251" y="82"/>
                  </a:cubicBezTo>
                  <a:cubicBezTo>
                    <a:pt x="182" y="82"/>
                    <a:pt x="182" y="82"/>
                    <a:pt x="182" y="82"/>
                  </a:cubicBezTo>
                  <a:cubicBezTo>
                    <a:pt x="182" y="0"/>
                    <a:pt x="182" y="0"/>
                    <a:pt x="182" y="0"/>
                  </a:cubicBezTo>
                  <a:cubicBezTo>
                    <a:pt x="38" y="0"/>
                    <a:pt x="38" y="0"/>
                    <a:pt x="38" y="0"/>
                  </a:cubicBezTo>
                  <a:cubicBezTo>
                    <a:pt x="38" y="1"/>
                    <a:pt x="38" y="1"/>
                    <a:pt x="38" y="1"/>
                  </a:cubicBezTo>
                  <a:cubicBezTo>
                    <a:pt x="17" y="4"/>
                    <a:pt x="0" y="25"/>
                    <a:pt x="0" y="51"/>
                  </a:cubicBezTo>
                  <a:cubicBezTo>
                    <a:pt x="0" y="80"/>
                    <a:pt x="19" y="102"/>
                    <a:pt x="43" y="102"/>
                  </a:cubicBezTo>
                  <a:cubicBezTo>
                    <a:pt x="47" y="102"/>
                    <a:pt x="1378" y="102"/>
                    <a:pt x="1382" y="102"/>
                  </a:cubicBezTo>
                  <a:cubicBezTo>
                    <a:pt x="1406" y="102"/>
                    <a:pt x="1425" y="80"/>
                    <a:pt x="1425" y="51"/>
                  </a:cubicBezTo>
                  <a:cubicBezTo>
                    <a:pt x="1425" y="23"/>
                    <a:pt x="1406" y="0"/>
                    <a:pt x="1382" y="0"/>
                  </a:cubicBezTo>
                </a:path>
              </a:pathLst>
            </a:custGeom>
            <a:solidFill>
              <a:srgbClr val="000000">
                <a:alpha val="13000"/>
              </a:srgbClr>
            </a:solidFill>
            <a:ln>
              <a:noFill/>
            </a:ln>
          </p:spPr>
          <p:txBody>
            <a:bodyPr vert="horz" wrap="square" lIns="91440" tIns="45720" rIns="91440" bIns="45720" numCol="1" anchor="t" anchorCtr="0" compatLnSpc="1">
              <a:prstTxWarp prst="textNoShape">
                <a:avLst/>
              </a:prstTxWarp>
            </a:bodyPr>
            <a:lstStyle/>
            <a:p>
              <a:endParaRPr lang="en-US" sz="1324" dirty="0"/>
            </a:p>
          </p:txBody>
        </p:sp>
        <p:sp>
          <p:nvSpPr>
            <p:cNvPr id="10" name="Freeform 6"/>
            <p:cNvSpPr>
              <a:spLocks/>
            </p:cNvSpPr>
            <p:nvPr/>
          </p:nvSpPr>
          <p:spPr bwMode="auto">
            <a:xfrm>
              <a:off x="8135938" y="5138738"/>
              <a:ext cx="2649538" cy="1631950"/>
            </a:xfrm>
            <a:custGeom>
              <a:avLst/>
              <a:gdLst>
                <a:gd name="T0" fmla="*/ 0 w 1669"/>
                <a:gd name="T1" fmla="*/ 0 h 1028"/>
                <a:gd name="T2" fmla="*/ 0 w 1669"/>
                <a:gd name="T3" fmla="*/ 128 h 1028"/>
                <a:gd name="T4" fmla="*/ 993 w 1669"/>
                <a:gd name="T5" fmla="*/ 128 h 1028"/>
                <a:gd name="T6" fmla="*/ 993 w 1669"/>
                <a:gd name="T7" fmla="*/ 1028 h 1028"/>
                <a:gd name="T8" fmla="*/ 1105 w 1669"/>
                <a:gd name="T9" fmla="*/ 1028 h 1028"/>
                <a:gd name="T10" fmla="*/ 1105 w 1669"/>
                <a:gd name="T11" fmla="*/ 128 h 1028"/>
                <a:gd name="T12" fmla="*/ 1557 w 1669"/>
                <a:gd name="T13" fmla="*/ 128 h 1028"/>
                <a:gd name="T14" fmla="*/ 1557 w 1669"/>
                <a:gd name="T15" fmla="*/ 1028 h 1028"/>
                <a:gd name="T16" fmla="*/ 1669 w 1669"/>
                <a:gd name="T17" fmla="*/ 1028 h 1028"/>
                <a:gd name="T18" fmla="*/ 1669 w 1669"/>
                <a:gd name="T19" fmla="*/ 128 h 1028"/>
                <a:gd name="T20" fmla="*/ 1669 w 1669"/>
                <a:gd name="T21" fmla="*/ 118 h 1028"/>
                <a:gd name="T22" fmla="*/ 1669 w 1669"/>
                <a:gd name="T23" fmla="*/ 0 h 1028"/>
                <a:gd name="T24" fmla="*/ 0 w 1669"/>
                <a:gd name="T25" fmla="*/ 0 h 1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69" h="1028">
                  <a:moveTo>
                    <a:pt x="0" y="0"/>
                  </a:moveTo>
                  <a:lnTo>
                    <a:pt x="0" y="128"/>
                  </a:lnTo>
                  <a:lnTo>
                    <a:pt x="993" y="128"/>
                  </a:lnTo>
                  <a:lnTo>
                    <a:pt x="993" y="1028"/>
                  </a:lnTo>
                  <a:lnTo>
                    <a:pt x="1105" y="1028"/>
                  </a:lnTo>
                  <a:lnTo>
                    <a:pt x="1105" y="128"/>
                  </a:lnTo>
                  <a:lnTo>
                    <a:pt x="1557" y="128"/>
                  </a:lnTo>
                  <a:lnTo>
                    <a:pt x="1557" y="1028"/>
                  </a:lnTo>
                  <a:lnTo>
                    <a:pt x="1669" y="1028"/>
                  </a:lnTo>
                  <a:lnTo>
                    <a:pt x="1669" y="128"/>
                  </a:lnTo>
                  <a:lnTo>
                    <a:pt x="1669" y="118"/>
                  </a:lnTo>
                  <a:lnTo>
                    <a:pt x="1669" y="0"/>
                  </a:lnTo>
                  <a:lnTo>
                    <a:pt x="0" y="0"/>
                  </a:lnTo>
                  <a:close/>
                </a:path>
              </a:pathLst>
            </a:custGeom>
            <a:solidFill>
              <a:srgbClr val="66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2" name="Freeform 7"/>
            <p:cNvSpPr>
              <a:spLocks/>
            </p:cNvSpPr>
            <p:nvPr/>
          </p:nvSpPr>
          <p:spPr bwMode="auto">
            <a:xfrm>
              <a:off x="8135938" y="5138738"/>
              <a:ext cx="2649538" cy="1631950"/>
            </a:xfrm>
            <a:custGeom>
              <a:avLst/>
              <a:gdLst>
                <a:gd name="T0" fmla="*/ 0 w 1669"/>
                <a:gd name="T1" fmla="*/ 0 h 1028"/>
                <a:gd name="T2" fmla="*/ 0 w 1669"/>
                <a:gd name="T3" fmla="*/ 128 h 1028"/>
                <a:gd name="T4" fmla="*/ 993 w 1669"/>
                <a:gd name="T5" fmla="*/ 128 h 1028"/>
                <a:gd name="T6" fmla="*/ 993 w 1669"/>
                <a:gd name="T7" fmla="*/ 1028 h 1028"/>
                <a:gd name="T8" fmla="*/ 1105 w 1669"/>
                <a:gd name="T9" fmla="*/ 1028 h 1028"/>
                <a:gd name="T10" fmla="*/ 1105 w 1669"/>
                <a:gd name="T11" fmla="*/ 128 h 1028"/>
                <a:gd name="T12" fmla="*/ 1557 w 1669"/>
                <a:gd name="T13" fmla="*/ 128 h 1028"/>
                <a:gd name="T14" fmla="*/ 1557 w 1669"/>
                <a:gd name="T15" fmla="*/ 1028 h 1028"/>
                <a:gd name="T16" fmla="*/ 1669 w 1669"/>
                <a:gd name="T17" fmla="*/ 1028 h 1028"/>
                <a:gd name="T18" fmla="*/ 1669 w 1669"/>
                <a:gd name="T19" fmla="*/ 128 h 1028"/>
                <a:gd name="T20" fmla="*/ 1669 w 1669"/>
                <a:gd name="T21" fmla="*/ 118 h 1028"/>
                <a:gd name="T22" fmla="*/ 1669 w 1669"/>
                <a:gd name="T23" fmla="*/ 0 h 1028"/>
                <a:gd name="T24" fmla="*/ 0 w 1669"/>
                <a:gd name="T25" fmla="*/ 0 h 1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69" h="1028">
                  <a:moveTo>
                    <a:pt x="0" y="0"/>
                  </a:moveTo>
                  <a:lnTo>
                    <a:pt x="0" y="128"/>
                  </a:lnTo>
                  <a:lnTo>
                    <a:pt x="993" y="128"/>
                  </a:lnTo>
                  <a:lnTo>
                    <a:pt x="993" y="1028"/>
                  </a:lnTo>
                  <a:lnTo>
                    <a:pt x="1105" y="1028"/>
                  </a:lnTo>
                  <a:lnTo>
                    <a:pt x="1105" y="128"/>
                  </a:lnTo>
                  <a:lnTo>
                    <a:pt x="1557" y="128"/>
                  </a:lnTo>
                  <a:lnTo>
                    <a:pt x="1557" y="1028"/>
                  </a:lnTo>
                  <a:lnTo>
                    <a:pt x="1669" y="1028"/>
                  </a:lnTo>
                  <a:lnTo>
                    <a:pt x="1669" y="128"/>
                  </a:lnTo>
                  <a:lnTo>
                    <a:pt x="1669" y="118"/>
                  </a:lnTo>
                  <a:lnTo>
                    <a:pt x="1669"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3" name="Freeform 8"/>
            <p:cNvSpPr>
              <a:spLocks/>
            </p:cNvSpPr>
            <p:nvPr/>
          </p:nvSpPr>
          <p:spPr bwMode="auto">
            <a:xfrm>
              <a:off x="9801225" y="5138738"/>
              <a:ext cx="984250" cy="1631950"/>
            </a:xfrm>
            <a:custGeom>
              <a:avLst/>
              <a:gdLst>
                <a:gd name="T0" fmla="*/ 620 w 620"/>
                <a:gd name="T1" fmla="*/ 0 h 1028"/>
                <a:gd name="T2" fmla="*/ 0 w 620"/>
                <a:gd name="T3" fmla="*/ 0 h 1028"/>
                <a:gd name="T4" fmla="*/ 0 w 620"/>
                <a:gd name="T5" fmla="*/ 114 h 1028"/>
                <a:gd name="T6" fmla="*/ 0 w 620"/>
                <a:gd name="T7" fmla="*/ 128 h 1028"/>
                <a:gd name="T8" fmla="*/ 0 w 620"/>
                <a:gd name="T9" fmla="*/ 1028 h 1028"/>
                <a:gd name="T10" fmla="*/ 56 w 620"/>
                <a:gd name="T11" fmla="*/ 1028 h 1028"/>
                <a:gd name="T12" fmla="*/ 56 w 620"/>
                <a:gd name="T13" fmla="*/ 896 h 1028"/>
                <a:gd name="T14" fmla="*/ 56 w 620"/>
                <a:gd name="T15" fmla="*/ 128 h 1028"/>
                <a:gd name="T16" fmla="*/ 564 w 620"/>
                <a:gd name="T17" fmla="*/ 128 h 1028"/>
                <a:gd name="T18" fmla="*/ 564 w 620"/>
                <a:gd name="T19" fmla="*/ 1028 h 1028"/>
                <a:gd name="T20" fmla="*/ 620 w 620"/>
                <a:gd name="T21" fmla="*/ 1028 h 1028"/>
                <a:gd name="T22" fmla="*/ 620 w 620"/>
                <a:gd name="T23" fmla="*/ 896 h 1028"/>
                <a:gd name="T24" fmla="*/ 620 w 620"/>
                <a:gd name="T25" fmla="*/ 128 h 1028"/>
                <a:gd name="T26" fmla="*/ 620 w 620"/>
                <a:gd name="T27" fmla="*/ 118 h 1028"/>
                <a:gd name="T28" fmla="*/ 620 w 620"/>
                <a:gd name="T29" fmla="*/ 0 h 1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0" h="1028">
                  <a:moveTo>
                    <a:pt x="620" y="0"/>
                  </a:moveTo>
                  <a:lnTo>
                    <a:pt x="0" y="0"/>
                  </a:lnTo>
                  <a:lnTo>
                    <a:pt x="0" y="114"/>
                  </a:lnTo>
                  <a:lnTo>
                    <a:pt x="0" y="128"/>
                  </a:lnTo>
                  <a:lnTo>
                    <a:pt x="0" y="1028"/>
                  </a:lnTo>
                  <a:lnTo>
                    <a:pt x="56" y="1028"/>
                  </a:lnTo>
                  <a:lnTo>
                    <a:pt x="56" y="896"/>
                  </a:lnTo>
                  <a:lnTo>
                    <a:pt x="56" y="128"/>
                  </a:lnTo>
                  <a:lnTo>
                    <a:pt x="564" y="128"/>
                  </a:lnTo>
                  <a:lnTo>
                    <a:pt x="564" y="1028"/>
                  </a:lnTo>
                  <a:lnTo>
                    <a:pt x="620" y="1028"/>
                  </a:lnTo>
                  <a:lnTo>
                    <a:pt x="620" y="896"/>
                  </a:lnTo>
                  <a:lnTo>
                    <a:pt x="620" y="128"/>
                  </a:lnTo>
                  <a:lnTo>
                    <a:pt x="620" y="118"/>
                  </a:lnTo>
                  <a:lnTo>
                    <a:pt x="620" y="0"/>
                  </a:lnTo>
                  <a:close/>
                </a:path>
              </a:pathLst>
            </a:custGeom>
            <a:solidFill>
              <a:srgbClr val="5E2D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4" name="Freeform 9"/>
            <p:cNvSpPr>
              <a:spLocks/>
            </p:cNvSpPr>
            <p:nvPr/>
          </p:nvSpPr>
          <p:spPr bwMode="auto">
            <a:xfrm>
              <a:off x="9801225" y="5138738"/>
              <a:ext cx="984250" cy="1631950"/>
            </a:xfrm>
            <a:custGeom>
              <a:avLst/>
              <a:gdLst>
                <a:gd name="T0" fmla="*/ 620 w 620"/>
                <a:gd name="T1" fmla="*/ 0 h 1028"/>
                <a:gd name="T2" fmla="*/ 0 w 620"/>
                <a:gd name="T3" fmla="*/ 0 h 1028"/>
                <a:gd name="T4" fmla="*/ 0 w 620"/>
                <a:gd name="T5" fmla="*/ 114 h 1028"/>
                <a:gd name="T6" fmla="*/ 0 w 620"/>
                <a:gd name="T7" fmla="*/ 128 h 1028"/>
                <a:gd name="T8" fmla="*/ 0 w 620"/>
                <a:gd name="T9" fmla="*/ 1028 h 1028"/>
                <a:gd name="T10" fmla="*/ 56 w 620"/>
                <a:gd name="T11" fmla="*/ 1028 h 1028"/>
                <a:gd name="T12" fmla="*/ 56 w 620"/>
                <a:gd name="T13" fmla="*/ 896 h 1028"/>
                <a:gd name="T14" fmla="*/ 56 w 620"/>
                <a:gd name="T15" fmla="*/ 128 h 1028"/>
                <a:gd name="T16" fmla="*/ 564 w 620"/>
                <a:gd name="T17" fmla="*/ 128 h 1028"/>
                <a:gd name="T18" fmla="*/ 564 w 620"/>
                <a:gd name="T19" fmla="*/ 1028 h 1028"/>
                <a:gd name="T20" fmla="*/ 620 w 620"/>
                <a:gd name="T21" fmla="*/ 1028 h 1028"/>
                <a:gd name="T22" fmla="*/ 620 w 620"/>
                <a:gd name="T23" fmla="*/ 896 h 1028"/>
                <a:gd name="T24" fmla="*/ 620 w 620"/>
                <a:gd name="T25" fmla="*/ 128 h 1028"/>
                <a:gd name="T26" fmla="*/ 620 w 620"/>
                <a:gd name="T27" fmla="*/ 118 h 1028"/>
                <a:gd name="T28" fmla="*/ 620 w 620"/>
                <a:gd name="T29" fmla="*/ 0 h 1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0" h="1028">
                  <a:moveTo>
                    <a:pt x="620" y="0"/>
                  </a:moveTo>
                  <a:lnTo>
                    <a:pt x="0" y="0"/>
                  </a:lnTo>
                  <a:lnTo>
                    <a:pt x="0" y="114"/>
                  </a:lnTo>
                  <a:lnTo>
                    <a:pt x="0" y="128"/>
                  </a:lnTo>
                  <a:lnTo>
                    <a:pt x="0" y="1028"/>
                  </a:lnTo>
                  <a:lnTo>
                    <a:pt x="56" y="1028"/>
                  </a:lnTo>
                  <a:lnTo>
                    <a:pt x="56" y="896"/>
                  </a:lnTo>
                  <a:lnTo>
                    <a:pt x="56" y="128"/>
                  </a:lnTo>
                  <a:lnTo>
                    <a:pt x="564" y="128"/>
                  </a:lnTo>
                  <a:lnTo>
                    <a:pt x="564" y="1028"/>
                  </a:lnTo>
                  <a:lnTo>
                    <a:pt x="620" y="1028"/>
                  </a:lnTo>
                  <a:lnTo>
                    <a:pt x="620" y="896"/>
                  </a:lnTo>
                  <a:lnTo>
                    <a:pt x="620" y="128"/>
                  </a:lnTo>
                  <a:lnTo>
                    <a:pt x="620" y="118"/>
                  </a:lnTo>
                  <a:lnTo>
                    <a:pt x="62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5" name="Freeform 10"/>
            <p:cNvSpPr>
              <a:spLocks/>
            </p:cNvSpPr>
            <p:nvPr/>
          </p:nvSpPr>
          <p:spPr bwMode="auto">
            <a:xfrm>
              <a:off x="8583613" y="388938"/>
              <a:ext cx="2087563" cy="1252537"/>
            </a:xfrm>
            <a:custGeom>
              <a:avLst/>
              <a:gdLst>
                <a:gd name="T0" fmla="*/ 723 w 802"/>
                <a:gd name="T1" fmla="*/ 240 h 482"/>
                <a:gd name="T2" fmla="*/ 590 w 802"/>
                <a:gd name="T3" fmla="*/ 136 h 482"/>
                <a:gd name="T4" fmla="*/ 589 w 802"/>
                <a:gd name="T5" fmla="*/ 136 h 482"/>
                <a:gd name="T6" fmla="*/ 589 w 802"/>
                <a:gd name="T7" fmla="*/ 136 h 482"/>
                <a:gd name="T8" fmla="*/ 453 w 802"/>
                <a:gd name="T9" fmla="*/ 0 h 482"/>
                <a:gd name="T10" fmla="*/ 333 w 802"/>
                <a:gd name="T11" fmla="*/ 72 h 482"/>
                <a:gd name="T12" fmla="*/ 290 w 802"/>
                <a:gd name="T13" fmla="*/ 64 h 482"/>
                <a:gd name="T14" fmla="*/ 162 w 802"/>
                <a:gd name="T15" fmla="*/ 192 h 482"/>
                <a:gd name="T16" fmla="*/ 162 w 802"/>
                <a:gd name="T17" fmla="*/ 193 h 482"/>
                <a:gd name="T18" fmla="*/ 145 w 802"/>
                <a:gd name="T19" fmla="*/ 192 h 482"/>
                <a:gd name="T20" fmla="*/ 0 w 802"/>
                <a:gd name="T21" fmla="*/ 337 h 482"/>
                <a:gd name="T22" fmla="*/ 145 w 802"/>
                <a:gd name="T23" fmla="*/ 482 h 482"/>
                <a:gd name="T24" fmla="*/ 677 w 802"/>
                <a:gd name="T25" fmla="*/ 482 h 482"/>
                <a:gd name="T26" fmla="*/ 802 w 802"/>
                <a:gd name="T27" fmla="*/ 357 h 482"/>
                <a:gd name="T28" fmla="*/ 723 w 802"/>
                <a:gd name="T29" fmla="*/ 240 h 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02" h="482">
                  <a:moveTo>
                    <a:pt x="723" y="240"/>
                  </a:moveTo>
                  <a:cubicBezTo>
                    <a:pt x="708" y="180"/>
                    <a:pt x="654" y="136"/>
                    <a:pt x="590" y="136"/>
                  </a:cubicBezTo>
                  <a:cubicBezTo>
                    <a:pt x="590" y="136"/>
                    <a:pt x="590" y="136"/>
                    <a:pt x="589" y="136"/>
                  </a:cubicBezTo>
                  <a:cubicBezTo>
                    <a:pt x="589" y="136"/>
                    <a:pt x="589" y="136"/>
                    <a:pt x="589" y="136"/>
                  </a:cubicBezTo>
                  <a:cubicBezTo>
                    <a:pt x="589" y="61"/>
                    <a:pt x="528" y="0"/>
                    <a:pt x="453" y="0"/>
                  </a:cubicBezTo>
                  <a:cubicBezTo>
                    <a:pt x="401" y="0"/>
                    <a:pt x="356" y="29"/>
                    <a:pt x="333" y="72"/>
                  </a:cubicBezTo>
                  <a:cubicBezTo>
                    <a:pt x="320" y="67"/>
                    <a:pt x="305" y="64"/>
                    <a:pt x="290" y="64"/>
                  </a:cubicBezTo>
                  <a:cubicBezTo>
                    <a:pt x="219" y="64"/>
                    <a:pt x="162" y="121"/>
                    <a:pt x="162" y="192"/>
                  </a:cubicBezTo>
                  <a:cubicBezTo>
                    <a:pt x="162" y="192"/>
                    <a:pt x="162" y="193"/>
                    <a:pt x="162" y="193"/>
                  </a:cubicBezTo>
                  <a:cubicBezTo>
                    <a:pt x="156" y="192"/>
                    <a:pt x="151" y="192"/>
                    <a:pt x="145" y="192"/>
                  </a:cubicBezTo>
                  <a:cubicBezTo>
                    <a:pt x="65" y="192"/>
                    <a:pt x="0" y="257"/>
                    <a:pt x="0" y="337"/>
                  </a:cubicBezTo>
                  <a:cubicBezTo>
                    <a:pt x="0" y="417"/>
                    <a:pt x="65" y="482"/>
                    <a:pt x="145" y="482"/>
                  </a:cubicBezTo>
                  <a:cubicBezTo>
                    <a:pt x="677" y="482"/>
                    <a:pt x="677" y="482"/>
                    <a:pt x="677" y="482"/>
                  </a:cubicBezTo>
                  <a:cubicBezTo>
                    <a:pt x="746" y="482"/>
                    <a:pt x="802" y="426"/>
                    <a:pt x="802" y="357"/>
                  </a:cubicBezTo>
                  <a:cubicBezTo>
                    <a:pt x="802" y="304"/>
                    <a:pt x="770" y="258"/>
                    <a:pt x="723" y="24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6" name="Freeform 11"/>
            <p:cNvSpPr>
              <a:spLocks/>
            </p:cNvSpPr>
            <p:nvPr/>
          </p:nvSpPr>
          <p:spPr bwMode="auto">
            <a:xfrm>
              <a:off x="8831263" y="3778250"/>
              <a:ext cx="1446213" cy="1177925"/>
            </a:xfrm>
            <a:custGeom>
              <a:avLst/>
              <a:gdLst>
                <a:gd name="T0" fmla="*/ 0 w 556"/>
                <a:gd name="T1" fmla="*/ 28 h 453"/>
                <a:gd name="T2" fmla="*/ 0 w 556"/>
                <a:gd name="T3" fmla="*/ 425 h 453"/>
                <a:gd name="T4" fmla="*/ 28 w 556"/>
                <a:gd name="T5" fmla="*/ 453 h 453"/>
                <a:gd name="T6" fmla="*/ 527 w 556"/>
                <a:gd name="T7" fmla="*/ 453 h 453"/>
                <a:gd name="T8" fmla="*/ 556 w 556"/>
                <a:gd name="T9" fmla="*/ 425 h 453"/>
                <a:gd name="T10" fmla="*/ 556 w 556"/>
                <a:gd name="T11" fmla="*/ 28 h 453"/>
                <a:gd name="T12" fmla="*/ 527 w 556"/>
                <a:gd name="T13" fmla="*/ 0 h 453"/>
                <a:gd name="T14" fmla="*/ 28 w 556"/>
                <a:gd name="T15" fmla="*/ 0 h 453"/>
                <a:gd name="T16" fmla="*/ 0 w 556"/>
                <a:gd name="T17" fmla="*/ 28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6" h="453">
                  <a:moveTo>
                    <a:pt x="0" y="28"/>
                  </a:moveTo>
                  <a:cubicBezTo>
                    <a:pt x="0" y="425"/>
                    <a:pt x="0" y="425"/>
                    <a:pt x="0" y="425"/>
                  </a:cubicBezTo>
                  <a:cubicBezTo>
                    <a:pt x="0" y="425"/>
                    <a:pt x="0" y="453"/>
                    <a:pt x="28" y="453"/>
                  </a:cubicBezTo>
                  <a:cubicBezTo>
                    <a:pt x="527" y="453"/>
                    <a:pt x="527" y="453"/>
                    <a:pt x="527" y="453"/>
                  </a:cubicBezTo>
                  <a:cubicBezTo>
                    <a:pt x="527" y="453"/>
                    <a:pt x="556" y="453"/>
                    <a:pt x="556" y="425"/>
                  </a:cubicBezTo>
                  <a:cubicBezTo>
                    <a:pt x="556" y="28"/>
                    <a:pt x="556" y="28"/>
                    <a:pt x="556" y="28"/>
                  </a:cubicBezTo>
                  <a:cubicBezTo>
                    <a:pt x="556" y="28"/>
                    <a:pt x="556" y="0"/>
                    <a:pt x="527" y="0"/>
                  </a:cubicBezTo>
                  <a:cubicBezTo>
                    <a:pt x="28" y="0"/>
                    <a:pt x="28" y="0"/>
                    <a:pt x="28" y="0"/>
                  </a:cubicBezTo>
                  <a:cubicBezTo>
                    <a:pt x="28" y="0"/>
                    <a:pt x="0" y="0"/>
                    <a:pt x="0" y="28"/>
                  </a:cubicBezTo>
                </a:path>
              </a:pathLst>
            </a:custGeom>
            <a:solidFill>
              <a:srgbClr val="1870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7" name="Freeform 12"/>
            <p:cNvSpPr>
              <a:spLocks/>
            </p:cNvSpPr>
            <p:nvPr/>
          </p:nvSpPr>
          <p:spPr bwMode="auto">
            <a:xfrm>
              <a:off x="8729663" y="3778250"/>
              <a:ext cx="1473200" cy="1177925"/>
            </a:xfrm>
            <a:custGeom>
              <a:avLst/>
              <a:gdLst>
                <a:gd name="T0" fmla="*/ 0 w 566"/>
                <a:gd name="T1" fmla="*/ 28 h 453"/>
                <a:gd name="T2" fmla="*/ 0 w 566"/>
                <a:gd name="T3" fmla="*/ 425 h 453"/>
                <a:gd name="T4" fmla="*/ 28 w 566"/>
                <a:gd name="T5" fmla="*/ 453 h 453"/>
                <a:gd name="T6" fmla="*/ 538 w 566"/>
                <a:gd name="T7" fmla="*/ 453 h 453"/>
                <a:gd name="T8" fmla="*/ 566 w 566"/>
                <a:gd name="T9" fmla="*/ 425 h 453"/>
                <a:gd name="T10" fmla="*/ 566 w 566"/>
                <a:gd name="T11" fmla="*/ 28 h 453"/>
                <a:gd name="T12" fmla="*/ 538 w 566"/>
                <a:gd name="T13" fmla="*/ 0 h 453"/>
                <a:gd name="T14" fmla="*/ 28 w 566"/>
                <a:gd name="T15" fmla="*/ 0 h 453"/>
                <a:gd name="T16" fmla="*/ 0 w 566"/>
                <a:gd name="T17" fmla="*/ 28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6" h="453">
                  <a:moveTo>
                    <a:pt x="0" y="28"/>
                  </a:moveTo>
                  <a:cubicBezTo>
                    <a:pt x="0" y="425"/>
                    <a:pt x="0" y="425"/>
                    <a:pt x="0" y="425"/>
                  </a:cubicBezTo>
                  <a:cubicBezTo>
                    <a:pt x="0" y="425"/>
                    <a:pt x="0" y="453"/>
                    <a:pt x="28" y="453"/>
                  </a:cubicBezTo>
                  <a:cubicBezTo>
                    <a:pt x="538" y="453"/>
                    <a:pt x="538" y="453"/>
                    <a:pt x="538" y="453"/>
                  </a:cubicBezTo>
                  <a:cubicBezTo>
                    <a:pt x="538" y="453"/>
                    <a:pt x="566" y="453"/>
                    <a:pt x="566" y="425"/>
                  </a:cubicBezTo>
                  <a:cubicBezTo>
                    <a:pt x="566" y="28"/>
                    <a:pt x="566" y="28"/>
                    <a:pt x="566" y="28"/>
                  </a:cubicBezTo>
                  <a:cubicBezTo>
                    <a:pt x="566" y="28"/>
                    <a:pt x="566" y="0"/>
                    <a:pt x="538" y="0"/>
                  </a:cubicBezTo>
                  <a:cubicBezTo>
                    <a:pt x="28" y="0"/>
                    <a:pt x="28" y="0"/>
                    <a:pt x="28" y="0"/>
                  </a:cubicBezTo>
                  <a:cubicBezTo>
                    <a:pt x="28" y="0"/>
                    <a:pt x="0" y="0"/>
                    <a:pt x="0" y="28"/>
                  </a:cubicBezTo>
                </a:path>
              </a:pathLst>
            </a:custGeom>
            <a:solidFill>
              <a:srgbClr val="00A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8" name="Rectangle 13"/>
            <p:cNvSpPr>
              <a:spLocks noChangeArrowheads="1"/>
            </p:cNvSpPr>
            <p:nvPr/>
          </p:nvSpPr>
          <p:spPr bwMode="auto">
            <a:xfrm>
              <a:off x="8802688" y="3851275"/>
              <a:ext cx="1327150" cy="884237"/>
            </a:xfrm>
            <a:prstGeom prst="rect">
              <a:avLst/>
            </a:prstGeom>
            <a:solidFill>
              <a:srgbClr val="1870B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9" name="Rectangle 14"/>
            <p:cNvSpPr>
              <a:spLocks noChangeArrowheads="1"/>
            </p:cNvSpPr>
            <p:nvPr/>
          </p:nvSpPr>
          <p:spPr bwMode="auto">
            <a:xfrm>
              <a:off x="8802688" y="3851275"/>
              <a:ext cx="1327150" cy="884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0" name="Freeform 15"/>
            <p:cNvSpPr>
              <a:spLocks noEditPoints="1"/>
            </p:cNvSpPr>
            <p:nvPr/>
          </p:nvSpPr>
          <p:spPr bwMode="auto">
            <a:xfrm>
              <a:off x="8729663" y="3927475"/>
              <a:ext cx="1473200" cy="1028700"/>
            </a:xfrm>
            <a:custGeom>
              <a:avLst/>
              <a:gdLst>
                <a:gd name="T0" fmla="*/ 105 w 566"/>
                <a:gd name="T1" fmla="*/ 382 h 396"/>
                <a:gd name="T2" fmla="*/ 105 w 566"/>
                <a:gd name="T3" fmla="*/ 396 h 396"/>
                <a:gd name="T4" fmla="*/ 131 w 566"/>
                <a:gd name="T5" fmla="*/ 396 h 396"/>
                <a:gd name="T6" fmla="*/ 105 w 566"/>
                <a:gd name="T7" fmla="*/ 382 h 396"/>
                <a:gd name="T8" fmla="*/ 519 w 566"/>
                <a:gd name="T9" fmla="*/ 311 h 396"/>
                <a:gd name="T10" fmla="*/ 110 w 566"/>
                <a:gd name="T11" fmla="*/ 311 h 396"/>
                <a:gd name="T12" fmla="*/ 166 w 566"/>
                <a:gd name="T13" fmla="*/ 342 h 396"/>
                <a:gd name="T14" fmla="*/ 136 w 566"/>
                <a:gd name="T15" fmla="*/ 396 h 396"/>
                <a:gd name="T16" fmla="*/ 538 w 566"/>
                <a:gd name="T17" fmla="*/ 396 h 396"/>
                <a:gd name="T18" fmla="*/ 566 w 566"/>
                <a:gd name="T19" fmla="*/ 368 h 396"/>
                <a:gd name="T20" fmla="*/ 566 w 566"/>
                <a:gd name="T21" fmla="*/ 339 h 396"/>
                <a:gd name="T22" fmla="*/ 519 w 566"/>
                <a:gd name="T23" fmla="*/ 311 h 396"/>
                <a:gd name="T24" fmla="*/ 0 w 566"/>
                <a:gd name="T25" fmla="*/ 0 h 396"/>
                <a:gd name="T26" fmla="*/ 0 w 566"/>
                <a:gd name="T27" fmla="*/ 65 h 396"/>
                <a:gd name="T28" fmla="*/ 28 w 566"/>
                <a:gd name="T29" fmla="*/ 65 h 396"/>
                <a:gd name="T30" fmla="*/ 28 w 566"/>
                <a:gd name="T31" fmla="*/ 17 h 396"/>
                <a:gd name="T32" fmla="*/ 0 w 566"/>
                <a:gd name="T33" fmla="*/ 0 h 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6" h="396">
                  <a:moveTo>
                    <a:pt x="105" y="382"/>
                  </a:moveTo>
                  <a:cubicBezTo>
                    <a:pt x="105" y="396"/>
                    <a:pt x="105" y="396"/>
                    <a:pt x="105" y="396"/>
                  </a:cubicBezTo>
                  <a:cubicBezTo>
                    <a:pt x="131" y="396"/>
                    <a:pt x="131" y="396"/>
                    <a:pt x="131" y="396"/>
                  </a:cubicBezTo>
                  <a:cubicBezTo>
                    <a:pt x="105" y="382"/>
                    <a:pt x="105" y="382"/>
                    <a:pt x="105" y="382"/>
                  </a:cubicBezTo>
                  <a:moveTo>
                    <a:pt x="519" y="311"/>
                  </a:moveTo>
                  <a:cubicBezTo>
                    <a:pt x="110" y="311"/>
                    <a:pt x="110" y="311"/>
                    <a:pt x="110" y="311"/>
                  </a:cubicBezTo>
                  <a:cubicBezTo>
                    <a:pt x="166" y="342"/>
                    <a:pt x="166" y="342"/>
                    <a:pt x="166" y="342"/>
                  </a:cubicBezTo>
                  <a:cubicBezTo>
                    <a:pt x="136" y="396"/>
                    <a:pt x="136" y="396"/>
                    <a:pt x="136" y="396"/>
                  </a:cubicBezTo>
                  <a:cubicBezTo>
                    <a:pt x="538" y="396"/>
                    <a:pt x="538" y="396"/>
                    <a:pt x="538" y="396"/>
                  </a:cubicBezTo>
                  <a:cubicBezTo>
                    <a:pt x="538" y="396"/>
                    <a:pt x="566" y="396"/>
                    <a:pt x="566" y="368"/>
                  </a:cubicBezTo>
                  <a:cubicBezTo>
                    <a:pt x="566" y="339"/>
                    <a:pt x="566" y="339"/>
                    <a:pt x="566" y="339"/>
                  </a:cubicBezTo>
                  <a:cubicBezTo>
                    <a:pt x="519" y="311"/>
                    <a:pt x="519" y="311"/>
                    <a:pt x="519" y="311"/>
                  </a:cubicBezTo>
                  <a:moveTo>
                    <a:pt x="0" y="0"/>
                  </a:moveTo>
                  <a:cubicBezTo>
                    <a:pt x="0" y="65"/>
                    <a:pt x="0" y="65"/>
                    <a:pt x="0" y="65"/>
                  </a:cubicBezTo>
                  <a:cubicBezTo>
                    <a:pt x="28" y="65"/>
                    <a:pt x="28" y="65"/>
                    <a:pt x="28" y="65"/>
                  </a:cubicBezTo>
                  <a:cubicBezTo>
                    <a:pt x="28" y="17"/>
                    <a:pt x="28" y="17"/>
                    <a:pt x="28" y="17"/>
                  </a:cubicBezTo>
                  <a:cubicBezTo>
                    <a:pt x="0" y="0"/>
                    <a:pt x="0" y="0"/>
                    <a:pt x="0" y="0"/>
                  </a:cubicBezTo>
                </a:path>
              </a:pathLst>
            </a:custGeom>
            <a:solidFill>
              <a:srgbClr val="0090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1" name="Freeform 16"/>
            <p:cNvSpPr>
              <a:spLocks/>
            </p:cNvSpPr>
            <p:nvPr/>
          </p:nvSpPr>
          <p:spPr bwMode="auto">
            <a:xfrm>
              <a:off x="8802688" y="3971925"/>
              <a:ext cx="1277938" cy="763587"/>
            </a:xfrm>
            <a:custGeom>
              <a:avLst/>
              <a:gdLst>
                <a:gd name="T0" fmla="*/ 0 w 805"/>
                <a:gd name="T1" fmla="*/ 0 h 481"/>
                <a:gd name="T2" fmla="*/ 0 w 805"/>
                <a:gd name="T3" fmla="*/ 78 h 481"/>
                <a:gd name="T4" fmla="*/ 126 w 805"/>
                <a:gd name="T5" fmla="*/ 78 h 481"/>
                <a:gd name="T6" fmla="*/ 126 w 805"/>
                <a:gd name="T7" fmla="*/ 476 h 481"/>
                <a:gd name="T8" fmla="*/ 134 w 805"/>
                <a:gd name="T9" fmla="*/ 481 h 481"/>
                <a:gd name="T10" fmla="*/ 805 w 805"/>
                <a:gd name="T11" fmla="*/ 481 h 481"/>
                <a:gd name="T12" fmla="*/ 0 w 805"/>
                <a:gd name="T13" fmla="*/ 0 h 481"/>
              </a:gdLst>
              <a:ahLst/>
              <a:cxnLst>
                <a:cxn ang="0">
                  <a:pos x="T0" y="T1"/>
                </a:cxn>
                <a:cxn ang="0">
                  <a:pos x="T2" y="T3"/>
                </a:cxn>
                <a:cxn ang="0">
                  <a:pos x="T4" y="T5"/>
                </a:cxn>
                <a:cxn ang="0">
                  <a:pos x="T6" y="T7"/>
                </a:cxn>
                <a:cxn ang="0">
                  <a:pos x="T8" y="T9"/>
                </a:cxn>
                <a:cxn ang="0">
                  <a:pos x="T10" y="T11"/>
                </a:cxn>
                <a:cxn ang="0">
                  <a:pos x="T12" y="T13"/>
                </a:cxn>
              </a:cxnLst>
              <a:rect l="0" t="0" r="r" b="b"/>
              <a:pathLst>
                <a:path w="805" h="481">
                  <a:moveTo>
                    <a:pt x="0" y="0"/>
                  </a:moveTo>
                  <a:lnTo>
                    <a:pt x="0" y="78"/>
                  </a:lnTo>
                  <a:lnTo>
                    <a:pt x="126" y="78"/>
                  </a:lnTo>
                  <a:lnTo>
                    <a:pt x="126" y="476"/>
                  </a:lnTo>
                  <a:lnTo>
                    <a:pt x="134" y="481"/>
                  </a:lnTo>
                  <a:lnTo>
                    <a:pt x="805" y="481"/>
                  </a:lnTo>
                  <a:lnTo>
                    <a:pt x="0" y="0"/>
                  </a:lnTo>
                  <a:close/>
                </a:path>
              </a:pathLst>
            </a:custGeom>
            <a:solidFill>
              <a:srgbClr val="296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2" name="Freeform 17"/>
            <p:cNvSpPr>
              <a:spLocks/>
            </p:cNvSpPr>
            <p:nvPr/>
          </p:nvSpPr>
          <p:spPr bwMode="auto">
            <a:xfrm>
              <a:off x="8802688" y="3971925"/>
              <a:ext cx="1277938" cy="763587"/>
            </a:xfrm>
            <a:custGeom>
              <a:avLst/>
              <a:gdLst>
                <a:gd name="T0" fmla="*/ 0 w 805"/>
                <a:gd name="T1" fmla="*/ 0 h 481"/>
                <a:gd name="T2" fmla="*/ 0 w 805"/>
                <a:gd name="T3" fmla="*/ 78 h 481"/>
                <a:gd name="T4" fmla="*/ 126 w 805"/>
                <a:gd name="T5" fmla="*/ 78 h 481"/>
                <a:gd name="T6" fmla="*/ 126 w 805"/>
                <a:gd name="T7" fmla="*/ 476 h 481"/>
                <a:gd name="T8" fmla="*/ 134 w 805"/>
                <a:gd name="T9" fmla="*/ 481 h 481"/>
                <a:gd name="T10" fmla="*/ 805 w 805"/>
                <a:gd name="T11" fmla="*/ 481 h 481"/>
                <a:gd name="T12" fmla="*/ 0 w 805"/>
                <a:gd name="T13" fmla="*/ 0 h 481"/>
              </a:gdLst>
              <a:ahLst/>
              <a:cxnLst>
                <a:cxn ang="0">
                  <a:pos x="T0" y="T1"/>
                </a:cxn>
                <a:cxn ang="0">
                  <a:pos x="T2" y="T3"/>
                </a:cxn>
                <a:cxn ang="0">
                  <a:pos x="T4" y="T5"/>
                </a:cxn>
                <a:cxn ang="0">
                  <a:pos x="T6" y="T7"/>
                </a:cxn>
                <a:cxn ang="0">
                  <a:pos x="T8" y="T9"/>
                </a:cxn>
                <a:cxn ang="0">
                  <a:pos x="T10" y="T11"/>
                </a:cxn>
                <a:cxn ang="0">
                  <a:pos x="T12" y="T13"/>
                </a:cxn>
              </a:cxnLst>
              <a:rect l="0" t="0" r="r" b="b"/>
              <a:pathLst>
                <a:path w="805" h="481">
                  <a:moveTo>
                    <a:pt x="0" y="0"/>
                  </a:moveTo>
                  <a:lnTo>
                    <a:pt x="0" y="78"/>
                  </a:lnTo>
                  <a:lnTo>
                    <a:pt x="126" y="78"/>
                  </a:lnTo>
                  <a:lnTo>
                    <a:pt x="126" y="476"/>
                  </a:lnTo>
                  <a:lnTo>
                    <a:pt x="134" y="481"/>
                  </a:lnTo>
                  <a:lnTo>
                    <a:pt x="805" y="481"/>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3" name="Freeform 18"/>
            <p:cNvSpPr>
              <a:spLocks/>
            </p:cNvSpPr>
            <p:nvPr/>
          </p:nvSpPr>
          <p:spPr bwMode="auto">
            <a:xfrm>
              <a:off x="8912225" y="4722813"/>
              <a:ext cx="249238" cy="238125"/>
            </a:xfrm>
            <a:custGeom>
              <a:avLst/>
              <a:gdLst>
                <a:gd name="T0" fmla="*/ 106 w 157"/>
                <a:gd name="T1" fmla="*/ 150 h 150"/>
                <a:gd name="T2" fmla="*/ 0 w 157"/>
                <a:gd name="T3" fmla="*/ 92 h 150"/>
                <a:gd name="T4" fmla="*/ 50 w 157"/>
                <a:gd name="T5" fmla="*/ 0 h 150"/>
                <a:gd name="T6" fmla="*/ 157 w 157"/>
                <a:gd name="T7" fmla="*/ 59 h 150"/>
                <a:gd name="T8" fmla="*/ 106 w 157"/>
                <a:gd name="T9" fmla="*/ 150 h 150"/>
              </a:gdLst>
              <a:ahLst/>
              <a:cxnLst>
                <a:cxn ang="0">
                  <a:pos x="T0" y="T1"/>
                </a:cxn>
                <a:cxn ang="0">
                  <a:pos x="T2" y="T3"/>
                </a:cxn>
                <a:cxn ang="0">
                  <a:pos x="T4" y="T5"/>
                </a:cxn>
                <a:cxn ang="0">
                  <a:pos x="T6" y="T7"/>
                </a:cxn>
                <a:cxn ang="0">
                  <a:pos x="T8" y="T9"/>
                </a:cxn>
              </a:cxnLst>
              <a:rect l="0" t="0" r="r" b="b"/>
              <a:pathLst>
                <a:path w="157" h="150">
                  <a:moveTo>
                    <a:pt x="106" y="150"/>
                  </a:moveTo>
                  <a:lnTo>
                    <a:pt x="0" y="92"/>
                  </a:lnTo>
                  <a:lnTo>
                    <a:pt x="50" y="0"/>
                  </a:lnTo>
                  <a:lnTo>
                    <a:pt x="157" y="59"/>
                  </a:lnTo>
                  <a:lnTo>
                    <a:pt x="106" y="150"/>
                  </a:lnTo>
                  <a:close/>
                </a:path>
              </a:pathLst>
            </a:custGeom>
            <a:solidFill>
              <a:srgbClr val="ED1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4" name="Freeform 19"/>
            <p:cNvSpPr>
              <a:spLocks/>
            </p:cNvSpPr>
            <p:nvPr/>
          </p:nvSpPr>
          <p:spPr bwMode="auto">
            <a:xfrm>
              <a:off x="8912225" y="4722813"/>
              <a:ext cx="249238" cy="238125"/>
            </a:xfrm>
            <a:custGeom>
              <a:avLst/>
              <a:gdLst>
                <a:gd name="T0" fmla="*/ 106 w 157"/>
                <a:gd name="T1" fmla="*/ 150 h 150"/>
                <a:gd name="T2" fmla="*/ 0 w 157"/>
                <a:gd name="T3" fmla="*/ 92 h 150"/>
                <a:gd name="T4" fmla="*/ 50 w 157"/>
                <a:gd name="T5" fmla="*/ 0 h 150"/>
                <a:gd name="T6" fmla="*/ 157 w 157"/>
                <a:gd name="T7" fmla="*/ 59 h 150"/>
                <a:gd name="T8" fmla="*/ 106 w 157"/>
                <a:gd name="T9" fmla="*/ 150 h 150"/>
              </a:gdLst>
              <a:ahLst/>
              <a:cxnLst>
                <a:cxn ang="0">
                  <a:pos x="T0" y="T1"/>
                </a:cxn>
                <a:cxn ang="0">
                  <a:pos x="T2" y="T3"/>
                </a:cxn>
                <a:cxn ang="0">
                  <a:pos x="T4" y="T5"/>
                </a:cxn>
                <a:cxn ang="0">
                  <a:pos x="T6" y="T7"/>
                </a:cxn>
                <a:cxn ang="0">
                  <a:pos x="T8" y="T9"/>
                </a:cxn>
              </a:cxnLst>
              <a:rect l="0" t="0" r="r" b="b"/>
              <a:pathLst>
                <a:path w="157" h="150">
                  <a:moveTo>
                    <a:pt x="106" y="150"/>
                  </a:moveTo>
                  <a:lnTo>
                    <a:pt x="0" y="92"/>
                  </a:lnTo>
                  <a:lnTo>
                    <a:pt x="50" y="0"/>
                  </a:lnTo>
                  <a:lnTo>
                    <a:pt x="157" y="59"/>
                  </a:lnTo>
                  <a:lnTo>
                    <a:pt x="106" y="15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5" name="Freeform 20"/>
            <p:cNvSpPr>
              <a:spLocks/>
            </p:cNvSpPr>
            <p:nvPr/>
          </p:nvSpPr>
          <p:spPr bwMode="auto">
            <a:xfrm>
              <a:off x="9002713" y="4727575"/>
              <a:ext cx="158750" cy="233362"/>
            </a:xfrm>
            <a:custGeom>
              <a:avLst/>
              <a:gdLst>
                <a:gd name="T0" fmla="*/ 0 w 100"/>
                <a:gd name="T1" fmla="*/ 0 h 147"/>
                <a:gd name="T2" fmla="*/ 0 w 100"/>
                <a:gd name="T3" fmla="*/ 121 h 147"/>
                <a:gd name="T4" fmla="*/ 49 w 100"/>
                <a:gd name="T5" fmla="*/ 147 h 147"/>
                <a:gd name="T6" fmla="*/ 100 w 100"/>
                <a:gd name="T7" fmla="*/ 56 h 147"/>
                <a:gd name="T8" fmla="*/ 0 w 100"/>
                <a:gd name="T9" fmla="*/ 0 h 147"/>
              </a:gdLst>
              <a:ahLst/>
              <a:cxnLst>
                <a:cxn ang="0">
                  <a:pos x="T0" y="T1"/>
                </a:cxn>
                <a:cxn ang="0">
                  <a:pos x="T2" y="T3"/>
                </a:cxn>
                <a:cxn ang="0">
                  <a:pos x="T4" y="T5"/>
                </a:cxn>
                <a:cxn ang="0">
                  <a:pos x="T6" y="T7"/>
                </a:cxn>
                <a:cxn ang="0">
                  <a:pos x="T8" y="T9"/>
                </a:cxn>
              </a:cxnLst>
              <a:rect l="0" t="0" r="r" b="b"/>
              <a:pathLst>
                <a:path w="100" h="147">
                  <a:moveTo>
                    <a:pt x="0" y="0"/>
                  </a:moveTo>
                  <a:lnTo>
                    <a:pt x="0" y="121"/>
                  </a:lnTo>
                  <a:lnTo>
                    <a:pt x="49" y="147"/>
                  </a:lnTo>
                  <a:lnTo>
                    <a:pt x="100" y="56"/>
                  </a:lnTo>
                  <a:lnTo>
                    <a:pt x="0" y="0"/>
                  </a:lnTo>
                  <a:close/>
                </a:path>
              </a:pathLst>
            </a:custGeom>
            <a:solidFill>
              <a:srgbClr val="BF2B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6" name="Freeform 21"/>
            <p:cNvSpPr>
              <a:spLocks/>
            </p:cNvSpPr>
            <p:nvPr/>
          </p:nvSpPr>
          <p:spPr bwMode="auto">
            <a:xfrm>
              <a:off x="9002713" y="4727575"/>
              <a:ext cx="158750" cy="233362"/>
            </a:xfrm>
            <a:custGeom>
              <a:avLst/>
              <a:gdLst>
                <a:gd name="T0" fmla="*/ 0 w 100"/>
                <a:gd name="T1" fmla="*/ 0 h 147"/>
                <a:gd name="T2" fmla="*/ 0 w 100"/>
                <a:gd name="T3" fmla="*/ 121 h 147"/>
                <a:gd name="T4" fmla="*/ 49 w 100"/>
                <a:gd name="T5" fmla="*/ 147 h 147"/>
                <a:gd name="T6" fmla="*/ 100 w 100"/>
                <a:gd name="T7" fmla="*/ 56 h 147"/>
                <a:gd name="T8" fmla="*/ 0 w 100"/>
                <a:gd name="T9" fmla="*/ 0 h 147"/>
              </a:gdLst>
              <a:ahLst/>
              <a:cxnLst>
                <a:cxn ang="0">
                  <a:pos x="T0" y="T1"/>
                </a:cxn>
                <a:cxn ang="0">
                  <a:pos x="T2" y="T3"/>
                </a:cxn>
                <a:cxn ang="0">
                  <a:pos x="T4" y="T5"/>
                </a:cxn>
                <a:cxn ang="0">
                  <a:pos x="T6" y="T7"/>
                </a:cxn>
                <a:cxn ang="0">
                  <a:pos x="T8" y="T9"/>
                </a:cxn>
              </a:cxnLst>
              <a:rect l="0" t="0" r="r" b="b"/>
              <a:pathLst>
                <a:path w="100" h="147">
                  <a:moveTo>
                    <a:pt x="0" y="0"/>
                  </a:moveTo>
                  <a:lnTo>
                    <a:pt x="0" y="121"/>
                  </a:lnTo>
                  <a:lnTo>
                    <a:pt x="49" y="147"/>
                  </a:lnTo>
                  <a:lnTo>
                    <a:pt x="100" y="5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7" name="Rectangle 22"/>
            <p:cNvSpPr>
              <a:spLocks noChangeArrowheads="1"/>
            </p:cNvSpPr>
            <p:nvPr/>
          </p:nvSpPr>
          <p:spPr bwMode="auto">
            <a:xfrm>
              <a:off x="7974013" y="4095750"/>
              <a:ext cx="1028700" cy="1500187"/>
            </a:xfrm>
            <a:prstGeom prst="rect">
              <a:avLst/>
            </a:prstGeom>
            <a:solidFill>
              <a:srgbClr val="ED1C2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8" name="Rectangle 23"/>
            <p:cNvSpPr>
              <a:spLocks noChangeArrowheads="1"/>
            </p:cNvSpPr>
            <p:nvPr/>
          </p:nvSpPr>
          <p:spPr bwMode="auto">
            <a:xfrm>
              <a:off x="7974013" y="4095750"/>
              <a:ext cx="1028700" cy="1500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9" name="Freeform 24"/>
            <p:cNvSpPr>
              <a:spLocks noEditPoints="1"/>
            </p:cNvSpPr>
            <p:nvPr/>
          </p:nvSpPr>
          <p:spPr bwMode="auto">
            <a:xfrm>
              <a:off x="7974013" y="4221163"/>
              <a:ext cx="1028700" cy="1198562"/>
            </a:xfrm>
            <a:custGeom>
              <a:avLst/>
              <a:gdLst>
                <a:gd name="T0" fmla="*/ 582 w 648"/>
                <a:gd name="T1" fmla="*/ 458 h 755"/>
                <a:gd name="T2" fmla="*/ 582 w 648"/>
                <a:gd name="T3" fmla="*/ 755 h 755"/>
                <a:gd name="T4" fmla="*/ 648 w 648"/>
                <a:gd name="T5" fmla="*/ 755 h 755"/>
                <a:gd name="T6" fmla="*/ 648 w 648"/>
                <a:gd name="T7" fmla="*/ 706 h 755"/>
                <a:gd name="T8" fmla="*/ 648 w 648"/>
                <a:gd name="T9" fmla="*/ 578 h 755"/>
                <a:gd name="T10" fmla="*/ 648 w 648"/>
                <a:gd name="T11" fmla="*/ 511 h 755"/>
                <a:gd name="T12" fmla="*/ 582 w 648"/>
                <a:gd name="T13" fmla="*/ 458 h 755"/>
                <a:gd name="T14" fmla="*/ 0 w 648"/>
                <a:gd name="T15" fmla="*/ 0 h 755"/>
                <a:gd name="T16" fmla="*/ 0 w 648"/>
                <a:gd name="T17" fmla="*/ 129 h 755"/>
                <a:gd name="T18" fmla="*/ 164 w 648"/>
                <a:gd name="T19" fmla="*/ 129 h 755"/>
                <a:gd name="T20" fmla="*/ 0 w 648"/>
                <a:gd name="T21" fmla="*/ 0 h 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8" h="755">
                  <a:moveTo>
                    <a:pt x="582" y="458"/>
                  </a:moveTo>
                  <a:lnTo>
                    <a:pt x="582" y="755"/>
                  </a:lnTo>
                  <a:lnTo>
                    <a:pt x="648" y="755"/>
                  </a:lnTo>
                  <a:lnTo>
                    <a:pt x="648" y="706"/>
                  </a:lnTo>
                  <a:lnTo>
                    <a:pt x="648" y="578"/>
                  </a:lnTo>
                  <a:lnTo>
                    <a:pt x="648" y="511"/>
                  </a:lnTo>
                  <a:lnTo>
                    <a:pt x="582" y="458"/>
                  </a:lnTo>
                  <a:close/>
                  <a:moveTo>
                    <a:pt x="0" y="0"/>
                  </a:moveTo>
                  <a:lnTo>
                    <a:pt x="0" y="129"/>
                  </a:lnTo>
                  <a:lnTo>
                    <a:pt x="164" y="129"/>
                  </a:lnTo>
                  <a:lnTo>
                    <a:pt x="0" y="0"/>
                  </a:lnTo>
                  <a:close/>
                </a:path>
              </a:pathLst>
            </a:custGeom>
            <a:solidFill>
              <a:srgbClr val="CC28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30" name="Freeform 25"/>
            <p:cNvSpPr>
              <a:spLocks noEditPoints="1"/>
            </p:cNvSpPr>
            <p:nvPr/>
          </p:nvSpPr>
          <p:spPr bwMode="auto">
            <a:xfrm>
              <a:off x="7974013" y="4221163"/>
              <a:ext cx="1028700" cy="1198562"/>
            </a:xfrm>
            <a:custGeom>
              <a:avLst/>
              <a:gdLst>
                <a:gd name="T0" fmla="*/ 582 w 648"/>
                <a:gd name="T1" fmla="*/ 458 h 755"/>
                <a:gd name="T2" fmla="*/ 582 w 648"/>
                <a:gd name="T3" fmla="*/ 755 h 755"/>
                <a:gd name="T4" fmla="*/ 648 w 648"/>
                <a:gd name="T5" fmla="*/ 755 h 755"/>
                <a:gd name="T6" fmla="*/ 648 w 648"/>
                <a:gd name="T7" fmla="*/ 706 h 755"/>
                <a:gd name="T8" fmla="*/ 648 w 648"/>
                <a:gd name="T9" fmla="*/ 578 h 755"/>
                <a:gd name="T10" fmla="*/ 648 w 648"/>
                <a:gd name="T11" fmla="*/ 511 h 755"/>
                <a:gd name="T12" fmla="*/ 582 w 648"/>
                <a:gd name="T13" fmla="*/ 458 h 755"/>
                <a:gd name="T14" fmla="*/ 0 w 648"/>
                <a:gd name="T15" fmla="*/ 0 h 755"/>
                <a:gd name="T16" fmla="*/ 0 w 648"/>
                <a:gd name="T17" fmla="*/ 129 h 755"/>
                <a:gd name="T18" fmla="*/ 164 w 648"/>
                <a:gd name="T19" fmla="*/ 129 h 755"/>
                <a:gd name="T20" fmla="*/ 0 w 648"/>
                <a:gd name="T21" fmla="*/ 0 h 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8" h="755">
                  <a:moveTo>
                    <a:pt x="582" y="458"/>
                  </a:moveTo>
                  <a:lnTo>
                    <a:pt x="582" y="755"/>
                  </a:lnTo>
                  <a:lnTo>
                    <a:pt x="648" y="755"/>
                  </a:lnTo>
                  <a:lnTo>
                    <a:pt x="648" y="706"/>
                  </a:lnTo>
                  <a:lnTo>
                    <a:pt x="648" y="578"/>
                  </a:lnTo>
                  <a:lnTo>
                    <a:pt x="648" y="511"/>
                  </a:lnTo>
                  <a:lnTo>
                    <a:pt x="582" y="458"/>
                  </a:lnTo>
                  <a:moveTo>
                    <a:pt x="0" y="0"/>
                  </a:moveTo>
                  <a:lnTo>
                    <a:pt x="0" y="129"/>
                  </a:lnTo>
                  <a:lnTo>
                    <a:pt x="164" y="129"/>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31" name="Freeform 26"/>
            <p:cNvSpPr>
              <a:spLocks/>
            </p:cNvSpPr>
            <p:nvPr/>
          </p:nvSpPr>
          <p:spPr bwMode="auto">
            <a:xfrm>
              <a:off x="8413750" y="3805238"/>
              <a:ext cx="239713" cy="290512"/>
            </a:xfrm>
            <a:custGeom>
              <a:avLst/>
              <a:gdLst>
                <a:gd name="T0" fmla="*/ 92 w 92"/>
                <a:gd name="T1" fmla="*/ 11 h 112"/>
                <a:gd name="T2" fmla="*/ 63 w 92"/>
                <a:gd name="T3" fmla="*/ 0 h 112"/>
                <a:gd name="T4" fmla="*/ 53 w 92"/>
                <a:gd name="T5" fmla="*/ 25 h 112"/>
                <a:gd name="T6" fmla="*/ 0 w 92"/>
                <a:gd name="T7" fmla="*/ 25 h 112"/>
                <a:gd name="T8" fmla="*/ 0 w 92"/>
                <a:gd name="T9" fmla="*/ 112 h 112"/>
                <a:gd name="T10" fmla="*/ 63 w 92"/>
                <a:gd name="T11" fmla="*/ 112 h 112"/>
                <a:gd name="T12" fmla="*/ 63 w 92"/>
                <a:gd name="T13" fmla="*/ 62 h 112"/>
                <a:gd name="T14" fmla="*/ 92 w 92"/>
                <a:gd name="T15" fmla="*/ 11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2" h="112">
                  <a:moveTo>
                    <a:pt x="92" y="11"/>
                  </a:moveTo>
                  <a:cubicBezTo>
                    <a:pt x="63" y="0"/>
                    <a:pt x="63" y="0"/>
                    <a:pt x="63" y="0"/>
                  </a:cubicBezTo>
                  <a:cubicBezTo>
                    <a:pt x="53" y="25"/>
                    <a:pt x="53" y="25"/>
                    <a:pt x="53" y="25"/>
                  </a:cubicBezTo>
                  <a:cubicBezTo>
                    <a:pt x="0" y="25"/>
                    <a:pt x="0" y="25"/>
                    <a:pt x="0" y="25"/>
                  </a:cubicBezTo>
                  <a:cubicBezTo>
                    <a:pt x="0" y="112"/>
                    <a:pt x="0" y="112"/>
                    <a:pt x="0" y="112"/>
                  </a:cubicBezTo>
                  <a:cubicBezTo>
                    <a:pt x="63" y="112"/>
                    <a:pt x="63" y="112"/>
                    <a:pt x="63" y="112"/>
                  </a:cubicBezTo>
                  <a:cubicBezTo>
                    <a:pt x="63" y="62"/>
                    <a:pt x="63" y="62"/>
                    <a:pt x="63" y="62"/>
                  </a:cubicBezTo>
                  <a:cubicBezTo>
                    <a:pt x="64" y="46"/>
                    <a:pt x="69" y="18"/>
                    <a:pt x="92" y="11"/>
                  </a:cubicBezTo>
                  <a:close/>
                </a:path>
              </a:pathLst>
            </a:custGeom>
            <a:solidFill>
              <a:srgbClr val="FFF7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32" name="Oval 27"/>
            <p:cNvSpPr>
              <a:spLocks noChangeArrowheads="1"/>
            </p:cNvSpPr>
            <p:nvPr/>
          </p:nvSpPr>
          <p:spPr bwMode="auto">
            <a:xfrm>
              <a:off x="8405813" y="3549650"/>
              <a:ext cx="36513" cy="34925"/>
            </a:xfrm>
            <a:prstGeom prst="ellipse">
              <a:avLst/>
            </a:prstGeom>
            <a:solidFill>
              <a:srgbClr val="0101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33" name="Freeform 28"/>
            <p:cNvSpPr>
              <a:spLocks/>
            </p:cNvSpPr>
            <p:nvPr/>
          </p:nvSpPr>
          <p:spPr bwMode="auto">
            <a:xfrm>
              <a:off x="8362950" y="3349625"/>
              <a:ext cx="241300" cy="163512"/>
            </a:xfrm>
            <a:custGeom>
              <a:avLst/>
              <a:gdLst>
                <a:gd name="T0" fmla="*/ 0 w 152"/>
                <a:gd name="T1" fmla="*/ 62 h 103"/>
                <a:gd name="T2" fmla="*/ 126 w 152"/>
                <a:gd name="T3" fmla="*/ 0 h 103"/>
                <a:gd name="T4" fmla="*/ 152 w 152"/>
                <a:gd name="T5" fmla="*/ 103 h 103"/>
                <a:gd name="T6" fmla="*/ 0 w 152"/>
                <a:gd name="T7" fmla="*/ 62 h 103"/>
              </a:gdLst>
              <a:ahLst/>
              <a:cxnLst>
                <a:cxn ang="0">
                  <a:pos x="T0" y="T1"/>
                </a:cxn>
                <a:cxn ang="0">
                  <a:pos x="T2" y="T3"/>
                </a:cxn>
                <a:cxn ang="0">
                  <a:pos x="T4" y="T5"/>
                </a:cxn>
                <a:cxn ang="0">
                  <a:pos x="T6" y="T7"/>
                </a:cxn>
              </a:cxnLst>
              <a:rect l="0" t="0" r="r" b="b"/>
              <a:pathLst>
                <a:path w="152" h="103">
                  <a:moveTo>
                    <a:pt x="0" y="62"/>
                  </a:moveTo>
                  <a:lnTo>
                    <a:pt x="126" y="0"/>
                  </a:lnTo>
                  <a:lnTo>
                    <a:pt x="152" y="103"/>
                  </a:lnTo>
                  <a:lnTo>
                    <a:pt x="0" y="62"/>
                  </a:lnTo>
                  <a:close/>
                </a:path>
              </a:pathLst>
            </a:custGeom>
            <a:solidFill>
              <a:srgbClr val="FFF7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34" name="Freeform 29"/>
            <p:cNvSpPr>
              <a:spLocks/>
            </p:cNvSpPr>
            <p:nvPr/>
          </p:nvSpPr>
          <p:spPr bwMode="auto">
            <a:xfrm>
              <a:off x="8193088" y="3448050"/>
              <a:ext cx="606425" cy="438150"/>
            </a:xfrm>
            <a:custGeom>
              <a:avLst/>
              <a:gdLst>
                <a:gd name="T0" fmla="*/ 0 w 233"/>
                <a:gd name="T1" fmla="*/ 168 h 168"/>
                <a:gd name="T2" fmla="*/ 118 w 233"/>
                <a:gd name="T3" fmla="*/ 168 h 168"/>
                <a:gd name="T4" fmla="*/ 119 w 233"/>
                <a:gd name="T5" fmla="*/ 168 h 168"/>
                <a:gd name="T6" fmla="*/ 233 w 233"/>
                <a:gd name="T7" fmla="*/ 0 h 168"/>
                <a:gd name="T8" fmla="*/ 225 w 233"/>
                <a:gd name="T9" fmla="*/ 0 h 168"/>
                <a:gd name="T10" fmla="*/ 158 w 233"/>
                <a:gd name="T11" fmla="*/ 0 h 168"/>
                <a:gd name="T12" fmla="*/ 74 w 233"/>
                <a:gd name="T13" fmla="*/ 0 h 168"/>
                <a:gd name="T14" fmla="*/ 0 w 233"/>
                <a:gd name="T15" fmla="*/ 0 h 168"/>
                <a:gd name="T16" fmla="*/ 0 w 233"/>
                <a:gd name="T17" fmla="*/ 168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3" h="168">
                  <a:moveTo>
                    <a:pt x="0" y="168"/>
                  </a:moveTo>
                  <a:cubicBezTo>
                    <a:pt x="118" y="168"/>
                    <a:pt x="118" y="168"/>
                    <a:pt x="118" y="168"/>
                  </a:cubicBezTo>
                  <a:cubicBezTo>
                    <a:pt x="119" y="168"/>
                    <a:pt x="119" y="168"/>
                    <a:pt x="119" y="168"/>
                  </a:cubicBezTo>
                  <a:cubicBezTo>
                    <a:pt x="207" y="163"/>
                    <a:pt x="233" y="90"/>
                    <a:pt x="233" y="0"/>
                  </a:cubicBezTo>
                  <a:cubicBezTo>
                    <a:pt x="225" y="0"/>
                    <a:pt x="225" y="0"/>
                    <a:pt x="225" y="0"/>
                  </a:cubicBezTo>
                  <a:cubicBezTo>
                    <a:pt x="158" y="0"/>
                    <a:pt x="158" y="0"/>
                    <a:pt x="158" y="0"/>
                  </a:cubicBezTo>
                  <a:cubicBezTo>
                    <a:pt x="74" y="0"/>
                    <a:pt x="74" y="0"/>
                    <a:pt x="74" y="0"/>
                  </a:cubicBezTo>
                  <a:cubicBezTo>
                    <a:pt x="0" y="0"/>
                    <a:pt x="0" y="0"/>
                    <a:pt x="0" y="0"/>
                  </a:cubicBezTo>
                  <a:cubicBezTo>
                    <a:pt x="0" y="168"/>
                    <a:pt x="0" y="168"/>
                    <a:pt x="0" y="168"/>
                  </a:cubicBezTo>
                </a:path>
              </a:pathLst>
            </a:custGeom>
            <a:solidFill>
              <a:srgbClr val="FFF7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35" name="Oval 30"/>
            <p:cNvSpPr>
              <a:spLocks noChangeArrowheads="1"/>
            </p:cNvSpPr>
            <p:nvPr/>
          </p:nvSpPr>
          <p:spPr bwMode="auto">
            <a:xfrm>
              <a:off x="8405813" y="3549650"/>
              <a:ext cx="36513" cy="34925"/>
            </a:xfrm>
            <a:prstGeom prst="ellipse">
              <a:avLst/>
            </a:prstGeom>
            <a:solidFill>
              <a:srgbClr val="0041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36" name="Freeform 31"/>
            <p:cNvSpPr>
              <a:spLocks/>
            </p:cNvSpPr>
            <p:nvPr/>
          </p:nvSpPr>
          <p:spPr bwMode="auto">
            <a:xfrm>
              <a:off x="8583613" y="887413"/>
              <a:ext cx="1431925" cy="754062"/>
            </a:xfrm>
            <a:custGeom>
              <a:avLst/>
              <a:gdLst>
                <a:gd name="T0" fmla="*/ 145 w 550"/>
                <a:gd name="T1" fmla="*/ 0 h 290"/>
                <a:gd name="T2" fmla="*/ 0 w 550"/>
                <a:gd name="T3" fmla="*/ 145 h 290"/>
                <a:gd name="T4" fmla="*/ 145 w 550"/>
                <a:gd name="T5" fmla="*/ 290 h 290"/>
                <a:gd name="T6" fmla="*/ 550 w 550"/>
                <a:gd name="T7" fmla="*/ 290 h 290"/>
                <a:gd name="T8" fmla="*/ 162 w 550"/>
                <a:gd name="T9" fmla="*/ 1 h 290"/>
                <a:gd name="T10" fmla="*/ 162 w 550"/>
                <a:gd name="T11" fmla="*/ 1 h 290"/>
                <a:gd name="T12" fmla="*/ 162 w 550"/>
                <a:gd name="T13" fmla="*/ 1 h 290"/>
                <a:gd name="T14" fmla="*/ 145 w 550"/>
                <a:gd name="T15" fmla="*/ 0 h 2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0" h="290">
                  <a:moveTo>
                    <a:pt x="145" y="0"/>
                  </a:moveTo>
                  <a:cubicBezTo>
                    <a:pt x="65" y="0"/>
                    <a:pt x="0" y="65"/>
                    <a:pt x="0" y="145"/>
                  </a:cubicBezTo>
                  <a:cubicBezTo>
                    <a:pt x="0" y="225"/>
                    <a:pt x="65" y="290"/>
                    <a:pt x="145" y="290"/>
                  </a:cubicBezTo>
                  <a:cubicBezTo>
                    <a:pt x="550" y="290"/>
                    <a:pt x="550" y="290"/>
                    <a:pt x="550" y="290"/>
                  </a:cubicBezTo>
                  <a:cubicBezTo>
                    <a:pt x="162" y="1"/>
                    <a:pt x="162" y="1"/>
                    <a:pt x="162" y="1"/>
                  </a:cubicBezTo>
                  <a:cubicBezTo>
                    <a:pt x="162" y="1"/>
                    <a:pt x="162" y="1"/>
                    <a:pt x="162" y="1"/>
                  </a:cubicBezTo>
                  <a:cubicBezTo>
                    <a:pt x="162" y="1"/>
                    <a:pt x="162" y="1"/>
                    <a:pt x="162" y="1"/>
                  </a:cubicBezTo>
                  <a:cubicBezTo>
                    <a:pt x="156" y="0"/>
                    <a:pt x="151" y="0"/>
                    <a:pt x="145" y="0"/>
                  </a:cubicBezTo>
                </a:path>
              </a:pathLst>
            </a:custGeom>
            <a:solidFill>
              <a:srgbClr val="D5D3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37" name="Freeform 32"/>
            <p:cNvSpPr>
              <a:spLocks/>
            </p:cNvSpPr>
            <p:nvPr/>
          </p:nvSpPr>
          <p:spPr bwMode="auto">
            <a:xfrm>
              <a:off x="8786813" y="1511300"/>
              <a:ext cx="911225" cy="2790825"/>
            </a:xfrm>
            <a:custGeom>
              <a:avLst/>
              <a:gdLst>
                <a:gd name="T0" fmla="*/ 17 w 350"/>
                <a:gd name="T1" fmla="*/ 1073 h 1073"/>
                <a:gd name="T2" fmla="*/ 0 w 350"/>
                <a:gd name="T3" fmla="*/ 1072 h 1073"/>
                <a:gd name="T4" fmla="*/ 11 w 350"/>
                <a:gd name="T5" fmla="*/ 1009 h 1073"/>
                <a:gd name="T6" fmla="*/ 10 w 350"/>
                <a:gd name="T7" fmla="*/ 1009 h 1073"/>
                <a:gd name="T8" fmla="*/ 123 w 350"/>
                <a:gd name="T9" fmla="*/ 961 h 1073"/>
                <a:gd name="T10" fmla="*/ 246 w 350"/>
                <a:gd name="T11" fmla="*/ 692 h 1073"/>
                <a:gd name="T12" fmla="*/ 259 w 350"/>
                <a:gd name="T13" fmla="*/ 6 h 1073"/>
                <a:gd name="T14" fmla="*/ 323 w 350"/>
                <a:gd name="T15" fmla="*/ 0 h 1073"/>
                <a:gd name="T16" fmla="*/ 308 w 350"/>
                <a:gd name="T17" fmla="*/ 709 h 1073"/>
                <a:gd name="T18" fmla="*/ 164 w 350"/>
                <a:gd name="T19" fmla="*/ 1010 h 1073"/>
                <a:gd name="T20" fmla="*/ 17 w 350"/>
                <a:gd name="T21" fmla="*/ 1073 h 10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0" h="1073">
                  <a:moveTo>
                    <a:pt x="17" y="1073"/>
                  </a:moveTo>
                  <a:cubicBezTo>
                    <a:pt x="7" y="1073"/>
                    <a:pt x="1" y="1072"/>
                    <a:pt x="0" y="1072"/>
                  </a:cubicBezTo>
                  <a:cubicBezTo>
                    <a:pt x="11" y="1009"/>
                    <a:pt x="11" y="1009"/>
                    <a:pt x="11" y="1009"/>
                  </a:cubicBezTo>
                  <a:cubicBezTo>
                    <a:pt x="10" y="1009"/>
                    <a:pt x="10" y="1009"/>
                    <a:pt x="10" y="1009"/>
                  </a:cubicBezTo>
                  <a:cubicBezTo>
                    <a:pt x="13" y="1009"/>
                    <a:pt x="65" y="1016"/>
                    <a:pt x="123" y="961"/>
                  </a:cubicBezTo>
                  <a:cubicBezTo>
                    <a:pt x="179" y="908"/>
                    <a:pt x="220" y="818"/>
                    <a:pt x="246" y="692"/>
                  </a:cubicBezTo>
                  <a:cubicBezTo>
                    <a:pt x="281" y="522"/>
                    <a:pt x="285" y="291"/>
                    <a:pt x="259" y="6"/>
                  </a:cubicBezTo>
                  <a:cubicBezTo>
                    <a:pt x="323" y="0"/>
                    <a:pt x="323" y="0"/>
                    <a:pt x="323" y="0"/>
                  </a:cubicBezTo>
                  <a:cubicBezTo>
                    <a:pt x="350" y="294"/>
                    <a:pt x="345" y="532"/>
                    <a:pt x="308" y="709"/>
                  </a:cubicBezTo>
                  <a:cubicBezTo>
                    <a:pt x="279" y="848"/>
                    <a:pt x="231" y="949"/>
                    <a:pt x="164" y="1010"/>
                  </a:cubicBezTo>
                  <a:cubicBezTo>
                    <a:pt x="105" y="1065"/>
                    <a:pt x="46" y="1073"/>
                    <a:pt x="17" y="1073"/>
                  </a:cubicBezTo>
                  <a:close/>
                </a:path>
              </a:pathLst>
            </a:custGeom>
            <a:solidFill>
              <a:srgbClr val="ED1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38" name="Freeform 33"/>
            <p:cNvSpPr>
              <a:spLocks/>
            </p:cNvSpPr>
            <p:nvPr/>
          </p:nvSpPr>
          <p:spPr bwMode="auto">
            <a:xfrm>
              <a:off x="9450388" y="1343025"/>
              <a:ext cx="176213" cy="184150"/>
            </a:xfrm>
            <a:custGeom>
              <a:avLst/>
              <a:gdLst>
                <a:gd name="T0" fmla="*/ 65 w 68"/>
                <a:gd name="T1" fmla="*/ 32 h 71"/>
                <a:gd name="T2" fmla="*/ 65 w 68"/>
                <a:gd name="T3" fmla="*/ 31 h 71"/>
                <a:gd name="T4" fmla="*/ 30 w 68"/>
                <a:gd name="T5" fmla="*/ 2 h 71"/>
                <a:gd name="T6" fmla="*/ 1 w 68"/>
                <a:gd name="T7" fmla="*/ 37 h 71"/>
                <a:gd name="T8" fmla="*/ 2 w 68"/>
                <a:gd name="T9" fmla="*/ 38 h 71"/>
                <a:gd name="T10" fmla="*/ 2 w 68"/>
                <a:gd name="T11" fmla="*/ 38 h 71"/>
                <a:gd name="T12" fmla="*/ 5 w 68"/>
                <a:gd name="T13" fmla="*/ 71 h 71"/>
                <a:gd name="T14" fmla="*/ 68 w 68"/>
                <a:gd name="T15" fmla="*/ 65 h 71"/>
                <a:gd name="T16" fmla="*/ 65 w 68"/>
                <a:gd name="T17"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71">
                  <a:moveTo>
                    <a:pt x="65" y="32"/>
                  </a:moveTo>
                  <a:cubicBezTo>
                    <a:pt x="65" y="32"/>
                    <a:pt x="65" y="32"/>
                    <a:pt x="65" y="31"/>
                  </a:cubicBezTo>
                  <a:cubicBezTo>
                    <a:pt x="63" y="13"/>
                    <a:pt x="48" y="0"/>
                    <a:pt x="30" y="2"/>
                  </a:cubicBezTo>
                  <a:cubicBezTo>
                    <a:pt x="13" y="3"/>
                    <a:pt x="0" y="19"/>
                    <a:pt x="1" y="37"/>
                  </a:cubicBezTo>
                  <a:cubicBezTo>
                    <a:pt x="2" y="37"/>
                    <a:pt x="2" y="38"/>
                    <a:pt x="2" y="38"/>
                  </a:cubicBezTo>
                  <a:cubicBezTo>
                    <a:pt x="2" y="38"/>
                    <a:pt x="2" y="38"/>
                    <a:pt x="2" y="38"/>
                  </a:cubicBezTo>
                  <a:cubicBezTo>
                    <a:pt x="5" y="71"/>
                    <a:pt x="5" y="71"/>
                    <a:pt x="5" y="71"/>
                  </a:cubicBezTo>
                  <a:cubicBezTo>
                    <a:pt x="68" y="65"/>
                    <a:pt x="68" y="65"/>
                    <a:pt x="68" y="65"/>
                  </a:cubicBezTo>
                  <a:cubicBezTo>
                    <a:pt x="65" y="32"/>
                    <a:pt x="65" y="32"/>
                    <a:pt x="65" y="32"/>
                  </a:cubicBezTo>
                  <a:close/>
                </a:path>
              </a:pathLst>
            </a:custGeom>
            <a:solidFill>
              <a:srgbClr val="FFF7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39" name="Freeform 34"/>
            <p:cNvSpPr>
              <a:spLocks/>
            </p:cNvSpPr>
            <p:nvPr/>
          </p:nvSpPr>
          <p:spPr bwMode="auto">
            <a:xfrm>
              <a:off x="8562975" y="6526213"/>
              <a:ext cx="444500" cy="247650"/>
            </a:xfrm>
            <a:custGeom>
              <a:avLst/>
              <a:gdLst>
                <a:gd name="T0" fmla="*/ 280 w 280"/>
                <a:gd name="T1" fmla="*/ 120 h 156"/>
                <a:gd name="T2" fmla="*/ 159 w 280"/>
                <a:gd name="T3" fmla="*/ 0 h 156"/>
                <a:gd name="T4" fmla="*/ 0 w 280"/>
                <a:gd name="T5" fmla="*/ 0 h 156"/>
                <a:gd name="T6" fmla="*/ 0 w 280"/>
                <a:gd name="T7" fmla="*/ 156 h 156"/>
                <a:gd name="T8" fmla="*/ 280 w 280"/>
                <a:gd name="T9" fmla="*/ 156 h 156"/>
                <a:gd name="T10" fmla="*/ 280 w 280"/>
                <a:gd name="T11" fmla="*/ 120 h 156"/>
              </a:gdLst>
              <a:ahLst/>
              <a:cxnLst>
                <a:cxn ang="0">
                  <a:pos x="T0" y="T1"/>
                </a:cxn>
                <a:cxn ang="0">
                  <a:pos x="T2" y="T3"/>
                </a:cxn>
                <a:cxn ang="0">
                  <a:pos x="T4" y="T5"/>
                </a:cxn>
                <a:cxn ang="0">
                  <a:pos x="T6" y="T7"/>
                </a:cxn>
                <a:cxn ang="0">
                  <a:pos x="T8" y="T9"/>
                </a:cxn>
                <a:cxn ang="0">
                  <a:pos x="T10" y="T11"/>
                </a:cxn>
              </a:cxnLst>
              <a:rect l="0" t="0" r="r" b="b"/>
              <a:pathLst>
                <a:path w="280" h="156">
                  <a:moveTo>
                    <a:pt x="280" y="120"/>
                  </a:moveTo>
                  <a:lnTo>
                    <a:pt x="159" y="0"/>
                  </a:lnTo>
                  <a:lnTo>
                    <a:pt x="0" y="0"/>
                  </a:lnTo>
                  <a:lnTo>
                    <a:pt x="0" y="156"/>
                  </a:lnTo>
                  <a:lnTo>
                    <a:pt x="280" y="156"/>
                  </a:lnTo>
                  <a:lnTo>
                    <a:pt x="280" y="120"/>
                  </a:lnTo>
                  <a:close/>
                </a:path>
              </a:pathLst>
            </a:custGeom>
            <a:solidFill>
              <a:srgbClr val="0041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40" name="Freeform 35"/>
            <p:cNvSpPr>
              <a:spLocks/>
            </p:cNvSpPr>
            <p:nvPr/>
          </p:nvSpPr>
          <p:spPr bwMode="auto">
            <a:xfrm>
              <a:off x="8562975" y="6526213"/>
              <a:ext cx="444500" cy="247650"/>
            </a:xfrm>
            <a:custGeom>
              <a:avLst/>
              <a:gdLst>
                <a:gd name="T0" fmla="*/ 280 w 280"/>
                <a:gd name="T1" fmla="*/ 120 h 156"/>
                <a:gd name="T2" fmla="*/ 159 w 280"/>
                <a:gd name="T3" fmla="*/ 0 h 156"/>
                <a:gd name="T4" fmla="*/ 0 w 280"/>
                <a:gd name="T5" fmla="*/ 0 h 156"/>
                <a:gd name="T6" fmla="*/ 0 w 280"/>
                <a:gd name="T7" fmla="*/ 156 h 156"/>
                <a:gd name="T8" fmla="*/ 280 w 280"/>
                <a:gd name="T9" fmla="*/ 156 h 156"/>
                <a:gd name="T10" fmla="*/ 280 w 280"/>
                <a:gd name="T11" fmla="*/ 120 h 156"/>
              </a:gdLst>
              <a:ahLst/>
              <a:cxnLst>
                <a:cxn ang="0">
                  <a:pos x="T0" y="T1"/>
                </a:cxn>
                <a:cxn ang="0">
                  <a:pos x="T2" y="T3"/>
                </a:cxn>
                <a:cxn ang="0">
                  <a:pos x="T4" y="T5"/>
                </a:cxn>
                <a:cxn ang="0">
                  <a:pos x="T6" y="T7"/>
                </a:cxn>
                <a:cxn ang="0">
                  <a:pos x="T8" y="T9"/>
                </a:cxn>
                <a:cxn ang="0">
                  <a:pos x="T10" y="T11"/>
                </a:cxn>
              </a:cxnLst>
              <a:rect l="0" t="0" r="r" b="b"/>
              <a:pathLst>
                <a:path w="280" h="156">
                  <a:moveTo>
                    <a:pt x="280" y="120"/>
                  </a:moveTo>
                  <a:lnTo>
                    <a:pt x="159" y="0"/>
                  </a:lnTo>
                  <a:lnTo>
                    <a:pt x="0" y="0"/>
                  </a:lnTo>
                  <a:lnTo>
                    <a:pt x="0" y="156"/>
                  </a:lnTo>
                  <a:lnTo>
                    <a:pt x="280" y="156"/>
                  </a:lnTo>
                  <a:lnTo>
                    <a:pt x="280" y="12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41" name="Rectangle 36"/>
            <p:cNvSpPr>
              <a:spLocks noChangeArrowheads="1"/>
            </p:cNvSpPr>
            <p:nvPr/>
          </p:nvSpPr>
          <p:spPr bwMode="auto">
            <a:xfrm>
              <a:off x="9136063" y="5461000"/>
              <a:ext cx="252413" cy="1065212"/>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42" name="Rectangle 37"/>
            <p:cNvSpPr>
              <a:spLocks noChangeArrowheads="1"/>
            </p:cNvSpPr>
            <p:nvPr/>
          </p:nvSpPr>
          <p:spPr bwMode="auto">
            <a:xfrm>
              <a:off x="9136063" y="5461000"/>
              <a:ext cx="252413" cy="106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43" name="Rectangle 38"/>
            <p:cNvSpPr>
              <a:spLocks noChangeArrowheads="1"/>
            </p:cNvSpPr>
            <p:nvPr/>
          </p:nvSpPr>
          <p:spPr bwMode="auto">
            <a:xfrm>
              <a:off x="8562975" y="5416550"/>
              <a:ext cx="249238" cy="1109662"/>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44" name="Rectangle 39"/>
            <p:cNvSpPr>
              <a:spLocks noChangeArrowheads="1"/>
            </p:cNvSpPr>
            <p:nvPr/>
          </p:nvSpPr>
          <p:spPr bwMode="auto">
            <a:xfrm>
              <a:off x="8562975" y="5416550"/>
              <a:ext cx="249238" cy="1109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45" name="Rectangle 40"/>
            <p:cNvSpPr>
              <a:spLocks noChangeArrowheads="1"/>
            </p:cNvSpPr>
            <p:nvPr/>
          </p:nvSpPr>
          <p:spPr bwMode="auto">
            <a:xfrm>
              <a:off x="8299450" y="5419725"/>
              <a:ext cx="1089025" cy="249237"/>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46" name="Rectangle 41"/>
            <p:cNvSpPr>
              <a:spLocks noChangeArrowheads="1"/>
            </p:cNvSpPr>
            <p:nvPr/>
          </p:nvSpPr>
          <p:spPr bwMode="auto">
            <a:xfrm>
              <a:off x="8299450" y="5419725"/>
              <a:ext cx="1089025" cy="249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47" name="Freeform 42"/>
            <p:cNvSpPr>
              <a:spLocks/>
            </p:cNvSpPr>
            <p:nvPr/>
          </p:nvSpPr>
          <p:spPr bwMode="auto">
            <a:xfrm>
              <a:off x="8183563" y="1798638"/>
              <a:ext cx="628650" cy="376237"/>
            </a:xfrm>
            <a:custGeom>
              <a:avLst/>
              <a:gdLst>
                <a:gd name="T0" fmla="*/ 218 w 242"/>
                <a:gd name="T1" fmla="*/ 72 h 145"/>
                <a:gd name="T2" fmla="*/ 178 w 242"/>
                <a:gd name="T3" fmla="*/ 41 h 145"/>
                <a:gd name="T4" fmla="*/ 178 w 242"/>
                <a:gd name="T5" fmla="*/ 41 h 145"/>
                <a:gd name="T6" fmla="*/ 178 w 242"/>
                <a:gd name="T7" fmla="*/ 41 h 145"/>
                <a:gd name="T8" fmla="*/ 137 w 242"/>
                <a:gd name="T9" fmla="*/ 0 h 145"/>
                <a:gd name="T10" fmla="*/ 100 w 242"/>
                <a:gd name="T11" fmla="*/ 21 h 145"/>
                <a:gd name="T12" fmla="*/ 87 w 242"/>
                <a:gd name="T13" fmla="*/ 19 h 145"/>
                <a:gd name="T14" fmla="*/ 49 w 242"/>
                <a:gd name="T15" fmla="*/ 58 h 145"/>
                <a:gd name="T16" fmla="*/ 49 w 242"/>
                <a:gd name="T17" fmla="*/ 58 h 145"/>
                <a:gd name="T18" fmla="*/ 44 w 242"/>
                <a:gd name="T19" fmla="*/ 58 h 145"/>
                <a:gd name="T20" fmla="*/ 0 w 242"/>
                <a:gd name="T21" fmla="*/ 101 h 145"/>
                <a:gd name="T22" fmla="*/ 44 w 242"/>
                <a:gd name="T23" fmla="*/ 145 h 145"/>
                <a:gd name="T24" fmla="*/ 204 w 242"/>
                <a:gd name="T25" fmla="*/ 145 h 145"/>
                <a:gd name="T26" fmla="*/ 242 w 242"/>
                <a:gd name="T27" fmla="*/ 107 h 145"/>
                <a:gd name="T28" fmla="*/ 218 w 242"/>
                <a:gd name="T29" fmla="*/ 72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2" h="145">
                  <a:moveTo>
                    <a:pt x="218" y="72"/>
                  </a:moveTo>
                  <a:cubicBezTo>
                    <a:pt x="213" y="54"/>
                    <a:pt x="197" y="41"/>
                    <a:pt x="178" y="41"/>
                  </a:cubicBezTo>
                  <a:cubicBezTo>
                    <a:pt x="178" y="41"/>
                    <a:pt x="178" y="41"/>
                    <a:pt x="178" y="41"/>
                  </a:cubicBezTo>
                  <a:cubicBezTo>
                    <a:pt x="178" y="41"/>
                    <a:pt x="178" y="41"/>
                    <a:pt x="178" y="41"/>
                  </a:cubicBezTo>
                  <a:cubicBezTo>
                    <a:pt x="178" y="18"/>
                    <a:pt x="159" y="0"/>
                    <a:pt x="137" y="0"/>
                  </a:cubicBezTo>
                  <a:cubicBezTo>
                    <a:pt x="121" y="0"/>
                    <a:pt x="107" y="8"/>
                    <a:pt x="100" y="21"/>
                  </a:cubicBezTo>
                  <a:cubicBezTo>
                    <a:pt x="96" y="20"/>
                    <a:pt x="92" y="19"/>
                    <a:pt x="87" y="19"/>
                  </a:cubicBezTo>
                  <a:cubicBezTo>
                    <a:pt x="66" y="19"/>
                    <a:pt x="49" y="36"/>
                    <a:pt x="49" y="58"/>
                  </a:cubicBezTo>
                  <a:cubicBezTo>
                    <a:pt x="49" y="58"/>
                    <a:pt x="49" y="58"/>
                    <a:pt x="49" y="58"/>
                  </a:cubicBezTo>
                  <a:cubicBezTo>
                    <a:pt x="47" y="58"/>
                    <a:pt x="45" y="58"/>
                    <a:pt x="44" y="58"/>
                  </a:cubicBezTo>
                  <a:cubicBezTo>
                    <a:pt x="19" y="58"/>
                    <a:pt x="0" y="77"/>
                    <a:pt x="0" y="101"/>
                  </a:cubicBezTo>
                  <a:cubicBezTo>
                    <a:pt x="0" y="125"/>
                    <a:pt x="19" y="145"/>
                    <a:pt x="44" y="145"/>
                  </a:cubicBezTo>
                  <a:cubicBezTo>
                    <a:pt x="204" y="145"/>
                    <a:pt x="204" y="145"/>
                    <a:pt x="204" y="145"/>
                  </a:cubicBezTo>
                  <a:cubicBezTo>
                    <a:pt x="225" y="145"/>
                    <a:pt x="242" y="128"/>
                    <a:pt x="242" y="107"/>
                  </a:cubicBezTo>
                  <a:cubicBezTo>
                    <a:pt x="242" y="91"/>
                    <a:pt x="232" y="78"/>
                    <a:pt x="218" y="7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48" name="Freeform 43"/>
            <p:cNvSpPr>
              <a:spLocks/>
            </p:cNvSpPr>
            <p:nvPr/>
          </p:nvSpPr>
          <p:spPr bwMode="auto">
            <a:xfrm>
              <a:off x="10671175" y="617538"/>
              <a:ext cx="546100" cy="317500"/>
            </a:xfrm>
            <a:custGeom>
              <a:avLst/>
              <a:gdLst>
                <a:gd name="T0" fmla="*/ 21 w 210"/>
                <a:gd name="T1" fmla="*/ 61 h 122"/>
                <a:gd name="T2" fmla="*/ 56 w 210"/>
                <a:gd name="T3" fmla="*/ 35 h 122"/>
                <a:gd name="T4" fmla="*/ 56 w 210"/>
                <a:gd name="T5" fmla="*/ 35 h 122"/>
                <a:gd name="T6" fmla="*/ 56 w 210"/>
                <a:gd name="T7" fmla="*/ 35 h 122"/>
                <a:gd name="T8" fmla="*/ 91 w 210"/>
                <a:gd name="T9" fmla="*/ 0 h 122"/>
                <a:gd name="T10" fmla="*/ 123 w 210"/>
                <a:gd name="T11" fmla="*/ 18 h 122"/>
                <a:gd name="T12" fmla="*/ 134 w 210"/>
                <a:gd name="T13" fmla="*/ 16 h 122"/>
                <a:gd name="T14" fmla="*/ 167 w 210"/>
                <a:gd name="T15" fmla="*/ 49 h 122"/>
                <a:gd name="T16" fmla="*/ 167 w 210"/>
                <a:gd name="T17" fmla="*/ 49 h 122"/>
                <a:gd name="T18" fmla="*/ 172 w 210"/>
                <a:gd name="T19" fmla="*/ 49 h 122"/>
                <a:gd name="T20" fmla="*/ 210 w 210"/>
                <a:gd name="T21" fmla="*/ 85 h 122"/>
                <a:gd name="T22" fmla="*/ 172 w 210"/>
                <a:gd name="T23" fmla="*/ 122 h 122"/>
                <a:gd name="T24" fmla="*/ 33 w 210"/>
                <a:gd name="T25" fmla="*/ 122 h 122"/>
                <a:gd name="T26" fmla="*/ 0 w 210"/>
                <a:gd name="T27" fmla="*/ 90 h 122"/>
                <a:gd name="T28" fmla="*/ 21 w 210"/>
                <a:gd name="T29" fmla="*/ 61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0" h="122">
                  <a:moveTo>
                    <a:pt x="21" y="61"/>
                  </a:moveTo>
                  <a:cubicBezTo>
                    <a:pt x="25" y="46"/>
                    <a:pt x="39" y="35"/>
                    <a:pt x="56" y="35"/>
                  </a:cubicBezTo>
                  <a:cubicBezTo>
                    <a:pt x="56" y="35"/>
                    <a:pt x="56" y="35"/>
                    <a:pt x="56" y="35"/>
                  </a:cubicBezTo>
                  <a:cubicBezTo>
                    <a:pt x="56" y="35"/>
                    <a:pt x="56" y="35"/>
                    <a:pt x="56" y="35"/>
                  </a:cubicBezTo>
                  <a:cubicBezTo>
                    <a:pt x="56" y="16"/>
                    <a:pt x="72" y="0"/>
                    <a:pt x="91" y="0"/>
                  </a:cubicBezTo>
                  <a:cubicBezTo>
                    <a:pt x="105" y="0"/>
                    <a:pt x="117" y="8"/>
                    <a:pt x="123" y="18"/>
                  </a:cubicBezTo>
                  <a:cubicBezTo>
                    <a:pt x="126" y="17"/>
                    <a:pt x="130" y="16"/>
                    <a:pt x="134" y="16"/>
                  </a:cubicBezTo>
                  <a:cubicBezTo>
                    <a:pt x="152" y="16"/>
                    <a:pt x="167" y="31"/>
                    <a:pt x="167" y="49"/>
                  </a:cubicBezTo>
                  <a:cubicBezTo>
                    <a:pt x="167" y="49"/>
                    <a:pt x="167" y="49"/>
                    <a:pt x="167" y="49"/>
                  </a:cubicBezTo>
                  <a:cubicBezTo>
                    <a:pt x="169" y="49"/>
                    <a:pt x="170" y="49"/>
                    <a:pt x="172" y="49"/>
                  </a:cubicBezTo>
                  <a:cubicBezTo>
                    <a:pt x="193" y="49"/>
                    <a:pt x="210" y="65"/>
                    <a:pt x="210" y="85"/>
                  </a:cubicBezTo>
                  <a:cubicBezTo>
                    <a:pt x="210" y="106"/>
                    <a:pt x="193" y="122"/>
                    <a:pt x="172" y="122"/>
                  </a:cubicBezTo>
                  <a:cubicBezTo>
                    <a:pt x="33" y="122"/>
                    <a:pt x="33" y="122"/>
                    <a:pt x="33" y="122"/>
                  </a:cubicBezTo>
                  <a:cubicBezTo>
                    <a:pt x="15" y="122"/>
                    <a:pt x="0" y="108"/>
                    <a:pt x="0" y="90"/>
                  </a:cubicBezTo>
                  <a:cubicBezTo>
                    <a:pt x="0" y="77"/>
                    <a:pt x="9" y="65"/>
                    <a:pt x="21" y="6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49" name="Freeform 44"/>
            <p:cNvSpPr>
              <a:spLocks/>
            </p:cNvSpPr>
            <p:nvPr/>
          </p:nvSpPr>
          <p:spPr bwMode="auto">
            <a:xfrm>
              <a:off x="9077325" y="4816475"/>
              <a:ext cx="217488" cy="212725"/>
            </a:xfrm>
            <a:custGeom>
              <a:avLst/>
              <a:gdLst>
                <a:gd name="T0" fmla="*/ 29 w 83"/>
                <a:gd name="T1" fmla="*/ 72 h 82"/>
                <a:gd name="T2" fmla="*/ 30 w 83"/>
                <a:gd name="T3" fmla="*/ 73 h 82"/>
                <a:gd name="T4" fmla="*/ 74 w 83"/>
                <a:gd name="T5" fmla="*/ 62 h 82"/>
                <a:gd name="T6" fmla="*/ 63 w 83"/>
                <a:gd name="T7" fmla="*/ 18 h 82"/>
                <a:gd name="T8" fmla="*/ 62 w 83"/>
                <a:gd name="T9" fmla="*/ 17 h 82"/>
                <a:gd name="T10" fmla="*/ 62 w 83"/>
                <a:gd name="T11" fmla="*/ 17 h 82"/>
                <a:gd name="T12" fmla="*/ 33 w 83"/>
                <a:gd name="T13" fmla="*/ 0 h 82"/>
                <a:gd name="T14" fmla="*/ 0 w 83"/>
                <a:gd name="T15" fmla="*/ 55 h 82"/>
                <a:gd name="T16" fmla="*/ 29 w 83"/>
                <a:gd name="T17" fmla="*/ 72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82">
                  <a:moveTo>
                    <a:pt x="29" y="72"/>
                  </a:moveTo>
                  <a:cubicBezTo>
                    <a:pt x="29" y="72"/>
                    <a:pt x="30" y="73"/>
                    <a:pt x="30" y="73"/>
                  </a:cubicBezTo>
                  <a:cubicBezTo>
                    <a:pt x="46" y="82"/>
                    <a:pt x="65" y="77"/>
                    <a:pt x="74" y="62"/>
                  </a:cubicBezTo>
                  <a:cubicBezTo>
                    <a:pt x="83" y="47"/>
                    <a:pt x="78" y="27"/>
                    <a:pt x="63" y="18"/>
                  </a:cubicBezTo>
                  <a:cubicBezTo>
                    <a:pt x="62" y="18"/>
                    <a:pt x="62" y="18"/>
                    <a:pt x="62" y="17"/>
                  </a:cubicBezTo>
                  <a:cubicBezTo>
                    <a:pt x="62" y="17"/>
                    <a:pt x="62" y="17"/>
                    <a:pt x="62" y="17"/>
                  </a:cubicBezTo>
                  <a:cubicBezTo>
                    <a:pt x="33" y="0"/>
                    <a:pt x="33" y="0"/>
                    <a:pt x="33" y="0"/>
                  </a:cubicBezTo>
                  <a:cubicBezTo>
                    <a:pt x="0" y="55"/>
                    <a:pt x="0" y="55"/>
                    <a:pt x="0" y="55"/>
                  </a:cubicBezTo>
                  <a:cubicBezTo>
                    <a:pt x="29" y="72"/>
                    <a:pt x="29" y="72"/>
                    <a:pt x="29" y="72"/>
                  </a:cubicBezTo>
                  <a:close/>
                </a:path>
              </a:pathLst>
            </a:custGeom>
            <a:solidFill>
              <a:srgbClr val="FFF7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50" name="Rectangle 45"/>
            <p:cNvSpPr>
              <a:spLocks noChangeArrowheads="1"/>
            </p:cNvSpPr>
            <p:nvPr/>
          </p:nvSpPr>
          <p:spPr bwMode="auto">
            <a:xfrm>
              <a:off x="7880350" y="4425950"/>
              <a:ext cx="1017588" cy="1398587"/>
            </a:xfrm>
            <a:prstGeom prst="rect">
              <a:avLst/>
            </a:prstGeom>
            <a:solidFill>
              <a:srgbClr val="66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51" name="Rectangle 46"/>
            <p:cNvSpPr>
              <a:spLocks noChangeArrowheads="1"/>
            </p:cNvSpPr>
            <p:nvPr/>
          </p:nvSpPr>
          <p:spPr bwMode="auto">
            <a:xfrm>
              <a:off x="7880350" y="4425950"/>
              <a:ext cx="1017588" cy="1398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52" name="Rectangle 47"/>
            <p:cNvSpPr>
              <a:spLocks noChangeArrowheads="1"/>
            </p:cNvSpPr>
            <p:nvPr/>
          </p:nvSpPr>
          <p:spPr bwMode="auto">
            <a:xfrm>
              <a:off x="7880350" y="5684838"/>
              <a:ext cx="179388" cy="1089025"/>
            </a:xfrm>
            <a:prstGeom prst="rect">
              <a:avLst/>
            </a:prstGeom>
            <a:solidFill>
              <a:srgbClr val="66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53" name="Rectangle 48"/>
            <p:cNvSpPr>
              <a:spLocks noChangeArrowheads="1"/>
            </p:cNvSpPr>
            <p:nvPr/>
          </p:nvSpPr>
          <p:spPr bwMode="auto">
            <a:xfrm>
              <a:off x="7880350" y="5684838"/>
              <a:ext cx="179388" cy="108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54" name="Freeform 49"/>
            <p:cNvSpPr>
              <a:spLocks/>
            </p:cNvSpPr>
            <p:nvPr/>
          </p:nvSpPr>
          <p:spPr bwMode="auto">
            <a:xfrm>
              <a:off x="9136063" y="6526213"/>
              <a:ext cx="444500" cy="247650"/>
            </a:xfrm>
            <a:custGeom>
              <a:avLst/>
              <a:gdLst>
                <a:gd name="T0" fmla="*/ 280 w 280"/>
                <a:gd name="T1" fmla="*/ 120 h 156"/>
                <a:gd name="T2" fmla="*/ 160 w 280"/>
                <a:gd name="T3" fmla="*/ 0 h 156"/>
                <a:gd name="T4" fmla="*/ 0 w 280"/>
                <a:gd name="T5" fmla="*/ 0 h 156"/>
                <a:gd name="T6" fmla="*/ 0 w 280"/>
                <a:gd name="T7" fmla="*/ 156 h 156"/>
                <a:gd name="T8" fmla="*/ 280 w 280"/>
                <a:gd name="T9" fmla="*/ 156 h 156"/>
                <a:gd name="T10" fmla="*/ 280 w 280"/>
                <a:gd name="T11" fmla="*/ 120 h 156"/>
              </a:gdLst>
              <a:ahLst/>
              <a:cxnLst>
                <a:cxn ang="0">
                  <a:pos x="T0" y="T1"/>
                </a:cxn>
                <a:cxn ang="0">
                  <a:pos x="T2" y="T3"/>
                </a:cxn>
                <a:cxn ang="0">
                  <a:pos x="T4" y="T5"/>
                </a:cxn>
                <a:cxn ang="0">
                  <a:pos x="T6" y="T7"/>
                </a:cxn>
                <a:cxn ang="0">
                  <a:pos x="T8" y="T9"/>
                </a:cxn>
                <a:cxn ang="0">
                  <a:pos x="T10" y="T11"/>
                </a:cxn>
              </a:cxnLst>
              <a:rect l="0" t="0" r="r" b="b"/>
              <a:pathLst>
                <a:path w="280" h="156">
                  <a:moveTo>
                    <a:pt x="280" y="120"/>
                  </a:moveTo>
                  <a:lnTo>
                    <a:pt x="160" y="0"/>
                  </a:lnTo>
                  <a:lnTo>
                    <a:pt x="0" y="0"/>
                  </a:lnTo>
                  <a:lnTo>
                    <a:pt x="0" y="156"/>
                  </a:lnTo>
                  <a:lnTo>
                    <a:pt x="280" y="156"/>
                  </a:lnTo>
                  <a:lnTo>
                    <a:pt x="280" y="120"/>
                  </a:lnTo>
                  <a:close/>
                </a:path>
              </a:pathLst>
            </a:custGeom>
            <a:solidFill>
              <a:srgbClr val="0041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55" name="Freeform 50"/>
            <p:cNvSpPr>
              <a:spLocks/>
            </p:cNvSpPr>
            <p:nvPr/>
          </p:nvSpPr>
          <p:spPr bwMode="auto">
            <a:xfrm>
              <a:off x="9136063" y="6526213"/>
              <a:ext cx="444500" cy="247650"/>
            </a:xfrm>
            <a:custGeom>
              <a:avLst/>
              <a:gdLst>
                <a:gd name="T0" fmla="*/ 280 w 280"/>
                <a:gd name="T1" fmla="*/ 120 h 156"/>
                <a:gd name="T2" fmla="*/ 160 w 280"/>
                <a:gd name="T3" fmla="*/ 0 h 156"/>
                <a:gd name="T4" fmla="*/ 0 w 280"/>
                <a:gd name="T5" fmla="*/ 0 h 156"/>
                <a:gd name="T6" fmla="*/ 0 w 280"/>
                <a:gd name="T7" fmla="*/ 156 h 156"/>
                <a:gd name="T8" fmla="*/ 280 w 280"/>
                <a:gd name="T9" fmla="*/ 156 h 156"/>
                <a:gd name="T10" fmla="*/ 280 w 280"/>
                <a:gd name="T11" fmla="*/ 120 h 156"/>
              </a:gdLst>
              <a:ahLst/>
              <a:cxnLst>
                <a:cxn ang="0">
                  <a:pos x="T0" y="T1"/>
                </a:cxn>
                <a:cxn ang="0">
                  <a:pos x="T2" y="T3"/>
                </a:cxn>
                <a:cxn ang="0">
                  <a:pos x="T4" y="T5"/>
                </a:cxn>
                <a:cxn ang="0">
                  <a:pos x="T6" y="T7"/>
                </a:cxn>
                <a:cxn ang="0">
                  <a:pos x="T8" y="T9"/>
                </a:cxn>
                <a:cxn ang="0">
                  <a:pos x="T10" y="T11"/>
                </a:cxn>
              </a:cxnLst>
              <a:rect l="0" t="0" r="r" b="b"/>
              <a:pathLst>
                <a:path w="280" h="156">
                  <a:moveTo>
                    <a:pt x="280" y="120"/>
                  </a:moveTo>
                  <a:lnTo>
                    <a:pt x="160" y="0"/>
                  </a:lnTo>
                  <a:lnTo>
                    <a:pt x="0" y="0"/>
                  </a:lnTo>
                  <a:lnTo>
                    <a:pt x="0" y="156"/>
                  </a:lnTo>
                  <a:lnTo>
                    <a:pt x="280" y="156"/>
                  </a:lnTo>
                  <a:lnTo>
                    <a:pt x="280" y="12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56" name="Rectangle 51"/>
            <p:cNvSpPr>
              <a:spLocks noChangeArrowheads="1"/>
            </p:cNvSpPr>
            <p:nvPr/>
          </p:nvSpPr>
          <p:spPr bwMode="auto">
            <a:xfrm>
              <a:off x="8721725" y="5684838"/>
              <a:ext cx="176213" cy="1089025"/>
            </a:xfrm>
            <a:prstGeom prst="rect">
              <a:avLst/>
            </a:prstGeom>
            <a:solidFill>
              <a:srgbClr val="66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57" name="Rectangle 52"/>
            <p:cNvSpPr>
              <a:spLocks noChangeArrowheads="1"/>
            </p:cNvSpPr>
            <p:nvPr/>
          </p:nvSpPr>
          <p:spPr bwMode="auto">
            <a:xfrm>
              <a:off x="8721725" y="5684838"/>
              <a:ext cx="176213" cy="108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58" name="Rectangle 53"/>
            <p:cNvSpPr>
              <a:spLocks noChangeArrowheads="1"/>
            </p:cNvSpPr>
            <p:nvPr/>
          </p:nvSpPr>
          <p:spPr bwMode="auto">
            <a:xfrm>
              <a:off x="8283575" y="5684838"/>
              <a:ext cx="177800" cy="1089025"/>
            </a:xfrm>
            <a:prstGeom prst="rect">
              <a:avLst/>
            </a:prstGeom>
            <a:solidFill>
              <a:srgbClr val="66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59" name="Rectangle 54"/>
            <p:cNvSpPr>
              <a:spLocks noChangeArrowheads="1"/>
            </p:cNvSpPr>
            <p:nvPr/>
          </p:nvSpPr>
          <p:spPr bwMode="auto">
            <a:xfrm>
              <a:off x="8283575" y="5684838"/>
              <a:ext cx="177800" cy="108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60" name="Rectangle 55"/>
            <p:cNvSpPr>
              <a:spLocks noChangeArrowheads="1"/>
            </p:cNvSpPr>
            <p:nvPr/>
          </p:nvSpPr>
          <p:spPr bwMode="auto">
            <a:xfrm>
              <a:off x="9121775" y="5684838"/>
              <a:ext cx="177800" cy="1089025"/>
            </a:xfrm>
            <a:prstGeom prst="rect">
              <a:avLst/>
            </a:prstGeom>
            <a:solidFill>
              <a:srgbClr val="66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61" name="Rectangle 56"/>
            <p:cNvSpPr>
              <a:spLocks noChangeArrowheads="1"/>
            </p:cNvSpPr>
            <p:nvPr/>
          </p:nvSpPr>
          <p:spPr bwMode="auto">
            <a:xfrm>
              <a:off x="9121775" y="5684838"/>
              <a:ext cx="177800" cy="108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62" name="Rectangle 57"/>
            <p:cNvSpPr>
              <a:spLocks noChangeArrowheads="1"/>
            </p:cNvSpPr>
            <p:nvPr/>
          </p:nvSpPr>
          <p:spPr bwMode="auto">
            <a:xfrm>
              <a:off x="8604250" y="5664200"/>
              <a:ext cx="695325" cy="160337"/>
            </a:xfrm>
            <a:prstGeom prst="rect">
              <a:avLst/>
            </a:prstGeom>
            <a:solidFill>
              <a:srgbClr val="66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63" name="Rectangle 58"/>
            <p:cNvSpPr>
              <a:spLocks noChangeArrowheads="1"/>
            </p:cNvSpPr>
            <p:nvPr/>
          </p:nvSpPr>
          <p:spPr bwMode="auto">
            <a:xfrm>
              <a:off x="8604250" y="5664200"/>
              <a:ext cx="695325" cy="160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64" name="Freeform 59"/>
            <p:cNvSpPr>
              <a:spLocks/>
            </p:cNvSpPr>
            <p:nvPr/>
          </p:nvSpPr>
          <p:spPr bwMode="auto">
            <a:xfrm>
              <a:off x="8810625" y="4425950"/>
              <a:ext cx="87313" cy="1238250"/>
            </a:xfrm>
            <a:custGeom>
              <a:avLst/>
              <a:gdLst>
                <a:gd name="T0" fmla="*/ 55 w 55"/>
                <a:gd name="T1" fmla="*/ 0 h 780"/>
                <a:gd name="T2" fmla="*/ 0 w 55"/>
                <a:gd name="T3" fmla="*/ 0 h 780"/>
                <a:gd name="T4" fmla="*/ 0 w 55"/>
                <a:gd name="T5" fmla="*/ 624 h 780"/>
                <a:gd name="T6" fmla="*/ 0 w 55"/>
                <a:gd name="T7" fmla="*/ 780 h 780"/>
                <a:gd name="T8" fmla="*/ 55 w 55"/>
                <a:gd name="T9" fmla="*/ 780 h 780"/>
                <a:gd name="T10" fmla="*/ 55 w 55"/>
                <a:gd name="T11" fmla="*/ 626 h 780"/>
                <a:gd name="T12" fmla="*/ 55 w 55"/>
                <a:gd name="T13" fmla="*/ 0 h 780"/>
              </a:gdLst>
              <a:ahLst/>
              <a:cxnLst>
                <a:cxn ang="0">
                  <a:pos x="T0" y="T1"/>
                </a:cxn>
                <a:cxn ang="0">
                  <a:pos x="T2" y="T3"/>
                </a:cxn>
                <a:cxn ang="0">
                  <a:pos x="T4" y="T5"/>
                </a:cxn>
                <a:cxn ang="0">
                  <a:pos x="T6" y="T7"/>
                </a:cxn>
                <a:cxn ang="0">
                  <a:pos x="T8" y="T9"/>
                </a:cxn>
                <a:cxn ang="0">
                  <a:pos x="T10" y="T11"/>
                </a:cxn>
                <a:cxn ang="0">
                  <a:pos x="T12" y="T13"/>
                </a:cxn>
              </a:cxnLst>
              <a:rect l="0" t="0" r="r" b="b"/>
              <a:pathLst>
                <a:path w="55" h="780">
                  <a:moveTo>
                    <a:pt x="55" y="0"/>
                  </a:moveTo>
                  <a:lnTo>
                    <a:pt x="0" y="0"/>
                  </a:lnTo>
                  <a:lnTo>
                    <a:pt x="0" y="624"/>
                  </a:lnTo>
                  <a:lnTo>
                    <a:pt x="0" y="780"/>
                  </a:lnTo>
                  <a:lnTo>
                    <a:pt x="55" y="780"/>
                  </a:lnTo>
                  <a:lnTo>
                    <a:pt x="55" y="626"/>
                  </a:lnTo>
                  <a:lnTo>
                    <a:pt x="55" y="0"/>
                  </a:lnTo>
                  <a:close/>
                </a:path>
              </a:pathLst>
            </a:custGeom>
            <a:solidFill>
              <a:srgbClr val="5B2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65" name="Freeform 60"/>
            <p:cNvSpPr>
              <a:spLocks/>
            </p:cNvSpPr>
            <p:nvPr/>
          </p:nvSpPr>
          <p:spPr bwMode="auto">
            <a:xfrm>
              <a:off x="8810625" y="4425950"/>
              <a:ext cx="87313" cy="1238250"/>
            </a:xfrm>
            <a:custGeom>
              <a:avLst/>
              <a:gdLst>
                <a:gd name="T0" fmla="*/ 55 w 55"/>
                <a:gd name="T1" fmla="*/ 0 h 780"/>
                <a:gd name="T2" fmla="*/ 0 w 55"/>
                <a:gd name="T3" fmla="*/ 0 h 780"/>
                <a:gd name="T4" fmla="*/ 0 w 55"/>
                <a:gd name="T5" fmla="*/ 624 h 780"/>
                <a:gd name="T6" fmla="*/ 0 w 55"/>
                <a:gd name="T7" fmla="*/ 780 h 780"/>
                <a:gd name="T8" fmla="*/ 55 w 55"/>
                <a:gd name="T9" fmla="*/ 780 h 780"/>
                <a:gd name="T10" fmla="*/ 55 w 55"/>
                <a:gd name="T11" fmla="*/ 626 h 780"/>
                <a:gd name="T12" fmla="*/ 55 w 55"/>
                <a:gd name="T13" fmla="*/ 0 h 780"/>
              </a:gdLst>
              <a:ahLst/>
              <a:cxnLst>
                <a:cxn ang="0">
                  <a:pos x="T0" y="T1"/>
                </a:cxn>
                <a:cxn ang="0">
                  <a:pos x="T2" y="T3"/>
                </a:cxn>
                <a:cxn ang="0">
                  <a:pos x="T4" y="T5"/>
                </a:cxn>
                <a:cxn ang="0">
                  <a:pos x="T6" y="T7"/>
                </a:cxn>
                <a:cxn ang="0">
                  <a:pos x="T8" y="T9"/>
                </a:cxn>
                <a:cxn ang="0">
                  <a:pos x="T10" y="T11"/>
                </a:cxn>
                <a:cxn ang="0">
                  <a:pos x="T12" y="T13"/>
                </a:cxn>
              </a:cxnLst>
              <a:rect l="0" t="0" r="r" b="b"/>
              <a:pathLst>
                <a:path w="55" h="780">
                  <a:moveTo>
                    <a:pt x="55" y="0"/>
                  </a:moveTo>
                  <a:lnTo>
                    <a:pt x="0" y="0"/>
                  </a:lnTo>
                  <a:lnTo>
                    <a:pt x="0" y="624"/>
                  </a:lnTo>
                  <a:lnTo>
                    <a:pt x="0" y="780"/>
                  </a:lnTo>
                  <a:lnTo>
                    <a:pt x="55" y="780"/>
                  </a:lnTo>
                  <a:lnTo>
                    <a:pt x="55" y="626"/>
                  </a:lnTo>
                  <a:lnTo>
                    <a:pt x="5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66" name="Freeform 61"/>
            <p:cNvSpPr>
              <a:spLocks/>
            </p:cNvSpPr>
            <p:nvPr/>
          </p:nvSpPr>
          <p:spPr bwMode="auto">
            <a:xfrm>
              <a:off x="8810625" y="5824538"/>
              <a:ext cx="87313" cy="949325"/>
            </a:xfrm>
            <a:custGeom>
              <a:avLst/>
              <a:gdLst>
                <a:gd name="T0" fmla="*/ 55 w 55"/>
                <a:gd name="T1" fmla="*/ 0 h 598"/>
                <a:gd name="T2" fmla="*/ 0 w 55"/>
                <a:gd name="T3" fmla="*/ 0 h 598"/>
                <a:gd name="T4" fmla="*/ 0 w 55"/>
                <a:gd name="T5" fmla="*/ 598 h 598"/>
                <a:gd name="T6" fmla="*/ 55 w 55"/>
                <a:gd name="T7" fmla="*/ 598 h 598"/>
                <a:gd name="T8" fmla="*/ 55 w 55"/>
                <a:gd name="T9" fmla="*/ 495 h 598"/>
                <a:gd name="T10" fmla="*/ 55 w 55"/>
                <a:gd name="T11" fmla="*/ 464 h 598"/>
                <a:gd name="T12" fmla="*/ 55 w 55"/>
                <a:gd name="T13" fmla="*/ 0 h 598"/>
              </a:gdLst>
              <a:ahLst/>
              <a:cxnLst>
                <a:cxn ang="0">
                  <a:pos x="T0" y="T1"/>
                </a:cxn>
                <a:cxn ang="0">
                  <a:pos x="T2" y="T3"/>
                </a:cxn>
                <a:cxn ang="0">
                  <a:pos x="T4" y="T5"/>
                </a:cxn>
                <a:cxn ang="0">
                  <a:pos x="T6" y="T7"/>
                </a:cxn>
                <a:cxn ang="0">
                  <a:pos x="T8" y="T9"/>
                </a:cxn>
                <a:cxn ang="0">
                  <a:pos x="T10" y="T11"/>
                </a:cxn>
                <a:cxn ang="0">
                  <a:pos x="T12" y="T13"/>
                </a:cxn>
              </a:cxnLst>
              <a:rect l="0" t="0" r="r" b="b"/>
              <a:pathLst>
                <a:path w="55" h="598">
                  <a:moveTo>
                    <a:pt x="55" y="0"/>
                  </a:moveTo>
                  <a:lnTo>
                    <a:pt x="0" y="0"/>
                  </a:lnTo>
                  <a:lnTo>
                    <a:pt x="0" y="598"/>
                  </a:lnTo>
                  <a:lnTo>
                    <a:pt x="55" y="598"/>
                  </a:lnTo>
                  <a:lnTo>
                    <a:pt x="55" y="495"/>
                  </a:lnTo>
                  <a:lnTo>
                    <a:pt x="55" y="464"/>
                  </a:lnTo>
                  <a:lnTo>
                    <a:pt x="55" y="0"/>
                  </a:lnTo>
                  <a:close/>
                </a:path>
              </a:pathLst>
            </a:custGeom>
            <a:solidFill>
              <a:srgbClr val="5B2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67" name="Freeform 62"/>
            <p:cNvSpPr>
              <a:spLocks/>
            </p:cNvSpPr>
            <p:nvPr/>
          </p:nvSpPr>
          <p:spPr bwMode="auto">
            <a:xfrm>
              <a:off x="8810625" y="5824538"/>
              <a:ext cx="87313" cy="949325"/>
            </a:xfrm>
            <a:custGeom>
              <a:avLst/>
              <a:gdLst>
                <a:gd name="T0" fmla="*/ 55 w 55"/>
                <a:gd name="T1" fmla="*/ 0 h 598"/>
                <a:gd name="T2" fmla="*/ 0 w 55"/>
                <a:gd name="T3" fmla="*/ 0 h 598"/>
                <a:gd name="T4" fmla="*/ 0 w 55"/>
                <a:gd name="T5" fmla="*/ 598 h 598"/>
                <a:gd name="T6" fmla="*/ 55 w 55"/>
                <a:gd name="T7" fmla="*/ 598 h 598"/>
                <a:gd name="T8" fmla="*/ 55 w 55"/>
                <a:gd name="T9" fmla="*/ 495 h 598"/>
                <a:gd name="T10" fmla="*/ 55 w 55"/>
                <a:gd name="T11" fmla="*/ 464 h 598"/>
                <a:gd name="T12" fmla="*/ 55 w 55"/>
                <a:gd name="T13" fmla="*/ 0 h 598"/>
              </a:gdLst>
              <a:ahLst/>
              <a:cxnLst>
                <a:cxn ang="0">
                  <a:pos x="T0" y="T1"/>
                </a:cxn>
                <a:cxn ang="0">
                  <a:pos x="T2" y="T3"/>
                </a:cxn>
                <a:cxn ang="0">
                  <a:pos x="T4" y="T5"/>
                </a:cxn>
                <a:cxn ang="0">
                  <a:pos x="T6" y="T7"/>
                </a:cxn>
                <a:cxn ang="0">
                  <a:pos x="T8" y="T9"/>
                </a:cxn>
                <a:cxn ang="0">
                  <a:pos x="T10" y="T11"/>
                </a:cxn>
                <a:cxn ang="0">
                  <a:pos x="T12" y="T13"/>
                </a:cxn>
              </a:cxnLst>
              <a:rect l="0" t="0" r="r" b="b"/>
              <a:pathLst>
                <a:path w="55" h="598">
                  <a:moveTo>
                    <a:pt x="55" y="0"/>
                  </a:moveTo>
                  <a:lnTo>
                    <a:pt x="0" y="0"/>
                  </a:lnTo>
                  <a:lnTo>
                    <a:pt x="0" y="598"/>
                  </a:lnTo>
                  <a:lnTo>
                    <a:pt x="55" y="598"/>
                  </a:lnTo>
                  <a:lnTo>
                    <a:pt x="55" y="495"/>
                  </a:lnTo>
                  <a:lnTo>
                    <a:pt x="55" y="464"/>
                  </a:lnTo>
                  <a:lnTo>
                    <a:pt x="5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68" name="Freeform 63"/>
            <p:cNvSpPr>
              <a:spLocks/>
            </p:cNvSpPr>
            <p:nvPr/>
          </p:nvSpPr>
          <p:spPr bwMode="auto">
            <a:xfrm>
              <a:off x="8810625" y="5664200"/>
              <a:ext cx="87313" cy="160337"/>
            </a:xfrm>
            <a:custGeom>
              <a:avLst/>
              <a:gdLst>
                <a:gd name="T0" fmla="*/ 55 w 55"/>
                <a:gd name="T1" fmla="*/ 0 h 101"/>
                <a:gd name="T2" fmla="*/ 55 w 55"/>
                <a:gd name="T3" fmla="*/ 0 h 101"/>
                <a:gd name="T4" fmla="*/ 0 w 55"/>
                <a:gd name="T5" fmla="*/ 0 h 101"/>
                <a:gd name="T6" fmla="*/ 0 w 55"/>
                <a:gd name="T7" fmla="*/ 101 h 101"/>
                <a:gd name="T8" fmla="*/ 55 w 55"/>
                <a:gd name="T9" fmla="*/ 101 h 101"/>
                <a:gd name="T10" fmla="*/ 55 w 55"/>
                <a:gd name="T11" fmla="*/ 0 h 101"/>
              </a:gdLst>
              <a:ahLst/>
              <a:cxnLst>
                <a:cxn ang="0">
                  <a:pos x="T0" y="T1"/>
                </a:cxn>
                <a:cxn ang="0">
                  <a:pos x="T2" y="T3"/>
                </a:cxn>
                <a:cxn ang="0">
                  <a:pos x="T4" y="T5"/>
                </a:cxn>
                <a:cxn ang="0">
                  <a:pos x="T6" y="T7"/>
                </a:cxn>
                <a:cxn ang="0">
                  <a:pos x="T8" y="T9"/>
                </a:cxn>
                <a:cxn ang="0">
                  <a:pos x="T10" y="T11"/>
                </a:cxn>
              </a:cxnLst>
              <a:rect l="0" t="0" r="r" b="b"/>
              <a:pathLst>
                <a:path w="55" h="101">
                  <a:moveTo>
                    <a:pt x="55" y="0"/>
                  </a:moveTo>
                  <a:lnTo>
                    <a:pt x="55" y="0"/>
                  </a:lnTo>
                  <a:lnTo>
                    <a:pt x="0" y="0"/>
                  </a:lnTo>
                  <a:lnTo>
                    <a:pt x="0" y="101"/>
                  </a:lnTo>
                  <a:lnTo>
                    <a:pt x="55" y="101"/>
                  </a:lnTo>
                  <a:lnTo>
                    <a:pt x="55" y="0"/>
                  </a:lnTo>
                  <a:close/>
                </a:path>
              </a:pathLst>
            </a:custGeom>
            <a:solidFill>
              <a:srgbClr val="5B2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69" name="Freeform 64"/>
            <p:cNvSpPr>
              <a:spLocks/>
            </p:cNvSpPr>
            <p:nvPr/>
          </p:nvSpPr>
          <p:spPr bwMode="auto">
            <a:xfrm>
              <a:off x="8810625" y="5664200"/>
              <a:ext cx="87313" cy="160337"/>
            </a:xfrm>
            <a:custGeom>
              <a:avLst/>
              <a:gdLst>
                <a:gd name="T0" fmla="*/ 55 w 55"/>
                <a:gd name="T1" fmla="*/ 0 h 101"/>
                <a:gd name="T2" fmla="*/ 55 w 55"/>
                <a:gd name="T3" fmla="*/ 0 h 101"/>
                <a:gd name="T4" fmla="*/ 0 w 55"/>
                <a:gd name="T5" fmla="*/ 0 h 101"/>
                <a:gd name="T6" fmla="*/ 0 w 55"/>
                <a:gd name="T7" fmla="*/ 101 h 101"/>
                <a:gd name="T8" fmla="*/ 55 w 55"/>
                <a:gd name="T9" fmla="*/ 101 h 101"/>
                <a:gd name="T10" fmla="*/ 55 w 55"/>
                <a:gd name="T11" fmla="*/ 0 h 101"/>
              </a:gdLst>
              <a:ahLst/>
              <a:cxnLst>
                <a:cxn ang="0">
                  <a:pos x="T0" y="T1"/>
                </a:cxn>
                <a:cxn ang="0">
                  <a:pos x="T2" y="T3"/>
                </a:cxn>
                <a:cxn ang="0">
                  <a:pos x="T4" y="T5"/>
                </a:cxn>
                <a:cxn ang="0">
                  <a:pos x="T6" y="T7"/>
                </a:cxn>
                <a:cxn ang="0">
                  <a:pos x="T8" y="T9"/>
                </a:cxn>
                <a:cxn ang="0">
                  <a:pos x="T10" y="T11"/>
                </a:cxn>
              </a:cxnLst>
              <a:rect l="0" t="0" r="r" b="b"/>
              <a:pathLst>
                <a:path w="55" h="101">
                  <a:moveTo>
                    <a:pt x="55" y="0"/>
                  </a:moveTo>
                  <a:lnTo>
                    <a:pt x="55" y="0"/>
                  </a:lnTo>
                  <a:lnTo>
                    <a:pt x="0" y="0"/>
                  </a:lnTo>
                  <a:lnTo>
                    <a:pt x="0" y="101"/>
                  </a:lnTo>
                  <a:lnTo>
                    <a:pt x="55" y="101"/>
                  </a:lnTo>
                  <a:lnTo>
                    <a:pt x="5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70" name="Rectangle 65"/>
            <p:cNvSpPr>
              <a:spLocks noChangeArrowheads="1"/>
            </p:cNvSpPr>
            <p:nvPr/>
          </p:nvSpPr>
          <p:spPr bwMode="auto">
            <a:xfrm>
              <a:off x="9121775" y="5824538"/>
              <a:ext cx="88900" cy="949325"/>
            </a:xfrm>
            <a:prstGeom prst="rect">
              <a:avLst/>
            </a:prstGeom>
            <a:solidFill>
              <a:srgbClr val="5B2D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71" name="Rectangle 66"/>
            <p:cNvSpPr>
              <a:spLocks noChangeArrowheads="1"/>
            </p:cNvSpPr>
            <p:nvPr/>
          </p:nvSpPr>
          <p:spPr bwMode="auto">
            <a:xfrm>
              <a:off x="9121775" y="5824538"/>
              <a:ext cx="88900" cy="949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72" name="Rectangle 67"/>
            <p:cNvSpPr>
              <a:spLocks noChangeArrowheads="1"/>
            </p:cNvSpPr>
            <p:nvPr/>
          </p:nvSpPr>
          <p:spPr bwMode="auto">
            <a:xfrm>
              <a:off x="9002713" y="5018088"/>
              <a:ext cx="1012825" cy="120650"/>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73" name="Rectangle 68"/>
            <p:cNvSpPr>
              <a:spLocks noChangeArrowheads="1"/>
            </p:cNvSpPr>
            <p:nvPr/>
          </p:nvSpPr>
          <p:spPr bwMode="auto">
            <a:xfrm>
              <a:off x="9002713" y="5018088"/>
              <a:ext cx="1012825" cy="120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74" name="Rectangle 69"/>
            <p:cNvSpPr>
              <a:spLocks noChangeArrowheads="1"/>
            </p:cNvSpPr>
            <p:nvPr/>
          </p:nvSpPr>
          <p:spPr bwMode="auto">
            <a:xfrm>
              <a:off x="9585325" y="5018088"/>
              <a:ext cx="430213" cy="120650"/>
            </a:xfrm>
            <a:prstGeom prst="rect">
              <a:avLst/>
            </a:prstGeom>
            <a:solidFill>
              <a:srgbClr val="0090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75" name="Rectangle 70"/>
            <p:cNvSpPr>
              <a:spLocks noChangeArrowheads="1"/>
            </p:cNvSpPr>
            <p:nvPr/>
          </p:nvSpPr>
          <p:spPr bwMode="auto">
            <a:xfrm>
              <a:off x="9585325" y="5018088"/>
              <a:ext cx="430213" cy="120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76" name="Freeform 71"/>
            <p:cNvSpPr>
              <a:spLocks/>
            </p:cNvSpPr>
            <p:nvPr/>
          </p:nvSpPr>
          <p:spPr bwMode="auto">
            <a:xfrm>
              <a:off x="7880350" y="4816475"/>
              <a:ext cx="930275" cy="1008062"/>
            </a:xfrm>
            <a:custGeom>
              <a:avLst/>
              <a:gdLst>
                <a:gd name="T0" fmla="*/ 0 w 586"/>
                <a:gd name="T1" fmla="*/ 0 h 635"/>
                <a:gd name="T2" fmla="*/ 0 w 586"/>
                <a:gd name="T3" fmla="*/ 547 h 635"/>
                <a:gd name="T4" fmla="*/ 113 w 586"/>
                <a:gd name="T5" fmla="*/ 547 h 635"/>
                <a:gd name="T6" fmla="*/ 113 w 586"/>
                <a:gd name="T7" fmla="*/ 635 h 635"/>
                <a:gd name="T8" fmla="*/ 254 w 586"/>
                <a:gd name="T9" fmla="*/ 635 h 635"/>
                <a:gd name="T10" fmla="*/ 254 w 586"/>
                <a:gd name="T11" fmla="*/ 547 h 635"/>
                <a:gd name="T12" fmla="*/ 366 w 586"/>
                <a:gd name="T13" fmla="*/ 547 h 635"/>
                <a:gd name="T14" fmla="*/ 366 w 586"/>
                <a:gd name="T15" fmla="*/ 635 h 635"/>
                <a:gd name="T16" fmla="*/ 456 w 586"/>
                <a:gd name="T17" fmla="*/ 635 h 635"/>
                <a:gd name="T18" fmla="*/ 456 w 586"/>
                <a:gd name="T19" fmla="*/ 534 h 635"/>
                <a:gd name="T20" fmla="*/ 586 w 586"/>
                <a:gd name="T21" fmla="*/ 534 h 635"/>
                <a:gd name="T22" fmla="*/ 586 w 586"/>
                <a:gd name="T23" fmla="*/ 378 h 635"/>
                <a:gd name="T24" fmla="*/ 0 w 586"/>
                <a:gd name="T25" fmla="*/ 0 h 6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6" h="635">
                  <a:moveTo>
                    <a:pt x="0" y="0"/>
                  </a:moveTo>
                  <a:lnTo>
                    <a:pt x="0" y="547"/>
                  </a:lnTo>
                  <a:lnTo>
                    <a:pt x="113" y="547"/>
                  </a:lnTo>
                  <a:lnTo>
                    <a:pt x="113" y="635"/>
                  </a:lnTo>
                  <a:lnTo>
                    <a:pt x="254" y="635"/>
                  </a:lnTo>
                  <a:lnTo>
                    <a:pt x="254" y="547"/>
                  </a:lnTo>
                  <a:lnTo>
                    <a:pt x="366" y="547"/>
                  </a:lnTo>
                  <a:lnTo>
                    <a:pt x="366" y="635"/>
                  </a:lnTo>
                  <a:lnTo>
                    <a:pt x="456" y="635"/>
                  </a:lnTo>
                  <a:lnTo>
                    <a:pt x="456" y="534"/>
                  </a:lnTo>
                  <a:lnTo>
                    <a:pt x="586" y="534"/>
                  </a:lnTo>
                  <a:lnTo>
                    <a:pt x="586" y="378"/>
                  </a:lnTo>
                  <a:lnTo>
                    <a:pt x="0" y="0"/>
                  </a:lnTo>
                  <a:close/>
                </a:path>
              </a:pathLst>
            </a:custGeom>
            <a:solidFill>
              <a:srgbClr val="5E2D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77" name="Freeform 72"/>
            <p:cNvSpPr>
              <a:spLocks/>
            </p:cNvSpPr>
            <p:nvPr/>
          </p:nvSpPr>
          <p:spPr bwMode="auto">
            <a:xfrm>
              <a:off x="7880350" y="4816475"/>
              <a:ext cx="930275" cy="1008062"/>
            </a:xfrm>
            <a:custGeom>
              <a:avLst/>
              <a:gdLst>
                <a:gd name="T0" fmla="*/ 0 w 586"/>
                <a:gd name="T1" fmla="*/ 0 h 635"/>
                <a:gd name="T2" fmla="*/ 0 w 586"/>
                <a:gd name="T3" fmla="*/ 547 h 635"/>
                <a:gd name="T4" fmla="*/ 113 w 586"/>
                <a:gd name="T5" fmla="*/ 547 h 635"/>
                <a:gd name="T6" fmla="*/ 113 w 586"/>
                <a:gd name="T7" fmla="*/ 635 h 635"/>
                <a:gd name="T8" fmla="*/ 254 w 586"/>
                <a:gd name="T9" fmla="*/ 635 h 635"/>
                <a:gd name="T10" fmla="*/ 254 w 586"/>
                <a:gd name="T11" fmla="*/ 547 h 635"/>
                <a:gd name="T12" fmla="*/ 366 w 586"/>
                <a:gd name="T13" fmla="*/ 547 h 635"/>
                <a:gd name="T14" fmla="*/ 366 w 586"/>
                <a:gd name="T15" fmla="*/ 635 h 635"/>
                <a:gd name="T16" fmla="*/ 456 w 586"/>
                <a:gd name="T17" fmla="*/ 635 h 635"/>
                <a:gd name="T18" fmla="*/ 456 w 586"/>
                <a:gd name="T19" fmla="*/ 534 h 635"/>
                <a:gd name="T20" fmla="*/ 586 w 586"/>
                <a:gd name="T21" fmla="*/ 534 h 635"/>
                <a:gd name="T22" fmla="*/ 586 w 586"/>
                <a:gd name="T23" fmla="*/ 378 h 635"/>
                <a:gd name="T24" fmla="*/ 0 w 586"/>
                <a:gd name="T25" fmla="*/ 0 h 6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6" h="635">
                  <a:moveTo>
                    <a:pt x="0" y="0"/>
                  </a:moveTo>
                  <a:lnTo>
                    <a:pt x="0" y="547"/>
                  </a:lnTo>
                  <a:lnTo>
                    <a:pt x="113" y="547"/>
                  </a:lnTo>
                  <a:lnTo>
                    <a:pt x="113" y="635"/>
                  </a:lnTo>
                  <a:lnTo>
                    <a:pt x="254" y="635"/>
                  </a:lnTo>
                  <a:lnTo>
                    <a:pt x="254" y="547"/>
                  </a:lnTo>
                  <a:lnTo>
                    <a:pt x="366" y="547"/>
                  </a:lnTo>
                  <a:lnTo>
                    <a:pt x="366" y="635"/>
                  </a:lnTo>
                  <a:lnTo>
                    <a:pt x="456" y="635"/>
                  </a:lnTo>
                  <a:lnTo>
                    <a:pt x="456" y="534"/>
                  </a:lnTo>
                  <a:lnTo>
                    <a:pt x="586" y="534"/>
                  </a:lnTo>
                  <a:lnTo>
                    <a:pt x="586" y="378"/>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78" name="Freeform 73"/>
            <p:cNvSpPr>
              <a:spLocks/>
            </p:cNvSpPr>
            <p:nvPr/>
          </p:nvSpPr>
          <p:spPr bwMode="auto">
            <a:xfrm>
              <a:off x="7880350" y="5684838"/>
              <a:ext cx="179388" cy="1089025"/>
            </a:xfrm>
            <a:custGeom>
              <a:avLst/>
              <a:gdLst>
                <a:gd name="T0" fmla="*/ 113 w 113"/>
                <a:gd name="T1" fmla="*/ 0 h 686"/>
                <a:gd name="T2" fmla="*/ 0 w 113"/>
                <a:gd name="T3" fmla="*/ 0 h 686"/>
                <a:gd name="T4" fmla="*/ 0 w 113"/>
                <a:gd name="T5" fmla="*/ 88 h 686"/>
                <a:gd name="T6" fmla="*/ 56 w 113"/>
                <a:gd name="T7" fmla="*/ 88 h 686"/>
                <a:gd name="T8" fmla="*/ 56 w 113"/>
                <a:gd name="T9" fmla="*/ 686 h 686"/>
                <a:gd name="T10" fmla="*/ 113 w 113"/>
                <a:gd name="T11" fmla="*/ 686 h 686"/>
                <a:gd name="T12" fmla="*/ 113 w 113"/>
                <a:gd name="T13" fmla="*/ 552 h 686"/>
                <a:gd name="T14" fmla="*/ 113 w 113"/>
                <a:gd name="T15" fmla="*/ 88 h 686"/>
                <a:gd name="T16" fmla="*/ 113 w 113"/>
                <a:gd name="T17" fmla="*/ 0 h 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686">
                  <a:moveTo>
                    <a:pt x="113" y="0"/>
                  </a:moveTo>
                  <a:lnTo>
                    <a:pt x="0" y="0"/>
                  </a:lnTo>
                  <a:lnTo>
                    <a:pt x="0" y="88"/>
                  </a:lnTo>
                  <a:lnTo>
                    <a:pt x="56" y="88"/>
                  </a:lnTo>
                  <a:lnTo>
                    <a:pt x="56" y="686"/>
                  </a:lnTo>
                  <a:lnTo>
                    <a:pt x="113" y="686"/>
                  </a:lnTo>
                  <a:lnTo>
                    <a:pt x="113" y="552"/>
                  </a:lnTo>
                  <a:lnTo>
                    <a:pt x="113" y="88"/>
                  </a:lnTo>
                  <a:lnTo>
                    <a:pt x="113" y="0"/>
                  </a:lnTo>
                  <a:close/>
                </a:path>
              </a:pathLst>
            </a:custGeom>
            <a:solidFill>
              <a:srgbClr val="5E2D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79" name="Freeform 74"/>
            <p:cNvSpPr>
              <a:spLocks/>
            </p:cNvSpPr>
            <p:nvPr/>
          </p:nvSpPr>
          <p:spPr bwMode="auto">
            <a:xfrm>
              <a:off x="7880350" y="5684838"/>
              <a:ext cx="179388" cy="1089025"/>
            </a:xfrm>
            <a:custGeom>
              <a:avLst/>
              <a:gdLst>
                <a:gd name="T0" fmla="*/ 113 w 113"/>
                <a:gd name="T1" fmla="*/ 0 h 686"/>
                <a:gd name="T2" fmla="*/ 0 w 113"/>
                <a:gd name="T3" fmla="*/ 0 h 686"/>
                <a:gd name="T4" fmla="*/ 0 w 113"/>
                <a:gd name="T5" fmla="*/ 88 h 686"/>
                <a:gd name="T6" fmla="*/ 56 w 113"/>
                <a:gd name="T7" fmla="*/ 88 h 686"/>
                <a:gd name="T8" fmla="*/ 56 w 113"/>
                <a:gd name="T9" fmla="*/ 686 h 686"/>
                <a:gd name="T10" fmla="*/ 113 w 113"/>
                <a:gd name="T11" fmla="*/ 686 h 686"/>
                <a:gd name="T12" fmla="*/ 113 w 113"/>
                <a:gd name="T13" fmla="*/ 552 h 686"/>
                <a:gd name="T14" fmla="*/ 113 w 113"/>
                <a:gd name="T15" fmla="*/ 88 h 686"/>
                <a:gd name="T16" fmla="*/ 113 w 113"/>
                <a:gd name="T17" fmla="*/ 0 h 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686">
                  <a:moveTo>
                    <a:pt x="113" y="0"/>
                  </a:moveTo>
                  <a:lnTo>
                    <a:pt x="0" y="0"/>
                  </a:lnTo>
                  <a:lnTo>
                    <a:pt x="0" y="88"/>
                  </a:lnTo>
                  <a:lnTo>
                    <a:pt x="56" y="88"/>
                  </a:lnTo>
                  <a:lnTo>
                    <a:pt x="56" y="686"/>
                  </a:lnTo>
                  <a:lnTo>
                    <a:pt x="113" y="686"/>
                  </a:lnTo>
                  <a:lnTo>
                    <a:pt x="113" y="552"/>
                  </a:lnTo>
                  <a:lnTo>
                    <a:pt x="113" y="88"/>
                  </a:lnTo>
                  <a:lnTo>
                    <a:pt x="11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80" name="Freeform 75"/>
            <p:cNvSpPr>
              <a:spLocks/>
            </p:cNvSpPr>
            <p:nvPr/>
          </p:nvSpPr>
          <p:spPr bwMode="auto">
            <a:xfrm>
              <a:off x="8283575" y="5684838"/>
              <a:ext cx="177800" cy="1089025"/>
            </a:xfrm>
            <a:custGeom>
              <a:avLst/>
              <a:gdLst>
                <a:gd name="T0" fmla="*/ 112 w 112"/>
                <a:gd name="T1" fmla="*/ 0 h 686"/>
                <a:gd name="T2" fmla="*/ 0 w 112"/>
                <a:gd name="T3" fmla="*/ 0 h 686"/>
                <a:gd name="T4" fmla="*/ 0 w 112"/>
                <a:gd name="T5" fmla="*/ 88 h 686"/>
                <a:gd name="T6" fmla="*/ 0 w 112"/>
                <a:gd name="T7" fmla="*/ 686 h 686"/>
                <a:gd name="T8" fmla="*/ 56 w 112"/>
                <a:gd name="T9" fmla="*/ 686 h 686"/>
                <a:gd name="T10" fmla="*/ 56 w 112"/>
                <a:gd name="T11" fmla="*/ 88 h 686"/>
                <a:gd name="T12" fmla="*/ 112 w 112"/>
                <a:gd name="T13" fmla="*/ 88 h 686"/>
                <a:gd name="T14" fmla="*/ 112 w 112"/>
                <a:gd name="T15" fmla="*/ 0 h 6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 h="686">
                  <a:moveTo>
                    <a:pt x="112" y="0"/>
                  </a:moveTo>
                  <a:lnTo>
                    <a:pt x="0" y="0"/>
                  </a:lnTo>
                  <a:lnTo>
                    <a:pt x="0" y="88"/>
                  </a:lnTo>
                  <a:lnTo>
                    <a:pt x="0" y="686"/>
                  </a:lnTo>
                  <a:lnTo>
                    <a:pt x="56" y="686"/>
                  </a:lnTo>
                  <a:lnTo>
                    <a:pt x="56" y="88"/>
                  </a:lnTo>
                  <a:lnTo>
                    <a:pt x="112" y="88"/>
                  </a:lnTo>
                  <a:lnTo>
                    <a:pt x="112" y="0"/>
                  </a:lnTo>
                  <a:close/>
                </a:path>
              </a:pathLst>
            </a:custGeom>
            <a:solidFill>
              <a:srgbClr val="5E2D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81" name="Freeform 76"/>
            <p:cNvSpPr>
              <a:spLocks/>
            </p:cNvSpPr>
            <p:nvPr/>
          </p:nvSpPr>
          <p:spPr bwMode="auto">
            <a:xfrm>
              <a:off x="8283575" y="5684838"/>
              <a:ext cx="177800" cy="1089025"/>
            </a:xfrm>
            <a:custGeom>
              <a:avLst/>
              <a:gdLst>
                <a:gd name="T0" fmla="*/ 112 w 112"/>
                <a:gd name="T1" fmla="*/ 0 h 686"/>
                <a:gd name="T2" fmla="*/ 0 w 112"/>
                <a:gd name="T3" fmla="*/ 0 h 686"/>
                <a:gd name="T4" fmla="*/ 0 w 112"/>
                <a:gd name="T5" fmla="*/ 88 h 686"/>
                <a:gd name="T6" fmla="*/ 0 w 112"/>
                <a:gd name="T7" fmla="*/ 686 h 686"/>
                <a:gd name="T8" fmla="*/ 56 w 112"/>
                <a:gd name="T9" fmla="*/ 686 h 686"/>
                <a:gd name="T10" fmla="*/ 56 w 112"/>
                <a:gd name="T11" fmla="*/ 88 h 686"/>
                <a:gd name="T12" fmla="*/ 112 w 112"/>
                <a:gd name="T13" fmla="*/ 88 h 686"/>
                <a:gd name="T14" fmla="*/ 112 w 112"/>
                <a:gd name="T15" fmla="*/ 0 h 6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 h="686">
                  <a:moveTo>
                    <a:pt x="112" y="0"/>
                  </a:moveTo>
                  <a:lnTo>
                    <a:pt x="0" y="0"/>
                  </a:lnTo>
                  <a:lnTo>
                    <a:pt x="0" y="88"/>
                  </a:lnTo>
                  <a:lnTo>
                    <a:pt x="0" y="686"/>
                  </a:lnTo>
                  <a:lnTo>
                    <a:pt x="56" y="686"/>
                  </a:lnTo>
                  <a:lnTo>
                    <a:pt x="56" y="88"/>
                  </a:lnTo>
                  <a:lnTo>
                    <a:pt x="112" y="88"/>
                  </a:lnTo>
                  <a:lnTo>
                    <a:pt x="11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82" name="Rectangle 77"/>
            <p:cNvSpPr>
              <a:spLocks noChangeArrowheads="1"/>
            </p:cNvSpPr>
            <p:nvPr/>
          </p:nvSpPr>
          <p:spPr bwMode="auto">
            <a:xfrm>
              <a:off x="8604250" y="5664200"/>
              <a:ext cx="206375" cy="160337"/>
            </a:xfrm>
            <a:prstGeom prst="rect">
              <a:avLst/>
            </a:prstGeom>
            <a:solidFill>
              <a:srgbClr val="5E2D8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83" name="Rectangle 78"/>
            <p:cNvSpPr>
              <a:spLocks noChangeArrowheads="1"/>
            </p:cNvSpPr>
            <p:nvPr/>
          </p:nvSpPr>
          <p:spPr bwMode="auto">
            <a:xfrm>
              <a:off x="8604250" y="5664200"/>
              <a:ext cx="206375" cy="160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84" name="Freeform 79"/>
            <p:cNvSpPr>
              <a:spLocks/>
            </p:cNvSpPr>
            <p:nvPr/>
          </p:nvSpPr>
          <p:spPr bwMode="auto">
            <a:xfrm>
              <a:off x="7988300" y="3446463"/>
              <a:ext cx="603250" cy="550862"/>
            </a:xfrm>
            <a:custGeom>
              <a:avLst/>
              <a:gdLst>
                <a:gd name="T0" fmla="*/ 135 w 232"/>
                <a:gd name="T1" fmla="*/ 119 h 212"/>
                <a:gd name="T2" fmla="*/ 131 w 232"/>
                <a:gd name="T3" fmla="*/ 115 h 212"/>
                <a:gd name="T4" fmla="*/ 120 w 232"/>
                <a:gd name="T5" fmla="*/ 71 h 212"/>
                <a:gd name="T6" fmla="*/ 78 w 232"/>
                <a:gd name="T7" fmla="*/ 1 h 212"/>
                <a:gd name="T8" fmla="*/ 78 w 232"/>
                <a:gd name="T9" fmla="*/ 3 h 212"/>
                <a:gd name="T10" fmla="*/ 78 w 232"/>
                <a:gd name="T11" fmla="*/ 1 h 212"/>
                <a:gd name="T12" fmla="*/ 21 w 232"/>
                <a:gd name="T13" fmla="*/ 93 h 212"/>
                <a:gd name="T14" fmla="*/ 30 w 232"/>
                <a:gd name="T15" fmla="*/ 125 h 212"/>
                <a:gd name="T16" fmla="*/ 36 w 232"/>
                <a:gd name="T17" fmla="*/ 153 h 212"/>
                <a:gd name="T18" fmla="*/ 59 w 232"/>
                <a:gd name="T19" fmla="*/ 166 h 212"/>
                <a:gd name="T20" fmla="*/ 59 w 232"/>
                <a:gd name="T21" fmla="*/ 168 h 212"/>
                <a:gd name="T22" fmla="*/ 232 w 232"/>
                <a:gd name="T23" fmla="*/ 162 h 212"/>
                <a:gd name="T24" fmla="*/ 135 w 232"/>
                <a:gd name="T25" fmla="*/ 119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2" h="212">
                  <a:moveTo>
                    <a:pt x="135" y="119"/>
                  </a:moveTo>
                  <a:cubicBezTo>
                    <a:pt x="134" y="117"/>
                    <a:pt x="132" y="116"/>
                    <a:pt x="131" y="115"/>
                  </a:cubicBezTo>
                  <a:cubicBezTo>
                    <a:pt x="117" y="100"/>
                    <a:pt x="121" y="90"/>
                    <a:pt x="120" y="71"/>
                  </a:cubicBezTo>
                  <a:cubicBezTo>
                    <a:pt x="119" y="47"/>
                    <a:pt x="103" y="9"/>
                    <a:pt x="78" y="1"/>
                  </a:cubicBezTo>
                  <a:cubicBezTo>
                    <a:pt x="78" y="3"/>
                    <a:pt x="78" y="3"/>
                    <a:pt x="78" y="3"/>
                  </a:cubicBezTo>
                  <a:cubicBezTo>
                    <a:pt x="78" y="1"/>
                    <a:pt x="78" y="1"/>
                    <a:pt x="78" y="1"/>
                  </a:cubicBezTo>
                  <a:cubicBezTo>
                    <a:pt x="34" y="0"/>
                    <a:pt x="0" y="58"/>
                    <a:pt x="21" y="93"/>
                  </a:cubicBezTo>
                  <a:cubicBezTo>
                    <a:pt x="28" y="104"/>
                    <a:pt x="30" y="112"/>
                    <a:pt x="30" y="125"/>
                  </a:cubicBezTo>
                  <a:cubicBezTo>
                    <a:pt x="30" y="136"/>
                    <a:pt x="31" y="144"/>
                    <a:pt x="36" y="153"/>
                  </a:cubicBezTo>
                  <a:cubicBezTo>
                    <a:pt x="40" y="159"/>
                    <a:pt x="49" y="164"/>
                    <a:pt x="59" y="166"/>
                  </a:cubicBezTo>
                  <a:cubicBezTo>
                    <a:pt x="59" y="168"/>
                    <a:pt x="59" y="168"/>
                    <a:pt x="59" y="168"/>
                  </a:cubicBezTo>
                  <a:cubicBezTo>
                    <a:pt x="89" y="212"/>
                    <a:pt x="232" y="162"/>
                    <a:pt x="232" y="162"/>
                  </a:cubicBezTo>
                  <a:cubicBezTo>
                    <a:pt x="204" y="118"/>
                    <a:pt x="135" y="119"/>
                    <a:pt x="135" y="119"/>
                  </a:cubicBezTo>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85" name="Freeform 80"/>
            <p:cNvSpPr>
              <a:spLocks/>
            </p:cNvSpPr>
            <p:nvPr/>
          </p:nvSpPr>
          <p:spPr bwMode="auto">
            <a:xfrm>
              <a:off x="8310563" y="3706813"/>
              <a:ext cx="195263" cy="98425"/>
            </a:xfrm>
            <a:custGeom>
              <a:avLst/>
              <a:gdLst>
                <a:gd name="T0" fmla="*/ 0 w 75"/>
                <a:gd name="T1" fmla="*/ 0 h 38"/>
                <a:gd name="T2" fmla="*/ 37 w 75"/>
                <a:gd name="T3" fmla="*/ 38 h 38"/>
                <a:gd name="T4" fmla="*/ 75 w 75"/>
                <a:gd name="T5" fmla="*/ 0 h 38"/>
                <a:gd name="T6" fmla="*/ 0 w 75"/>
                <a:gd name="T7" fmla="*/ 0 h 38"/>
              </a:gdLst>
              <a:ahLst/>
              <a:cxnLst>
                <a:cxn ang="0">
                  <a:pos x="T0" y="T1"/>
                </a:cxn>
                <a:cxn ang="0">
                  <a:pos x="T2" y="T3"/>
                </a:cxn>
                <a:cxn ang="0">
                  <a:pos x="T4" y="T5"/>
                </a:cxn>
                <a:cxn ang="0">
                  <a:pos x="T6" y="T7"/>
                </a:cxn>
              </a:cxnLst>
              <a:rect l="0" t="0" r="r" b="b"/>
              <a:pathLst>
                <a:path w="75" h="38">
                  <a:moveTo>
                    <a:pt x="0" y="0"/>
                  </a:moveTo>
                  <a:cubicBezTo>
                    <a:pt x="0" y="21"/>
                    <a:pt x="16" y="38"/>
                    <a:pt x="37" y="38"/>
                  </a:cubicBezTo>
                  <a:cubicBezTo>
                    <a:pt x="58" y="38"/>
                    <a:pt x="75" y="21"/>
                    <a:pt x="75" y="0"/>
                  </a:cubicBezTo>
                  <a:cubicBezTo>
                    <a:pt x="0" y="0"/>
                    <a:pt x="0" y="0"/>
                    <a:pt x="0" y="0"/>
                  </a:cubicBezTo>
                </a:path>
              </a:pathLst>
            </a:custGeom>
            <a:solidFill>
              <a:srgbClr val="FFF7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86" name="Freeform 81"/>
            <p:cNvSpPr>
              <a:spLocks/>
            </p:cNvSpPr>
            <p:nvPr/>
          </p:nvSpPr>
          <p:spPr bwMode="auto">
            <a:xfrm>
              <a:off x="8356600" y="3706813"/>
              <a:ext cx="100013" cy="49212"/>
            </a:xfrm>
            <a:custGeom>
              <a:avLst/>
              <a:gdLst>
                <a:gd name="T0" fmla="*/ 38 w 38"/>
                <a:gd name="T1" fmla="*/ 0 h 19"/>
                <a:gd name="T2" fmla="*/ 0 w 38"/>
                <a:gd name="T3" fmla="*/ 0 h 19"/>
                <a:gd name="T4" fmla="*/ 19 w 38"/>
                <a:gd name="T5" fmla="*/ 19 h 19"/>
                <a:gd name="T6" fmla="*/ 19 w 38"/>
                <a:gd name="T7" fmla="*/ 19 h 19"/>
                <a:gd name="T8" fmla="*/ 38 w 38"/>
                <a:gd name="T9" fmla="*/ 0 h 19"/>
              </a:gdLst>
              <a:ahLst/>
              <a:cxnLst>
                <a:cxn ang="0">
                  <a:pos x="T0" y="T1"/>
                </a:cxn>
                <a:cxn ang="0">
                  <a:pos x="T2" y="T3"/>
                </a:cxn>
                <a:cxn ang="0">
                  <a:pos x="T4" y="T5"/>
                </a:cxn>
                <a:cxn ang="0">
                  <a:pos x="T6" y="T7"/>
                </a:cxn>
                <a:cxn ang="0">
                  <a:pos x="T8" y="T9"/>
                </a:cxn>
              </a:cxnLst>
              <a:rect l="0" t="0" r="r" b="b"/>
              <a:pathLst>
                <a:path w="38" h="19">
                  <a:moveTo>
                    <a:pt x="38" y="0"/>
                  </a:moveTo>
                  <a:cubicBezTo>
                    <a:pt x="0" y="0"/>
                    <a:pt x="0" y="0"/>
                    <a:pt x="0" y="0"/>
                  </a:cubicBezTo>
                  <a:cubicBezTo>
                    <a:pt x="0" y="10"/>
                    <a:pt x="9" y="19"/>
                    <a:pt x="19" y="19"/>
                  </a:cubicBezTo>
                  <a:cubicBezTo>
                    <a:pt x="19" y="19"/>
                    <a:pt x="19" y="19"/>
                    <a:pt x="19" y="19"/>
                  </a:cubicBezTo>
                  <a:cubicBezTo>
                    <a:pt x="29" y="19"/>
                    <a:pt x="38" y="10"/>
                    <a:pt x="38" y="0"/>
                  </a:cubicBezTo>
                </a:path>
              </a:pathLst>
            </a:custGeom>
            <a:solidFill>
              <a:srgbClr val="C9BE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87" name="Freeform 42"/>
          <p:cNvSpPr>
            <a:spLocks/>
          </p:cNvSpPr>
          <p:nvPr userDrawn="1"/>
        </p:nvSpPr>
        <p:spPr bwMode="auto">
          <a:xfrm>
            <a:off x="8382898" y="3160038"/>
            <a:ext cx="561679" cy="448271"/>
          </a:xfrm>
          <a:custGeom>
            <a:avLst/>
            <a:gdLst>
              <a:gd name="T0" fmla="*/ 218 w 242"/>
              <a:gd name="T1" fmla="*/ 72 h 145"/>
              <a:gd name="T2" fmla="*/ 178 w 242"/>
              <a:gd name="T3" fmla="*/ 41 h 145"/>
              <a:gd name="T4" fmla="*/ 178 w 242"/>
              <a:gd name="T5" fmla="*/ 41 h 145"/>
              <a:gd name="T6" fmla="*/ 178 w 242"/>
              <a:gd name="T7" fmla="*/ 41 h 145"/>
              <a:gd name="T8" fmla="*/ 137 w 242"/>
              <a:gd name="T9" fmla="*/ 0 h 145"/>
              <a:gd name="T10" fmla="*/ 100 w 242"/>
              <a:gd name="T11" fmla="*/ 21 h 145"/>
              <a:gd name="T12" fmla="*/ 87 w 242"/>
              <a:gd name="T13" fmla="*/ 19 h 145"/>
              <a:gd name="T14" fmla="*/ 49 w 242"/>
              <a:gd name="T15" fmla="*/ 58 h 145"/>
              <a:gd name="T16" fmla="*/ 49 w 242"/>
              <a:gd name="T17" fmla="*/ 58 h 145"/>
              <a:gd name="T18" fmla="*/ 44 w 242"/>
              <a:gd name="T19" fmla="*/ 58 h 145"/>
              <a:gd name="T20" fmla="*/ 0 w 242"/>
              <a:gd name="T21" fmla="*/ 101 h 145"/>
              <a:gd name="T22" fmla="*/ 44 w 242"/>
              <a:gd name="T23" fmla="*/ 145 h 145"/>
              <a:gd name="T24" fmla="*/ 204 w 242"/>
              <a:gd name="T25" fmla="*/ 145 h 145"/>
              <a:gd name="T26" fmla="*/ 242 w 242"/>
              <a:gd name="T27" fmla="*/ 107 h 145"/>
              <a:gd name="T28" fmla="*/ 218 w 242"/>
              <a:gd name="T29" fmla="*/ 72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2" h="145">
                <a:moveTo>
                  <a:pt x="218" y="72"/>
                </a:moveTo>
                <a:cubicBezTo>
                  <a:pt x="213" y="54"/>
                  <a:pt x="197" y="41"/>
                  <a:pt x="178" y="41"/>
                </a:cubicBezTo>
                <a:cubicBezTo>
                  <a:pt x="178" y="41"/>
                  <a:pt x="178" y="41"/>
                  <a:pt x="178" y="41"/>
                </a:cubicBezTo>
                <a:cubicBezTo>
                  <a:pt x="178" y="41"/>
                  <a:pt x="178" y="41"/>
                  <a:pt x="178" y="41"/>
                </a:cubicBezTo>
                <a:cubicBezTo>
                  <a:pt x="178" y="18"/>
                  <a:pt x="159" y="0"/>
                  <a:pt x="137" y="0"/>
                </a:cubicBezTo>
                <a:cubicBezTo>
                  <a:pt x="121" y="0"/>
                  <a:pt x="107" y="8"/>
                  <a:pt x="100" y="21"/>
                </a:cubicBezTo>
                <a:cubicBezTo>
                  <a:pt x="96" y="20"/>
                  <a:pt x="92" y="19"/>
                  <a:pt x="87" y="19"/>
                </a:cubicBezTo>
                <a:cubicBezTo>
                  <a:pt x="66" y="19"/>
                  <a:pt x="49" y="36"/>
                  <a:pt x="49" y="58"/>
                </a:cubicBezTo>
                <a:cubicBezTo>
                  <a:pt x="49" y="58"/>
                  <a:pt x="49" y="58"/>
                  <a:pt x="49" y="58"/>
                </a:cubicBezTo>
                <a:cubicBezTo>
                  <a:pt x="47" y="58"/>
                  <a:pt x="45" y="58"/>
                  <a:pt x="44" y="58"/>
                </a:cubicBezTo>
                <a:cubicBezTo>
                  <a:pt x="19" y="58"/>
                  <a:pt x="0" y="77"/>
                  <a:pt x="0" y="101"/>
                </a:cubicBezTo>
                <a:cubicBezTo>
                  <a:pt x="0" y="125"/>
                  <a:pt x="19" y="145"/>
                  <a:pt x="44" y="145"/>
                </a:cubicBezTo>
                <a:cubicBezTo>
                  <a:pt x="204" y="145"/>
                  <a:pt x="204" y="145"/>
                  <a:pt x="204" y="145"/>
                </a:cubicBezTo>
                <a:cubicBezTo>
                  <a:pt x="225" y="145"/>
                  <a:pt x="242" y="128"/>
                  <a:pt x="242" y="107"/>
                </a:cubicBezTo>
                <a:cubicBezTo>
                  <a:pt x="242" y="91"/>
                  <a:pt x="232" y="78"/>
                  <a:pt x="218" y="7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endParaRPr lang="en-US" sz="1324" dirty="0"/>
          </a:p>
        </p:txBody>
      </p:sp>
    </p:spTree>
    <p:extLst>
      <p:ext uri="{BB962C8B-B14F-4D97-AF65-F5344CB8AC3E}">
        <p14:creationId xmlns:p14="http://schemas.microsoft.com/office/powerpoint/2010/main" val="201114549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458788" y="1018564"/>
            <a:ext cx="3798887" cy="43862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410075" y="1018564"/>
            <a:ext cx="3800475" cy="43862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17FADCA2-DA60-489B-A501-CF188B651DDA}"/>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314023882"/>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5" name="Title 6"/>
          <p:cNvSpPr>
            <a:spLocks noGrp="1"/>
          </p:cNvSpPr>
          <p:nvPr>
            <p:ph type="title"/>
          </p:nvPr>
        </p:nvSpPr>
        <p:spPr>
          <a:xfrm>
            <a:off x="213179" y="295275"/>
            <a:ext cx="8717645" cy="780588"/>
          </a:xfrm>
        </p:spPr>
        <p:txBody>
          <a:bodyPr vert="horz" lIns="93278" tIns="46639" rIns="93278" bIns="46639" rtlCol="0" anchor="t" anchorCtr="0">
            <a:noAutofit/>
          </a:bodyPr>
          <a:lstStyle>
            <a:lvl1pPr>
              <a:defRPr lang="en-US" sz="2647" dirty="0">
                <a:solidFill>
                  <a:schemeClr val="accent1"/>
                </a:solidFill>
              </a:defRPr>
            </a:lvl1pPr>
          </a:lstStyle>
          <a:p>
            <a:pPr marL="0" lvl="0" indent="0">
              <a:lnSpc>
                <a:spcPct val="80000"/>
              </a:lnSpc>
              <a:buFont typeface="Arial" pitchFamily="34" charset="0"/>
            </a:pPr>
            <a:r>
              <a:rPr lang="en-US" dirty="0"/>
              <a:t>Click to edit Master title style</a:t>
            </a:r>
          </a:p>
        </p:txBody>
      </p:sp>
    </p:spTree>
    <p:extLst>
      <p:ext uri="{BB962C8B-B14F-4D97-AF65-F5344CB8AC3E}">
        <p14:creationId xmlns:p14="http://schemas.microsoft.com/office/powerpoint/2010/main" val="1815381496"/>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Lab">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30085" y="1"/>
            <a:ext cx="7754762" cy="1231901"/>
          </a:xfrm>
        </p:spPr>
        <p:txBody>
          <a:bodyPr/>
          <a:lstStyle>
            <a:lvl1pPr>
              <a:defRPr/>
            </a:lvl1pPr>
          </a:lstStyle>
          <a:p>
            <a:r>
              <a:rPr lang="en-US" dirty="0"/>
              <a:t>Click to edit Lab title</a:t>
            </a:r>
          </a:p>
        </p:txBody>
      </p:sp>
      <p:sp>
        <p:nvSpPr>
          <p:cNvPr id="3" name="Content Placeholder 2"/>
          <p:cNvSpPr>
            <a:spLocks noGrp="1"/>
          </p:cNvSpPr>
          <p:nvPr>
            <p:ph idx="1" hasCustomPrompt="1"/>
          </p:nvPr>
        </p:nvSpPr>
        <p:spPr>
          <a:xfrm>
            <a:off x="151194" y="1231902"/>
            <a:ext cx="8833654" cy="4933487"/>
          </a:xfrm>
        </p:spPr>
        <p:txBody>
          <a:bodyPr>
            <a:normAutofit/>
          </a:bodyPr>
          <a:lstStyle>
            <a:lvl1pPr marL="0" indent="0">
              <a:buFontTx/>
              <a:buNone/>
              <a:defRPr sz="2700"/>
            </a:lvl1pPr>
            <a:lvl2pPr marL="342900" indent="0">
              <a:buFontTx/>
              <a:buNone/>
              <a:defRPr sz="2400"/>
            </a:lvl2pPr>
            <a:lvl3pPr marL="685800" indent="0">
              <a:buFontTx/>
              <a:buNone/>
              <a:defRPr sz="2100"/>
            </a:lvl3pPr>
            <a:lvl4pPr marL="1028700" indent="0">
              <a:buFontTx/>
              <a:buNone/>
              <a:defRPr sz="1800"/>
            </a:lvl4pPr>
            <a:lvl5pPr marL="1371600" indent="0">
              <a:buFontTx/>
              <a:buNone/>
              <a:defRPr sz="1800"/>
            </a:lvl5pPr>
          </a:lstStyle>
          <a:p>
            <a:pPr lvl="0"/>
            <a:r>
              <a:rPr lang="en-US" dirty="0"/>
              <a:t>Click to edit Master text</a:t>
            </a:r>
          </a:p>
          <a:p>
            <a:pPr lvl="1"/>
            <a:r>
              <a:rPr lang="en-US" dirty="0"/>
              <a:t>Second level </a:t>
            </a:r>
          </a:p>
          <a:p>
            <a:pPr lvl="1"/>
            <a:r>
              <a:rPr lang="en-US" dirty="0"/>
              <a:t>	Third level</a:t>
            </a:r>
          </a:p>
          <a:p>
            <a:pPr lvl="3"/>
            <a:r>
              <a:rPr lang="en-US" dirty="0"/>
              <a:t>Fourth level</a:t>
            </a:r>
          </a:p>
          <a:p>
            <a:pPr lvl="4"/>
            <a:r>
              <a:rPr lang="en-US" dirty="0"/>
              <a:t>Fifth level</a:t>
            </a:r>
          </a:p>
        </p:txBody>
      </p:sp>
      <p:sp>
        <p:nvSpPr>
          <p:cNvPr id="7" name="Rectangle 6">
            <a:extLst>
              <a:ext uri="{FF2B5EF4-FFF2-40B4-BE49-F238E27FC236}">
                <a16:creationId xmlns:a16="http://schemas.microsoft.com/office/drawing/2014/main" id="{36E8BE26-ED1E-4BC3-AABB-33679E13D11C}"/>
              </a:ext>
            </a:extLst>
          </p:cNvPr>
          <p:cNvSpPr/>
          <p:nvPr userDrawn="1"/>
        </p:nvSpPr>
        <p:spPr>
          <a:xfrm>
            <a:off x="158449" y="117610"/>
            <a:ext cx="1314784" cy="715581"/>
          </a:xfrm>
          <a:prstGeom prst="rect">
            <a:avLst/>
          </a:prstGeom>
        </p:spPr>
        <p:txBody>
          <a:bodyPr wrap="none">
            <a:spAutoFit/>
          </a:bodyPr>
          <a:lstStyle/>
          <a:p>
            <a:r>
              <a:rPr lang="en-US" sz="4050" dirty="0"/>
              <a:t>LAB</a:t>
            </a:r>
          </a:p>
        </p:txBody>
      </p:sp>
      <p:sp>
        <p:nvSpPr>
          <p:cNvPr id="6" name="TextBox 5">
            <a:extLst>
              <a:ext uri="{FF2B5EF4-FFF2-40B4-BE49-F238E27FC236}">
                <a16:creationId xmlns:a16="http://schemas.microsoft.com/office/drawing/2014/main" id="{2DFD4B7A-BDF0-4AB3-85B3-B66838F8DF47}"/>
              </a:ext>
            </a:extLst>
          </p:cNvPr>
          <p:cNvSpPr txBox="1"/>
          <p:nvPr userDrawn="1"/>
        </p:nvSpPr>
        <p:spPr>
          <a:xfrm>
            <a:off x="6986954" y="5823049"/>
            <a:ext cx="2086708" cy="646331"/>
          </a:xfrm>
          <a:prstGeom prst="rect">
            <a:avLst/>
          </a:prstGeom>
          <a:noFill/>
        </p:spPr>
        <p:txBody>
          <a:bodyPr wrap="square" rtlCol="0">
            <a:spAutoFit/>
          </a:bodyPr>
          <a:lstStyle/>
          <a:p>
            <a:r>
              <a:rPr lang="en-US" sz="750" dirty="0"/>
              <a:t>Socialize: </a:t>
            </a:r>
            <a:r>
              <a:rPr lang="en-US" dirty="0"/>
              <a:t>#70-535 @ITProGuru</a:t>
            </a:r>
          </a:p>
        </p:txBody>
      </p:sp>
      <p:sp>
        <p:nvSpPr>
          <p:cNvPr id="5" name="Text Placeholder 4">
            <a:extLst>
              <a:ext uri="{FF2B5EF4-FFF2-40B4-BE49-F238E27FC236}">
                <a16:creationId xmlns:a16="http://schemas.microsoft.com/office/drawing/2014/main" id="{A77509F3-A06B-4F9A-B875-C7550AA0D853}"/>
              </a:ext>
            </a:extLst>
          </p:cNvPr>
          <p:cNvSpPr>
            <a:spLocks noGrp="1"/>
          </p:cNvSpPr>
          <p:nvPr>
            <p:ph type="body" sz="quarter" idx="10" hasCustomPrompt="1"/>
          </p:nvPr>
        </p:nvSpPr>
        <p:spPr>
          <a:xfrm>
            <a:off x="158354" y="6206895"/>
            <a:ext cx="8826103" cy="603708"/>
          </a:xfrm>
          <a:solidFill>
            <a:srgbClr val="FFF2CC"/>
          </a:solidFill>
        </p:spPr>
        <p:txBody>
          <a:bodyPr>
            <a:noAutofit/>
          </a:bodyPr>
          <a:lstStyle>
            <a:lvl1pPr marL="0" indent="0">
              <a:buFontTx/>
              <a:buNone/>
              <a:defRPr sz="1350" u="sng">
                <a:solidFill>
                  <a:srgbClr val="0070C0"/>
                </a:solidFill>
              </a:defRPr>
            </a:lvl1pPr>
            <a:lvl2pPr marL="342900" indent="0">
              <a:buFontTx/>
              <a:buNone/>
              <a:defRPr sz="1350" u="sng">
                <a:solidFill>
                  <a:srgbClr val="0070C0"/>
                </a:solidFill>
              </a:defRPr>
            </a:lvl2pPr>
            <a:lvl3pPr marL="685800" indent="0">
              <a:buFontTx/>
              <a:buNone/>
              <a:defRPr sz="1350" u="sng">
                <a:solidFill>
                  <a:srgbClr val="0070C0"/>
                </a:solidFill>
              </a:defRPr>
            </a:lvl3pPr>
            <a:lvl4pPr marL="1028700" indent="0">
              <a:buFontTx/>
              <a:buNone/>
              <a:defRPr sz="1350" u="sng">
                <a:solidFill>
                  <a:srgbClr val="0070C0"/>
                </a:solidFill>
              </a:defRPr>
            </a:lvl4pPr>
            <a:lvl5pPr marL="1371600" indent="0">
              <a:buFontTx/>
              <a:buNone/>
              <a:defRPr sz="1350" u="sng">
                <a:solidFill>
                  <a:srgbClr val="0070C0"/>
                </a:solidFill>
              </a:defRPr>
            </a:lvl5pPr>
          </a:lstStyle>
          <a:p>
            <a:pPr lvl="0"/>
            <a:r>
              <a:rPr lang="en-US" dirty="0"/>
              <a:t>Edit Lab URL</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85107198"/>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Exam Tip">
    <p:bg>
      <p:bgPr>
        <a:solidFill>
          <a:srgbClr val="92D0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44140" y="347874"/>
            <a:ext cx="6298800" cy="923330"/>
          </a:xfrm>
        </p:spPr>
        <p:txBody>
          <a:bodyPr>
            <a:normAutofit/>
          </a:bodyPr>
          <a:lstStyle>
            <a:lvl1pPr algn="l" defTabSz="685800" rtl="0" eaLnBrk="1" latinLnBrk="0" hangingPunct="1">
              <a:lnSpc>
                <a:spcPct val="90000"/>
              </a:lnSpc>
              <a:spcBef>
                <a:spcPct val="0"/>
              </a:spcBef>
              <a:buNone/>
              <a:defRPr lang="en-US" sz="4050" b="1" i="1" u="none" kern="1200" baseline="0" dirty="0">
                <a:solidFill>
                  <a:schemeClr val="tx1"/>
                </a:solidFill>
                <a:latin typeface="+mj-lt"/>
                <a:ea typeface="+mj-ea"/>
                <a:cs typeface="+mj-cs"/>
              </a:defRPr>
            </a:lvl1pPr>
          </a:lstStyle>
          <a:p>
            <a:r>
              <a:rPr lang="en-US"/>
              <a:t>Click to edit Master title style</a:t>
            </a:r>
            <a:endParaRPr lang="en-US" dirty="0"/>
          </a:p>
        </p:txBody>
      </p:sp>
      <p:sp>
        <p:nvSpPr>
          <p:cNvPr id="4" name="Text Placeholder 3"/>
          <p:cNvSpPr>
            <a:spLocks noGrp="1"/>
          </p:cNvSpPr>
          <p:nvPr>
            <p:ph type="body" sz="quarter" idx="11"/>
          </p:nvPr>
        </p:nvSpPr>
        <p:spPr>
          <a:xfrm>
            <a:off x="201060" y="1271204"/>
            <a:ext cx="8741880" cy="4641916"/>
          </a:xfrm>
        </p:spPr>
        <p:txBody>
          <a:bodyPr>
            <a:noAutofit/>
          </a:bodyPr>
          <a:lstStyle>
            <a:lvl1pPr marL="0" indent="0">
              <a:buNone/>
              <a:defRPr sz="3000"/>
            </a:lvl1pPr>
            <a:lvl2pPr marL="21009" indent="0">
              <a:buNone/>
              <a:defRPr sz="1471"/>
            </a:lvl2pPr>
            <a:lvl3pPr marL="164571" indent="0">
              <a:buNone/>
              <a:defRPr sz="1471"/>
            </a:lvl3pPr>
            <a:lvl4pPr marL="350151" indent="0">
              <a:buNone/>
              <a:defRPr sz="1324"/>
            </a:lvl4pPr>
            <a:lvl5pPr marL="543901" indent="0">
              <a:buNone/>
              <a:defRPr sz="1324"/>
            </a:lvl5pPr>
          </a:lstStyle>
          <a:p>
            <a:pPr lvl="0"/>
            <a:r>
              <a:rPr lang="en-US"/>
              <a:t>Edit Master text styles</a:t>
            </a:r>
          </a:p>
        </p:txBody>
      </p:sp>
      <p:sp>
        <p:nvSpPr>
          <p:cNvPr id="5" name="Rectangle 4"/>
          <p:cNvSpPr/>
          <p:nvPr userDrawn="1"/>
        </p:nvSpPr>
        <p:spPr>
          <a:xfrm>
            <a:off x="201060" y="347874"/>
            <a:ext cx="3235181" cy="715581"/>
          </a:xfrm>
          <a:prstGeom prst="rect">
            <a:avLst/>
          </a:prstGeom>
        </p:spPr>
        <p:txBody>
          <a:bodyPr wrap="none">
            <a:spAutoFit/>
          </a:bodyPr>
          <a:lstStyle/>
          <a:p>
            <a:pPr algn="l"/>
            <a:r>
              <a:rPr lang="en-US" sz="4050" b="1" dirty="0"/>
              <a:t>EXAM TIP!</a:t>
            </a:r>
          </a:p>
        </p:txBody>
      </p:sp>
      <p:sp>
        <p:nvSpPr>
          <p:cNvPr id="6" name="Text Placeholder 4">
            <a:extLst>
              <a:ext uri="{FF2B5EF4-FFF2-40B4-BE49-F238E27FC236}">
                <a16:creationId xmlns:a16="http://schemas.microsoft.com/office/drawing/2014/main" id="{380C91C6-C6AF-40A3-AE50-C2507708BECF}"/>
              </a:ext>
            </a:extLst>
          </p:cNvPr>
          <p:cNvSpPr>
            <a:spLocks noGrp="1"/>
          </p:cNvSpPr>
          <p:nvPr>
            <p:ph type="body" sz="quarter" idx="10" hasCustomPrompt="1"/>
          </p:nvPr>
        </p:nvSpPr>
        <p:spPr>
          <a:xfrm>
            <a:off x="158354" y="5987143"/>
            <a:ext cx="7282032" cy="823460"/>
          </a:xfrm>
          <a:solidFill>
            <a:srgbClr val="92D050"/>
          </a:solidFill>
        </p:spPr>
        <p:txBody>
          <a:bodyPr>
            <a:noAutofit/>
          </a:bodyPr>
          <a:lstStyle>
            <a:lvl1pPr marL="0" indent="0">
              <a:buFontTx/>
              <a:buNone/>
              <a:defRPr sz="1500" u="sng">
                <a:solidFill>
                  <a:srgbClr val="0070C0"/>
                </a:solidFill>
              </a:defRPr>
            </a:lvl1pPr>
            <a:lvl2pPr marL="342900" indent="0">
              <a:buFontTx/>
              <a:buNone/>
              <a:defRPr sz="1500" u="sng">
                <a:solidFill>
                  <a:srgbClr val="0070C0"/>
                </a:solidFill>
              </a:defRPr>
            </a:lvl2pPr>
            <a:lvl3pPr marL="685800" indent="0">
              <a:buFontTx/>
              <a:buNone/>
              <a:defRPr sz="1500" u="sng">
                <a:solidFill>
                  <a:srgbClr val="0070C0"/>
                </a:solidFill>
              </a:defRPr>
            </a:lvl3pPr>
            <a:lvl4pPr marL="1028700" indent="0">
              <a:buFontTx/>
              <a:buNone/>
              <a:defRPr sz="1500" u="sng">
                <a:solidFill>
                  <a:srgbClr val="0070C0"/>
                </a:solidFill>
              </a:defRPr>
            </a:lvl4pPr>
            <a:lvl5pPr marL="1371600" indent="0">
              <a:buFontTx/>
              <a:buNone/>
              <a:defRPr sz="1500" u="sng">
                <a:solidFill>
                  <a:srgbClr val="0070C0"/>
                </a:solidFill>
              </a:defRPr>
            </a:lvl5pPr>
          </a:lstStyle>
          <a:p>
            <a:pPr lvl="0"/>
            <a:r>
              <a:rPr lang="en-US" dirty="0"/>
              <a:t>Edit Source URL</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50214209"/>
      </p:ext>
    </p:extLst>
  </p:cSld>
  <p:clrMapOvr>
    <a:masterClrMapping/>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1_Question &amp; Answ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1193" y="220717"/>
            <a:ext cx="8833654" cy="1308538"/>
          </a:xfrm>
          <a:solidFill>
            <a:schemeClr val="accent4">
              <a:lumMod val="40000"/>
              <a:lumOff val="60000"/>
            </a:schemeClr>
          </a:solidFill>
        </p:spPr>
        <p:txBody>
          <a:bodyPr>
            <a:normAutofit/>
          </a:bodyPr>
          <a:lstStyle>
            <a:lvl1pPr>
              <a:defRPr sz="2700"/>
            </a:lvl1pPr>
          </a:lstStyle>
          <a:p>
            <a:r>
              <a:rPr lang="en-US" dirty="0"/>
              <a:t>Click to edit Question style</a:t>
            </a:r>
          </a:p>
        </p:txBody>
      </p:sp>
      <p:sp>
        <p:nvSpPr>
          <p:cNvPr id="3" name="Content Placeholder 2"/>
          <p:cNvSpPr>
            <a:spLocks noGrp="1"/>
          </p:cNvSpPr>
          <p:nvPr>
            <p:ph idx="1" hasCustomPrompt="1"/>
          </p:nvPr>
        </p:nvSpPr>
        <p:spPr>
          <a:xfrm>
            <a:off x="151194" y="1529256"/>
            <a:ext cx="8833654" cy="5123793"/>
          </a:xfrm>
        </p:spPr>
        <p:txBody>
          <a:bodyPr>
            <a:normAutofit/>
          </a:bodyPr>
          <a:lstStyle>
            <a:lvl1pPr marL="557213" indent="-557213">
              <a:buFont typeface="+mj-lt"/>
              <a:buAutoNum type="arabicParenR"/>
              <a:defRPr sz="2700"/>
            </a:lvl1pPr>
            <a:lvl2pPr marL="728663" indent="-385763">
              <a:buFont typeface="+mj-lt"/>
              <a:buAutoNum type="alphaUcPeriod"/>
              <a:defRPr sz="2400"/>
            </a:lvl2pPr>
            <a:lvl3pPr marL="1114425" indent="-428625">
              <a:buFont typeface="+mj-lt"/>
              <a:buAutoNum type="romanLcPeriod"/>
              <a:defRPr sz="2100"/>
            </a:lvl3pPr>
            <a:lvl4pPr marL="1371600" indent="-342900">
              <a:buFont typeface="+mj-lt"/>
              <a:buAutoNum type="alphaLcPeriod"/>
              <a:defRPr sz="1800"/>
            </a:lvl4pPr>
            <a:lvl5pPr marL="1714500" indent="-342900">
              <a:buFont typeface="+mj-lt"/>
              <a:buAutoNum type="arabicPeriod"/>
              <a:defRPr sz="1800"/>
            </a:lvl5pPr>
          </a:lstStyle>
          <a:p>
            <a:pPr lvl="0"/>
            <a:r>
              <a:rPr lang="en-US" dirty="0"/>
              <a:t>Click to edit Question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0" hasCustomPrompt="1"/>
          </p:nvPr>
        </p:nvSpPr>
        <p:spPr>
          <a:xfrm>
            <a:off x="350627" y="1843936"/>
            <a:ext cx="8833654" cy="5123793"/>
          </a:xfrm>
        </p:spPr>
        <p:txBody>
          <a:bodyPr>
            <a:normAutofit/>
          </a:bodyPr>
          <a:lstStyle>
            <a:lvl1pPr marL="557213" indent="-557213">
              <a:buFont typeface="+mj-lt"/>
              <a:buAutoNum type="arabicParenR"/>
              <a:defRPr sz="2700"/>
            </a:lvl1pPr>
            <a:lvl2pPr marL="728663" indent="-385763">
              <a:buFont typeface="+mj-lt"/>
              <a:buAutoNum type="alphaUcPeriod"/>
              <a:defRPr sz="2400"/>
            </a:lvl2pPr>
            <a:lvl3pPr marL="1114425" indent="-428625">
              <a:buFont typeface="+mj-lt"/>
              <a:buAutoNum type="romanLcPeriod"/>
              <a:defRPr sz="2100"/>
            </a:lvl3pPr>
            <a:lvl4pPr marL="1371600" indent="-342900">
              <a:buFont typeface="+mj-lt"/>
              <a:buAutoNum type="alphaLcPeriod"/>
              <a:defRPr sz="1800"/>
            </a:lvl4pPr>
            <a:lvl5pPr marL="1714500" indent="-342900">
              <a:buFont typeface="+mj-lt"/>
              <a:buAutoNum type="arabicPeriod"/>
              <a:defRPr sz="1800"/>
            </a:lvl5pPr>
          </a:lstStyle>
          <a:p>
            <a:pPr lvl="0"/>
            <a:r>
              <a:rPr lang="en-US" dirty="0"/>
              <a:t>Click to edit Answer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95816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par>
                                <p:cTn id="7" presetID="42" presetClass="path" presetSubtype="0" accel="50000" decel="50000" fill="hold" grpId="1" nodeType="withEffect">
                                  <p:stCondLst>
                                    <p:cond delay="0"/>
                                  </p:stCondLst>
                                  <p:childTnLst>
                                    <p:animMotion origin="layout" path="M -4.16667E-6 -1.11111E-6 L -0.02187 -0.04537 " pathEditMode="relative" rAng="0" ptsTypes="AA">
                                      <p:cBhvr>
                                        <p:cTn id="8" dur="500" fill="hold"/>
                                        <p:tgtEl>
                                          <p:spTgt spid="7"/>
                                        </p:tgtEl>
                                        <p:attrNameLst>
                                          <p:attrName>ppt_x</p:attrName>
                                          <p:attrName>ppt_y</p:attrName>
                                        </p:attrNameLst>
                                      </p:cBhvr>
                                      <p:rCtr x="-1094" y="-2269"/>
                                    </p:animMotion>
                                  </p:childTnLst>
                                </p:cTn>
                              </p:par>
                              <p:par>
                                <p:cTn id="9" presetID="14" presetClass="entr" presetSubtype="1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randombar(horizontal)">
                                      <p:cBhvr>
                                        <p:cTn id="1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tmplLst>
          <p:tmpl>
            <p:tnLst>
              <p:par>
                <p:cTn presetID="1" presetClass="exit" presetSubtype="0" fill="hold" nodeType="clickEffect">
                  <p:stCondLst>
                    <p:cond delay="0"/>
                  </p:stCondLst>
                  <p:childTnLst>
                    <p:set>
                      <p:cBhvr>
                        <p:cTn dur="1" fill="hold">
                          <p:stCondLst>
                            <p:cond delay="0"/>
                          </p:stCondLst>
                        </p:cTn>
                        <p:tgtEl>
                          <p:spTgt spid="3"/>
                        </p:tgtEl>
                        <p:attrNameLst>
                          <p:attrName>style.visibility</p:attrName>
                        </p:attrNameLst>
                      </p:cBhvr>
                      <p:to>
                        <p:strVal val="hidden"/>
                      </p:to>
                    </p:set>
                  </p:childTnLst>
                </p:cTn>
              </p:par>
            </p:tnLst>
          </p:tmpl>
        </p:tmplLst>
      </p:bldP>
      <p:bldP spid="7" grpId="0">
        <p:tmplLst>
          <p:tmpl>
            <p:tnLst>
              <p:par>
                <p:cTn presetID="14" presetClass="entr" presetSubtype="10"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randombar(horizontal)">
                      <p:cBhvr>
                        <p:cTn dur="500"/>
                        <p:tgtEl>
                          <p:spTgt spid="7"/>
                        </p:tgtEl>
                      </p:cBhvr>
                    </p:animEffect>
                  </p:childTnLst>
                </p:cTn>
              </p:par>
            </p:tnLst>
          </p:tmpl>
        </p:tmplLst>
      </p:bldP>
      <p:bldP spid="7" grpId="1">
        <p:tmplLst>
          <p:tmpl>
            <p:tnLst>
              <p:par>
                <p:cTn presetID="42" presetClass="path" presetSubtype="0" accel="50000" decel="50000" fill="hold" nodeType="withEffect">
                  <p:stCondLst>
                    <p:cond delay="0"/>
                  </p:stCondLst>
                  <p:childTnLst>
                    <p:animMotion origin="layout" path="M -4.16667E-6 -1.11111E-6 L -0.02187 -0.04537 " pathEditMode="relative" rAng="0" ptsTypes="AA">
                      <p:cBhvr>
                        <p:cTn dur="500" fill="hold"/>
                        <p:tgtEl>
                          <p:spTgt spid="7"/>
                        </p:tgtEl>
                        <p:attrNameLst>
                          <p:attrName>ppt_x</p:attrName>
                          <p:attrName>ppt_y</p:attrName>
                        </p:attrNameLst>
                      </p:cBhvr>
                      <p:rCtr x="-1094" y="-2269"/>
                    </p:animMotion>
                  </p:childTnLst>
                </p:cTn>
              </p:par>
            </p:tnLst>
          </p:tmpl>
        </p:tmplLst>
      </p:bldP>
    </p:bldLst>
  </p:timing>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Content &amp; Code">
    <p:spTree>
      <p:nvGrpSpPr>
        <p:cNvPr id="1" name=""/>
        <p:cNvGrpSpPr/>
        <p:nvPr/>
      </p:nvGrpSpPr>
      <p:grpSpPr>
        <a:xfrm>
          <a:off x="0" y="0"/>
          <a:ext cx="0" cy="0"/>
          <a:chOff x="0" y="0"/>
          <a:chExt cx="0" cy="0"/>
        </a:xfrm>
      </p:grpSpPr>
      <p:sp>
        <p:nvSpPr>
          <p:cNvPr id="2" name="Title 1"/>
          <p:cNvSpPr>
            <a:spLocks noGrp="1"/>
          </p:cNvSpPr>
          <p:nvPr>
            <p:ph type="title"/>
          </p:nvPr>
        </p:nvSpPr>
        <p:spPr>
          <a:xfrm>
            <a:off x="151194" y="353551"/>
            <a:ext cx="8833654" cy="878350"/>
          </a:xfrm>
        </p:spPr>
        <p:txBody>
          <a:bodyPr/>
          <a:lstStyle/>
          <a:p>
            <a:r>
              <a:rPr lang="en-US"/>
              <a:t>Click to edit Master title style</a:t>
            </a:r>
            <a:endParaRPr lang="en-US" dirty="0"/>
          </a:p>
        </p:txBody>
      </p:sp>
      <p:sp>
        <p:nvSpPr>
          <p:cNvPr id="3" name="Content Placeholder 2"/>
          <p:cNvSpPr>
            <a:spLocks noGrp="1"/>
          </p:cNvSpPr>
          <p:nvPr>
            <p:ph idx="1"/>
          </p:nvPr>
        </p:nvSpPr>
        <p:spPr>
          <a:xfrm>
            <a:off x="151194" y="1231902"/>
            <a:ext cx="8833654" cy="2421204"/>
          </a:xfrm>
        </p:spPr>
        <p:txBody>
          <a:bodyPr>
            <a:normAutofit/>
          </a:bodyPr>
          <a:lstStyle>
            <a:lvl1pPr marL="0" indent="0">
              <a:buFont typeface="Arial" panose="020B0604020202020204" pitchFamily="34" charset="0"/>
              <a:buNone/>
              <a:defRPr sz="2100"/>
            </a:lvl1pPr>
            <a:lvl2pPr marL="342900" indent="0">
              <a:buFont typeface="Arial" panose="020B0604020202020204" pitchFamily="34" charset="0"/>
              <a:buNone/>
              <a:defRPr sz="1800"/>
            </a:lvl2pPr>
            <a:lvl3pPr marL="685800" indent="0">
              <a:buFont typeface="Arial" panose="020B0604020202020204" pitchFamily="34" charset="0"/>
              <a:buNone/>
              <a:defRPr sz="1500"/>
            </a:lvl3pPr>
            <a:lvl4pPr marL="1028700" indent="0">
              <a:buFont typeface="Arial" panose="020B0604020202020204" pitchFamily="34" charset="0"/>
              <a:buNone/>
              <a:defRPr sz="1350"/>
            </a:lvl4pPr>
            <a:lvl5pPr marL="1371600" indent="0">
              <a:buFont typeface="Arial" panose="020B0604020202020204" pitchFamily="34" charset="0"/>
              <a:buNone/>
              <a:defRPr sz="13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6">
            <a:extLst>
              <a:ext uri="{FF2B5EF4-FFF2-40B4-BE49-F238E27FC236}">
                <a16:creationId xmlns:a16="http://schemas.microsoft.com/office/drawing/2014/main" id="{06833DA2-9089-4E59-9B9D-7F3A29DCE61C}"/>
              </a:ext>
            </a:extLst>
          </p:cNvPr>
          <p:cNvSpPr/>
          <p:nvPr userDrawn="1"/>
        </p:nvSpPr>
        <p:spPr bwMode="auto">
          <a:xfrm>
            <a:off x="33849" y="3653108"/>
            <a:ext cx="9020275" cy="3129417"/>
          </a:xfrm>
          <a:prstGeom prst="rect">
            <a:avLst/>
          </a:prstGeom>
          <a:solidFill>
            <a:schemeClr val="accent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577" fontAlgn="base">
              <a:spcBef>
                <a:spcPct val="0"/>
              </a:spcBef>
              <a:spcAft>
                <a:spcPct val="0"/>
              </a:spcAft>
            </a:pPr>
            <a:endParaRPr lang="en-US" sz="1471" dirty="0">
              <a:gradFill>
                <a:gsLst>
                  <a:gs pos="0">
                    <a:srgbClr val="FFFFFF"/>
                  </a:gs>
                  <a:gs pos="100000">
                    <a:srgbClr val="FFFFFF"/>
                  </a:gs>
                </a:gsLst>
                <a:lin ang="5400000" scaled="0"/>
              </a:gradFill>
            </a:endParaRPr>
          </a:p>
        </p:txBody>
      </p:sp>
      <p:sp>
        <p:nvSpPr>
          <p:cNvPr id="10" name="Content Placeholder 2">
            <a:extLst>
              <a:ext uri="{FF2B5EF4-FFF2-40B4-BE49-F238E27FC236}">
                <a16:creationId xmlns:a16="http://schemas.microsoft.com/office/drawing/2014/main" id="{A7A07890-C86B-4334-9F28-D4C01C01B9F8}"/>
              </a:ext>
            </a:extLst>
          </p:cNvPr>
          <p:cNvSpPr>
            <a:spLocks noGrp="1"/>
          </p:cNvSpPr>
          <p:nvPr>
            <p:ph idx="10" hasCustomPrompt="1"/>
          </p:nvPr>
        </p:nvSpPr>
        <p:spPr>
          <a:xfrm>
            <a:off x="151194" y="3795486"/>
            <a:ext cx="8833654" cy="2910114"/>
          </a:xfrm>
          <a:solidFill>
            <a:schemeClr val="bg1"/>
          </a:solidFill>
        </p:spPr>
        <p:txBody>
          <a:bodyPr>
            <a:normAutofit/>
          </a:bodyPr>
          <a:lstStyle>
            <a:lvl1pPr marL="0" indent="0" defTabSz="0">
              <a:buFont typeface="Arial" panose="020B0604020202020204" pitchFamily="34" charset="0"/>
              <a:buNone/>
              <a:defRPr sz="750">
                <a:latin typeface="Courier New" panose="02070309020205020404" pitchFamily="49" charset="0"/>
                <a:cs typeface="Courier New" panose="02070309020205020404" pitchFamily="49" charset="0"/>
              </a:defRPr>
            </a:lvl1pPr>
            <a:lvl2pPr marL="342900" indent="0" defTabSz="0">
              <a:buFont typeface="Arial" panose="020B0604020202020204" pitchFamily="34" charset="0"/>
              <a:buNone/>
              <a:defRPr sz="750">
                <a:latin typeface="Courier New" panose="02070309020205020404" pitchFamily="49" charset="0"/>
                <a:cs typeface="Courier New" panose="02070309020205020404" pitchFamily="49" charset="0"/>
              </a:defRPr>
            </a:lvl2pPr>
            <a:lvl3pPr marL="685800" indent="0" defTabSz="0">
              <a:buFont typeface="Arial" panose="020B0604020202020204" pitchFamily="34" charset="0"/>
              <a:buNone/>
              <a:defRPr sz="750">
                <a:latin typeface="Courier New" panose="02070309020205020404" pitchFamily="49" charset="0"/>
                <a:cs typeface="Courier New" panose="02070309020205020404" pitchFamily="49" charset="0"/>
              </a:defRPr>
            </a:lvl3pPr>
            <a:lvl4pPr marL="1028700" indent="0" defTabSz="0">
              <a:buFont typeface="Arial" panose="020B0604020202020204" pitchFamily="34" charset="0"/>
              <a:buNone/>
              <a:defRPr sz="750">
                <a:latin typeface="Courier New" panose="02070309020205020404" pitchFamily="49" charset="0"/>
                <a:cs typeface="Courier New" panose="02070309020205020404" pitchFamily="49" charset="0"/>
              </a:defRPr>
            </a:lvl4pPr>
            <a:lvl5pPr marL="1371600" indent="0" defTabSz="0">
              <a:buFont typeface="Arial" panose="020B0604020202020204" pitchFamily="34" charset="0"/>
              <a:buNone/>
              <a:defRPr sz="750">
                <a:latin typeface="Courier New" panose="02070309020205020404" pitchFamily="49" charset="0"/>
                <a:cs typeface="Courier New" panose="02070309020205020404" pitchFamily="49" charset="0"/>
              </a:defRPr>
            </a:lvl5pPr>
          </a:lstStyle>
          <a:p>
            <a:pPr lvl="0"/>
            <a:r>
              <a:rPr lang="en-US" dirty="0"/>
              <a:t>Click to Edit</a:t>
            </a:r>
            <a:r>
              <a:rPr lang="en-US"/>
              <a:t>/Paste/Insert </a:t>
            </a:r>
            <a:r>
              <a:rPr lang="en-US" dirty="0"/>
              <a:t>Code or Paste/Insert Screenshot</a:t>
            </a:r>
          </a:p>
          <a:p>
            <a:pPr lvl="1"/>
            <a:r>
              <a:rPr lang="en-US" dirty="0"/>
              <a:t>	Second level</a:t>
            </a:r>
          </a:p>
          <a:p>
            <a:pPr lvl="2"/>
            <a:r>
              <a:rPr lang="en-US" dirty="0"/>
              <a:t>Third level</a:t>
            </a:r>
          </a:p>
          <a:p>
            <a:pPr lvl="3"/>
            <a:r>
              <a:rPr lang="en-US" dirty="0"/>
              <a:t>Fourth level</a:t>
            </a:r>
          </a:p>
          <a:p>
            <a:pPr lvl="4"/>
            <a:r>
              <a:rPr lang="en-US" dirty="0"/>
              <a:t>Fifth level</a:t>
            </a:r>
          </a:p>
        </p:txBody>
      </p:sp>
      <p:sp>
        <p:nvSpPr>
          <p:cNvPr id="6" name="TextBox 5">
            <a:extLst>
              <a:ext uri="{FF2B5EF4-FFF2-40B4-BE49-F238E27FC236}">
                <a16:creationId xmlns:a16="http://schemas.microsoft.com/office/drawing/2014/main" id="{0F190067-1F7C-4577-8376-D9481BC0FB11}"/>
              </a:ext>
            </a:extLst>
          </p:cNvPr>
          <p:cNvSpPr txBox="1"/>
          <p:nvPr userDrawn="1"/>
        </p:nvSpPr>
        <p:spPr>
          <a:xfrm>
            <a:off x="7016262" y="6377354"/>
            <a:ext cx="2086708" cy="646331"/>
          </a:xfrm>
          <a:prstGeom prst="rect">
            <a:avLst/>
          </a:prstGeom>
          <a:noFill/>
        </p:spPr>
        <p:txBody>
          <a:bodyPr wrap="square" rtlCol="0">
            <a:spAutoFit/>
          </a:bodyPr>
          <a:lstStyle/>
          <a:p>
            <a:r>
              <a:rPr lang="en-US" sz="750" dirty="0"/>
              <a:t>Socialize: </a:t>
            </a:r>
            <a:r>
              <a:rPr lang="en-US" dirty="0"/>
              <a:t>#70-535 @ITProGuru</a:t>
            </a:r>
          </a:p>
        </p:txBody>
      </p:sp>
    </p:spTree>
    <p:extLst>
      <p:ext uri="{BB962C8B-B14F-4D97-AF65-F5344CB8AC3E}">
        <p14:creationId xmlns:p14="http://schemas.microsoft.com/office/powerpoint/2010/main" val="1852029232"/>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1_Title &amp; Non-bulleted text">
    <p:bg>
      <p:bgPr>
        <a:solidFill>
          <a:srgbClr val="92D0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59380" y="347874"/>
            <a:ext cx="6088380" cy="800207"/>
          </a:xfrm>
        </p:spPr>
        <p:txBody>
          <a:bodyPr>
            <a:normAutofit/>
          </a:bodyPr>
          <a:lstStyle>
            <a:lvl1pPr algn="l" defTabSz="685800" rtl="0" eaLnBrk="1" latinLnBrk="0" hangingPunct="1">
              <a:lnSpc>
                <a:spcPct val="90000"/>
              </a:lnSpc>
              <a:spcBef>
                <a:spcPct val="0"/>
              </a:spcBef>
              <a:buNone/>
              <a:defRPr lang="en-US" sz="4050" b="1" i="1" u="none" kern="1200" baseline="0" dirty="0">
                <a:solidFill>
                  <a:schemeClr val="tx1"/>
                </a:solidFill>
                <a:latin typeface="+mj-lt"/>
                <a:ea typeface="+mj-ea"/>
                <a:cs typeface="+mj-cs"/>
              </a:defRPr>
            </a:lvl1pPr>
          </a:lstStyle>
          <a:p>
            <a:endParaRPr lang="en-US" dirty="0"/>
          </a:p>
        </p:txBody>
      </p:sp>
      <p:sp>
        <p:nvSpPr>
          <p:cNvPr id="4" name="Text Placeholder 3"/>
          <p:cNvSpPr>
            <a:spLocks noGrp="1"/>
          </p:cNvSpPr>
          <p:nvPr>
            <p:ph type="body" sz="quarter" idx="11"/>
          </p:nvPr>
        </p:nvSpPr>
        <p:spPr>
          <a:xfrm>
            <a:off x="201060" y="1361440"/>
            <a:ext cx="8741880" cy="4704080"/>
          </a:xfrm>
        </p:spPr>
        <p:txBody>
          <a:bodyPr>
            <a:noAutofit/>
          </a:bodyPr>
          <a:lstStyle>
            <a:lvl1pPr marL="0" indent="0">
              <a:buNone/>
              <a:defRPr sz="3000"/>
            </a:lvl1pPr>
            <a:lvl2pPr marL="21009" indent="0">
              <a:buNone/>
              <a:defRPr sz="1471"/>
            </a:lvl2pPr>
            <a:lvl3pPr marL="164571" indent="0">
              <a:buNone/>
              <a:defRPr sz="1471"/>
            </a:lvl3pPr>
            <a:lvl4pPr marL="350151" indent="0">
              <a:buNone/>
              <a:defRPr sz="1324"/>
            </a:lvl4pPr>
            <a:lvl5pPr marL="543901" indent="0">
              <a:buNone/>
              <a:defRPr sz="1324"/>
            </a:lvl5pPr>
          </a:lstStyle>
          <a:p>
            <a:pPr lvl="0"/>
            <a:endParaRPr lang="en-US" dirty="0"/>
          </a:p>
        </p:txBody>
      </p:sp>
      <p:sp>
        <p:nvSpPr>
          <p:cNvPr id="3" name="Rectangle 2"/>
          <p:cNvSpPr/>
          <p:nvPr userDrawn="1"/>
        </p:nvSpPr>
        <p:spPr>
          <a:xfrm>
            <a:off x="201060" y="286312"/>
            <a:ext cx="3235181" cy="715581"/>
          </a:xfrm>
          <a:prstGeom prst="rect">
            <a:avLst/>
          </a:prstGeom>
        </p:spPr>
        <p:txBody>
          <a:bodyPr wrap="none">
            <a:spAutoFit/>
          </a:bodyPr>
          <a:lstStyle/>
          <a:p>
            <a:r>
              <a:rPr lang="en-US" sz="4050" dirty="0"/>
              <a:t>EXAM TIP!</a:t>
            </a:r>
          </a:p>
        </p:txBody>
      </p:sp>
    </p:spTree>
    <p:extLst>
      <p:ext uri="{BB962C8B-B14F-4D97-AF65-F5344CB8AC3E}">
        <p14:creationId xmlns:p14="http://schemas.microsoft.com/office/powerpoint/2010/main" val="2804451488"/>
      </p:ext>
    </p:extLst>
  </p:cSld>
  <p:clrMapOvr>
    <a:masterClrMapping/>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Question &amp; Answ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1193" y="220717"/>
            <a:ext cx="8833654" cy="1308538"/>
          </a:xfrm>
          <a:solidFill>
            <a:schemeClr val="accent4">
              <a:lumMod val="40000"/>
              <a:lumOff val="60000"/>
            </a:schemeClr>
          </a:solidFill>
        </p:spPr>
        <p:txBody>
          <a:bodyPr>
            <a:normAutofit/>
          </a:bodyPr>
          <a:lstStyle>
            <a:lvl1pPr>
              <a:defRPr sz="2700"/>
            </a:lvl1pPr>
          </a:lstStyle>
          <a:p>
            <a:r>
              <a:rPr lang="en-US" dirty="0"/>
              <a:t>Click to edit Question style</a:t>
            </a:r>
          </a:p>
        </p:txBody>
      </p:sp>
      <p:sp>
        <p:nvSpPr>
          <p:cNvPr id="3" name="Content Placeholder 2"/>
          <p:cNvSpPr>
            <a:spLocks noGrp="1"/>
          </p:cNvSpPr>
          <p:nvPr>
            <p:ph idx="1" hasCustomPrompt="1"/>
          </p:nvPr>
        </p:nvSpPr>
        <p:spPr>
          <a:xfrm>
            <a:off x="151194" y="1529256"/>
            <a:ext cx="8833654" cy="5123793"/>
          </a:xfrm>
        </p:spPr>
        <p:txBody>
          <a:bodyPr>
            <a:normAutofit/>
          </a:bodyPr>
          <a:lstStyle>
            <a:lvl1pPr marL="557213" indent="-557213">
              <a:buFont typeface="+mj-lt"/>
              <a:buAutoNum type="arabicParenR"/>
              <a:defRPr sz="2700"/>
            </a:lvl1pPr>
            <a:lvl2pPr marL="728663" indent="-385763">
              <a:buFont typeface="+mj-lt"/>
              <a:buAutoNum type="alphaUcPeriod"/>
              <a:defRPr sz="2400"/>
            </a:lvl2pPr>
            <a:lvl3pPr marL="1114425" indent="-428625">
              <a:buFont typeface="+mj-lt"/>
              <a:buAutoNum type="romanLcPeriod"/>
              <a:defRPr sz="2100"/>
            </a:lvl3pPr>
            <a:lvl4pPr marL="1371600" indent="-342900">
              <a:buFont typeface="+mj-lt"/>
              <a:buAutoNum type="alphaLcPeriod"/>
              <a:defRPr sz="1800"/>
            </a:lvl4pPr>
            <a:lvl5pPr marL="1714500" indent="-342900">
              <a:buFont typeface="+mj-lt"/>
              <a:buAutoNum type="arabicPeriod"/>
              <a:defRPr sz="1800"/>
            </a:lvl5pPr>
          </a:lstStyle>
          <a:p>
            <a:pPr lvl="0"/>
            <a:r>
              <a:rPr lang="en-US" dirty="0"/>
              <a:t>Click to edit Question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0" hasCustomPrompt="1"/>
          </p:nvPr>
        </p:nvSpPr>
        <p:spPr>
          <a:xfrm>
            <a:off x="350627" y="1843936"/>
            <a:ext cx="8833654" cy="5123793"/>
          </a:xfrm>
        </p:spPr>
        <p:txBody>
          <a:bodyPr>
            <a:normAutofit/>
          </a:bodyPr>
          <a:lstStyle>
            <a:lvl1pPr marL="557213" indent="-557213">
              <a:buFont typeface="+mj-lt"/>
              <a:buAutoNum type="arabicParenR"/>
              <a:defRPr sz="2700"/>
            </a:lvl1pPr>
            <a:lvl2pPr marL="728663" indent="-385763">
              <a:buFont typeface="+mj-lt"/>
              <a:buAutoNum type="alphaUcPeriod"/>
              <a:defRPr sz="2400"/>
            </a:lvl2pPr>
            <a:lvl3pPr marL="1114425" indent="-428625">
              <a:buFont typeface="+mj-lt"/>
              <a:buAutoNum type="romanLcPeriod"/>
              <a:defRPr sz="2100"/>
            </a:lvl3pPr>
            <a:lvl4pPr marL="1371600" indent="-342900">
              <a:buFont typeface="+mj-lt"/>
              <a:buAutoNum type="alphaLcPeriod"/>
              <a:defRPr sz="1800"/>
            </a:lvl4pPr>
            <a:lvl5pPr marL="1714500" indent="-342900">
              <a:buFont typeface="+mj-lt"/>
              <a:buAutoNum type="arabicPeriod"/>
              <a:defRPr sz="1800"/>
            </a:lvl5pPr>
          </a:lstStyle>
          <a:p>
            <a:pPr lvl="0"/>
            <a:r>
              <a:rPr lang="en-US" dirty="0"/>
              <a:t>Click to edit Answer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92461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childTnLst>
                          </p:cTn>
                        </p:par>
                        <p:par>
                          <p:cTn id="7" fill="hold">
                            <p:stCondLst>
                              <p:cond delay="0"/>
                            </p:stCondLst>
                            <p:childTnLst>
                              <p:par>
                                <p:cTn id="8" presetID="14" presetClass="entr" presetSubtype="10" fill="hold" grpId="0" nodeType="after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randombar(horizontal)">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tmplLst>
          <p:tmpl>
            <p:tnLst>
              <p:par>
                <p:cTn presetID="1" presetClass="exit" presetSubtype="0" fill="hold" nodeType="clickEffect">
                  <p:stCondLst>
                    <p:cond delay="0"/>
                  </p:stCondLst>
                  <p:childTnLst>
                    <p:set>
                      <p:cBhvr>
                        <p:cTn dur="1" fill="hold">
                          <p:stCondLst>
                            <p:cond delay="0"/>
                          </p:stCondLst>
                        </p:cTn>
                        <p:tgtEl>
                          <p:spTgt spid="3"/>
                        </p:tgtEl>
                        <p:attrNameLst>
                          <p:attrName>style.visibility</p:attrName>
                        </p:attrNameLst>
                      </p:cBhvr>
                      <p:to>
                        <p:strVal val="hidden"/>
                      </p:to>
                    </p:set>
                  </p:childTnLst>
                </p:cTn>
              </p:par>
            </p:tnLst>
          </p:tmpl>
        </p:tmplLst>
      </p:bldP>
      <p:bldP spid="7" grpId="0">
        <p:tmplLst>
          <p:tmpl>
            <p:tnLst>
              <p:par>
                <p:cTn presetID="14" presetClass="entr" presetSubtype="1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randombar(horizontal)">
                      <p:cBhvr>
                        <p:cTn dur="500"/>
                        <p:tgtEl>
                          <p:spTgt spid="7"/>
                        </p:tgtEl>
                      </p:cBhvr>
                    </p:animEffect>
                  </p:childTnLst>
                </p:cTn>
              </p:par>
            </p:tnLst>
          </p:tmpl>
        </p:tmplLst>
      </p:bldP>
    </p:bldLst>
  </p:timing>
</p:sldLayout>
</file>

<file path=ppt/slideLayouts/slideLayout18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1194" y="353551"/>
            <a:ext cx="8833654" cy="878350"/>
          </a:xfrm>
        </p:spPr>
        <p:txBody>
          <a:bodyPr/>
          <a:lstStyle/>
          <a:p>
            <a:r>
              <a:rPr lang="en-US"/>
              <a:t>Click to edit Master title style</a:t>
            </a:r>
            <a:endParaRPr lang="en-US" dirty="0"/>
          </a:p>
        </p:txBody>
      </p:sp>
      <p:sp>
        <p:nvSpPr>
          <p:cNvPr id="3" name="Content Placeholder 2"/>
          <p:cNvSpPr>
            <a:spLocks noGrp="1"/>
          </p:cNvSpPr>
          <p:nvPr>
            <p:ph idx="1"/>
          </p:nvPr>
        </p:nvSpPr>
        <p:spPr>
          <a:xfrm>
            <a:off x="151194" y="1231902"/>
            <a:ext cx="8833654" cy="4933487"/>
          </a:xfrm>
        </p:spPr>
        <p:txBody>
          <a:bodyPr>
            <a:normAutofit/>
          </a:bodyPr>
          <a:lstStyle>
            <a:lvl1pPr marL="0" indent="0">
              <a:buFontTx/>
              <a:buNone/>
              <a:defRPr sz="2700"/>
            </a:lvl1pPr>
            <a:lvl2pPr marL="342900" indent="0">
              <a:buFontTx/>
              <a:buNone/>
              <a:defRPr sz="2400"/>
            </a:lvl2pPr>
            <a:lvl3pPr marL="685800" indent="0">
              <a:buFontTx/>
              <a:buNone/>
              <a:defRPr sz="2100"/>
            </a:lvl3pPr>
            <a:lvl4pPr marL="1028700" indent="0">
              <a:buFontTx/>
              <a:buNone/>
              <a:defRPr sz="1800"/>
            </a:lvl4pPr>
            <a:lvl5pPr marL="1371600" indent="0">
              <a:buFontTx/>
              <a:buNone/>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764DE79-268F-4C1A-8933-263129D2AF90}" type="datetimeFigureOut">
              <a:rPr lang="en-US" dirty="0"/>
              <a:t>5/16/2018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452442562"/>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5/16/2018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834822752"/>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527" y="358017"/>
            <a:ext cx="7886700" cy="2275854"/>
          </a:xfrm>
        </p:spPr>
        <p:txBody>
          <a:bodyPr anchor="b"/>
          <a:lstStyle>
            <a:lvl1pPr>
              <a:defRPr sz="4500"/>
            </a:lvl1pPr>
          </a:lstStyle>
          <a:p>
            <a:r>
              <a:rPr lang="en-US"/>
              <a:t>Click to edit Master title style</a:t>
            </a:r>
            <a:endParaRPr lang="en-US" dirty="0"/>
          </a:p>
        </p:txBody>
      </p:sp>
      <p:sp>
        <p:nvSpPr>
          <p:cNvPr id="3" name="Text Placeholder 2"/>
          <p:cNvSpPr>
            <a:spLocks noGrp="1"/>
          </p:cNvSpPr>
          <p:nvPr>
            <p:ph type="body" idx="1"/>
          </p:nvPr>
        </p:nvSpPr>
        <p:spPr>
          <a:xfrm>
            <a:off x="519527" y="2994923"/>
            <a:ext cx="7886700" cy="1500187"/>
          </a:xfrm>
        </p:spPr>
        <p:txBody>
          <a:bodyPr/>
          <a:lstStyle>
            <a:lvl1pPr marL="0" indent="0">
              <a:buNone/>
              <a:defRPr sz="1800" baseline="0">
                <a:solidFill>
                  <a:srgbClr val="0070C0"/>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5/16/2018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pic>
        <p:nvPicPr>
          <p:cNvPr id="7" name="Picture 6"/>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336992" y="6061767"/>
            <a:ext cx="1141803" cy="326167"/>
          </a:xfrm>
          <a:prstGeom prst="rect">
            <a:avLst/>
          </a:prstGeom>
        </p:spPr>
      </p:pic>
    </p:spTree>
    <p:extLst>
      <p:ext uri="{BB962C8B-B14F-4D97-AF65-F5344CB8AC3E}">
        <p14:creationId xmlns:p14="http://schemas.microsoft.com/office/powerpoint/2010/main" val="993845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9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950"/>
                                        <p:tgtEl>
                                          <p:spTgt spid="7"/>
                                        </p:tgtEl>
                                      </p:cBhvr>
                                    </p:animEffect>
                                  </p:childTnLst>
                                </p:cTn>
                              </p:par>
                              <p:par>
                                <p:cTn id="8" presetID="63" presetClass="path" presetSubtype="0" decel="100000" fill="hold" nodeType="withEffect">
                                  <p:stCondLst>
                                    <p:cond delay="900"/>
                                  </p:stCondLst>
                                  <p:childTnLst>
                                    <p:animMotion origin="layout" path="M -0.01455 -1.34362E-6 L -3.90605E-7 -1.34362E-6 " pathEditMode="relative" rAng="0" ptsTypes="AA">
                                      <p:cBhvr>
                                        <p:cTn id="9" dur="950" fill="hold"/>
                                        <p:tgtEl>
                                          <p:spTgt spid="7"/>
                                        </p:tgtEl>
                                        <p:attrNameLst>
                                          <p:attrName>ppt_x</p:attrName>
                                          <p:attrName>ppt_y</p:attrName>
                                        </p:attrNameLst>
                                      </p:cBhvr>
                                      <p:rCtr x="728" y="0"/>
                                    </p:animMotion>
                                  </p:childTnLst>
                                </p:cTn>
                              </p:par>
                              <p:par>
                                <p:cTn id="10" presetID="6" presetClass="emph" presetSubtype="0" accel="100000" autoRev="1" fill="hold" nodeType="withEffect">
                                  <p:stCondLst>
                                    <p:cond delay="200"/>
                                  </p:stCondLst>
                                  <p:childTnLst>
                                    <p:animScale>
                                      <p:cBhvr>
                                        <p:cTn id="11" dur="500" fill="hold"/>
                                        <p:tgtEl>
                                          <p:spTgt spid="7"/>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3092" y="0"/>
            <a:ext cx="8563708" cy="80772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086704"/>
            <a:ext cx="4040188" cy="639762"/>
          </a:xfrm>
        </p:spPr>
        <p:txBody>
          <a:bodyPr anchor="t"/>
          <a:lstStyle>
            <a:lvl1pPr marL="0" indent="0">
              <a:buNone/>
              <a:defRPr sz="2400" b="0">
                <a:solidFill>
                  <a:srgbClr val="0070C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457200" y="1726466"/>
            <a:ext cx="4040188" cy="43929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45025" y="1086704"/>
            <a:ext cx="4041775" cy="639762"/>
          </a:xfrm>
        </p:spPr>
        <p:txBody>
          <a:bodyPr anchor="t"/>
          <a:lstStyle>
            <a:lvl1pPr marL="0" indent="0">
              <a:buNone/>
              <a:defRPr sz="2400" b="0">
                <a:solidFill>
                  <a:srgbClr val="0070C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45025" y="1726466"/>
            <a:ext cx="4041775" cy="43929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4">
            <a:extLst>
              <a:ext uri="{FF2B5EF4-FFF2-40B4-BE49-F238E27FC236}">
                <a16:creationId xmlns:a16="http://schemas.microsoft.com/office/drawing/2014/main" id="{D037460C-05C3-42DE-B703-45DCB074BAFD}"/>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4183687636"/>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secHead" preserve="1">
  <p:cSld name="1_Section Header">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45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5/16/2018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4263658720"/>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28650" y="219619"/>
            <a:ext cx="7886700" cy="90537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67640" y="1279525"/>
            <a:ext cx="4274820" cy="496887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58690" y="1279525"/>
            <a:ext cx="4274820" cy="4968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dirty="0"/>
              <a:t>5/16/2018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602335454"/>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dirty="0"/>
              <a:t>5/16/2018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837122924"/>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28600" y="174626"/>
            <a:ext cx="8286750" cy="993775"/>
          </a:xfrm>
        </p:spPr>
        <p:txBody>
          <a:bodyPr>
            <a:normAutofit/>
          </a:bodyPr>
          <a:lstStyle>
            <a:lvl1pPr>
              <a:defRPr sz="4050"/>
            </a:lvl1pPr>
          </a:lstStyle>
          <a:p>
            <a:r>
              <a:rPr lang="en-US" dirty="0"/>
              <a:t>Click to edit Master title style</a:t>
            </a:r>
          </a:p>
        </p:txBody>
      </p:sp>
      <p:sp>
        <p:nvSpPr>
          <p:cNvPr id="3" name="Date Placeholder 2"/>
          <p:cNvSpPr>
            <a:spLocks noGrp="1"/>
          </p:cNvSpPr>
          <p:nvPr>
            <p:ph type="dt" sz="half" idx="10"/>
          </p:nvPr>
        </p:nvSpPr>
        <p:spPr/>
        <p:txBody>
          <a:bodyPr/>
          <a:lstStyle/>
          <a:p>
            <a:fld id="{C764DE79-268F-4C1A-8933-263129D2AF90}" type="datetimeFigureOut">
              <a:rPr lang="en-US" dirty="0"/>
              <a:t>5/16/2018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909727983"/>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5/16/2018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136270640"/>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5/16/2018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847906631"/>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5/16/2018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328723013"/>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5/16/2018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394703357"/>
      </p:ext>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5/16/2018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893919914"/>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01930" y="270235"/>
            <a:ext cx="7886700" cy="1325563"/>
          </a:xfrm>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01930" y="1189177"/>
            <a:ext cx="8741880" cy="2018835"/>
          </a:xfrm>
        </p:spPr>
        <p:txBody>
          <a:bodyPr/>
          <a:lstStyle>
            <a:lvl1pPr marL="0" indent="0">
              <a:buNone/>
              <a:defRPr>
                <a:gradFill>
                  <a:gsLst>
                    <a:gs pos="2920">
                      <a:schemeClr val="tx2"/>
                    </a:gs>
                    <a:gs pos="39000">
                      <a:schemeClr val="tx2"/>
                    </a:gs>
                  </a:gsLst>
                  <a:lin ang="5400000" scaled="0"/>
                </a:gradFill>
              </a:defRPr>
            </a:lvl1pPr>
            <a:lvl2pPr marL="21009" indent="0">
              <a:buNone/>
              <a:defRPr sz="1471"/>
            </a:lvl2pPr>
            <a:lvl3pPr marL="164571" indent="0">
              <a:buNone/>
              <a:defRPr sz="1471"/>
            </a:lvl3pPr>
            <a:lvl4pPr marL="350151" indent="0">
              <a:buNone/>
              <a:defRPr sz="1324"/>
            </a:lvl4pPr>
            <a:lvl5pPr marL="543901" indent="0">
              <a:buNone/>
              <a:defRPr sz="13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p:cNvSpPr txBox="1"/>
          <p:nvPr userDrawn="1"/>
        </p:nvSpPr>
        <p:spPr bwMode="white">
          <a:xfrm>
            <a:off x="3248400" y="6586706"/>
            <a:ext cx="2647200" cy="11881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772" spc="110" dirty="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155308244"/>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rgbClr val="0070C0"/>
        </a:solidFill>
        <a:effectLst/>
      </p:bgPr>
    </p:bg>
    <p:spTree>
      <p:nvGrpSpPr>
        <p:cNvPr id="1" name=""/>
        <p:cNvGrpSpPr/>
        <p:nvPr/>
      </p:nvGrpSpPr>
      <p:grpSpPr>
        <a:xfrm>
          <a:off x="0" y="0"/>
          <a:ext cx="0" cy="0"/>
          <a:chOff x="0" y="0"/>
          <a:chExt cx="0" cy="0"/>
        </a:xfrm>
      </p:grpSpPr>
      <p:sp>
        <p:nvSpPr>
          <p:cNvPr id="726019" name="Rectangle 3"/>
          <p:cNvSpPr>
            <a:spLocks noGrp="1" noChangeArrowheads="1"/>
          </p:cNvSpPr>
          <p:nvPr>
            <p:ph type="ctrTitle" sz="quarter" hasCustomPrompt="1"/>
          </p:nvPr>
        </p:nvSpPr>
        <p:spPr>
          <a:xfrm>
            <a:off x="597160" y="508962"/>
            <a:ext cx="8379200" cy="1011928"/>
          </a:xfrm>
          <a:solidFill>
            <a:srgbClr val="3399FF"/>
          </a:solidFill>
          <a:ln algn="ctr"/>
        </p:spPr>
        <p:txBody>
          <a:bodyPr wrap="square" tIns="0" rIns="0" bIns="0" anchor="t" anchorCtr="0">
            <a:noAutofit/>
          </a:bodyPr>
          <a:lstStyle>
            <a:lvl1pPr algn="l">
              <a:spcBef>
                <a:spcPct val="60000"/>
              </a:spcBef>
              <a:buClr>
                <a:schemeClr val="hlink"/>
              </a:buClr>
              <a:buSzPct val="90000"/>
              <a:buFontTx/>
              <a:buNone/>
              <a:defRPr sz="3800" baseline="0">
                <a:solidFill>
                  <a:schemeClr val="bg1"/>
                </a:solidFill>
                <a:latin typeface="Segoe UI" pitchFamily="34" charset="0"/>
                <a:ea typeface="Segoe UI" pitchFamily="34" charset="0"/>
                <a:cs typeface="Segoe UI" pitchFamily="34" charset="0"/>
              </a:defRPr>
            </a:lvl1pPr>
          </a:lstStyle>
          <a:p>
            <a:r>
              <a:rPr lang="en-US" dirty="0"/>
              <a:t>Topic</a:t>
            </a:r>
          </a:p>
        </p:txBody>
      </p:sp>
      <p:sp>
        <p:nvSpPr>
          <p:cNvPr id="726020" name="Rectangle 4"/>
          <p:cNvSpPr>
            <a:spLocks noGrp="1" noChangeArrowheads="1"/>
          </p:cNvSpPr>
          <p:nvPr>
            <p:ph type="subTitle" sz="quarter" idx="1" hasCustomPrompt="1"/>
          </p:nvPr>
        </p:nvSpPr>
        <p:spPr>
          <a:xfrm>
            <a:off x="3685592" y="2110581"/>
            <a:ext cx="5290768" cy="3722293"/>
          </a:xfrm>
        </p:spPr>
        <p:txBody>
          <a:bodyPr lIns="91440" tIns="45720" rIns="91440" bIns="45720"/>
          <a:lstStyle>
            <a:lvl1pPr marL="285750" indent="-285750" algn="l">
              <a:lnSpc>
                <a:spcPct val="95000"/>
              </a:lnSpc>
              <a:spcBef>
                <a:spcPct val="60000"/>
              </a:spcBef>
              <a:buClr>
                <a:schemeClr val="bg1"/>
              </a:buClr>
              <a:buFont typeface="Wingdings" panose="05000000000000000000" pitchFamily="2" charset="2"/>
              <a:buChar char="Ø"/>
              <a:defRPr sz="1800">
                <a:solidFill>
                  <a:schemeClr val="bg1"/>
                </a:solidFill>
                <a:latin typeface="Segoe UI" pitchFamily="34" charset="0"/>
                <a:ea typeface="Segoe UI" pitchFamily="34" charset="0"/>
                <a:cs typeface="Segoe UI" pitchFamily="34" charset="0"/>
              </a:defRPr>
            </a:lvl1pPr>
          </a:lstStyle>
          <a:p>
            <a:r>
              <a:rPr lang="en-US" dirty="0"/>
              <a:t>Topic Description</a:t>
            </a:r>
          </a:p>
          <a:p>
            <a:endParaRPr lang="en-US" dirty="0"/>
          </a:p>
        </p:txBody>
      </p:sp>
      <p:sp>
        <p:nvSpPr>
          <p:cNvPr id="7" name="Text Placeholder 6">
            <a:extLst>
              <a:ext uri="{FF2B5EF4-FFF2-40B4-BE49-F238E27FC236}">
                <a16:creationId xmlns:a16="http://schemas.microsoft.com/office/drawing/2014/main" id="{05E1913A-614D-4F38-AB69-5348B29CCD5D}"/>
              </a:ext>
            </a:extLst>
          </p:cNvPr>
          <p:cNvSpPr>
            <a:spLocks noGrp="1"/>
          </p:cNvSpPr>
          <p:nvPr>
            <p:ph type="body" sz="quarter" idx="10"/>
          </p:nvPr>
        </p:nvSpPr>
        <p:spPr>
          <a:xfrm>
            <a:off x="261938" y="2756542"/>
            <a:ext cx="3241675" cy="2851150"/>
          </a:xfrm>
        </p:spPr>
        <p:txBody>
          <a:bodyPr/>
          <a:lstStyle>
            <a:lvl1pPr>
              <a:defRPr sz="2000">
                <a:solidFill>
                  <a:schemeClr val="bg1"/>
                </a:solidFill>
              </a:defRPr>
            </a:lvl1pPr>
          </a:lstStyle>
          <a:p>
            <a:pPr lvl="0"/>
            <a:r>
              <a:rPr lang="en-US" dirty="0"/>
              <a:t>Edit Master text</a:t>
            </a:r>
          </a:p>
        </p:txBody>
      </p:sp>
      <p:sp>
        <p:nvSpPr>
          <p:cNvPr id="11" name="Text Placeholder 10">
            <a:extLst>
              <a:ext uri="{FF2B5EF4-FFF2-40B4-BE49-F238E27FC236}">
                <a16:creationId xmlns:a16="http://schemas.microsoft.com/office/drawing/2014/main" id="{6A2AE784-2CA5-4194-B30C-8D50C676A59B}"/>
              </a:ext>
            </a:extLst>
          </p:cNvPr>
          <p:cNvSpPr>
            <a:spLocks noGrp="1"/>
          </p:cNvSpPr>
          <p:nvPr>
            <p:ph type="body" sz="quarter" idx="11" hasCustomPrompt="1"/>
          </p:nvPr>
        </p:nvSpPr>
        <p:spPr>
          <a:xfrm>
            <a:off x="261938" y="6018239"/>
            <a:ext cx="8714421" cy="494653"/>
          </a:xfrm>
          <a:solidFill>
            <a:schemeClr val="bg1"/>
          </a:solidFill>
        </p:spPr>
        <p:txBody>
          <a:bodyPr/>
          <a:lstStyle>
            <a:lvl1pPr marL="0" indent="0">
              <a:buNone/>
              <a:defRPr sz="1400">
                <a:solidFill>
                  <a:srgbClr val="3399FF"/>
                </a:solidFill>
              </a:defRPr>
            </a:lvl1pPr>
            <a:lvl2pPr>
              <a:defRPr>
                <a:solidFill>
                  <a:schemeClr val="bg1">
                    <a:lumMod val="75000"/>
                  </a:schemeClr>
                </a:solidFill>
              </a:defRPr>
            </a:lvl2pPr>
            <a:lvl3pPr>
              <a:defRPr>
                <a:solidFill>
                  <a:schemeClr val="bg1">
                    <a:lumMod val="75000"/>
                  </a:schemeClr>
                </a:solidFill>
              </a:defRPr>
            </a:lvl3pPr>
            <a:lvl4pPr>
              <a:defRPr>
                <a:solidFill>
                  <a:schemeClr val="bg1">
                    <a:lumMod val="75000"/>
                  </a:schemeClr>
                </a:solidFill>
              </a:defRPr>
            </a:lvl4pPr>
            <a:lvl5pPr>
              <a:defRPr>
                <a:solidFill>
                  <a:schemeClr val="bg1">
                    <a:lumMod val="75000"/>
                  </a:schemeClr>
                </a:solidFill>
              </a:defRPr>
            </a:lvl5pPr>
          </a:lstStyle>
          <a:p>
            <a:pPr lvl="0"/>
            <a:r>
              <a:rPr lang="en-US" dirty="0"/>
              <a:t>URL</a:t>
            </a:r>
          </a:p>
        </p:txBody>
      </p:sp>
      <p:sp>
        <p:nvSpPr>
          <p:cNvPr id="12" name="TextBox 11">
            <a:extLst>
              <a:ext uri="{FF2B5EF4-FFF2-40B4-BE49-F238E27FC236}">
                <a16:creationId xmlns:a16="http://schemas.microsoft.com/office/drawing/2014/main" id="{E1C05B86-1160-4370-A04A-9508198B968C}"/>
              </a:ext>
            </a:extLst>
          </p:cNvPr>
          <p:cNvSpPr txBox="1"/>
          <p:nvPr userDrawn="1"/>
        </p:nvSpPr>
        <p:spPr>
          <a:xfrm>
            <a:off x="6662057" y="6512893"/>
            <a:ext cx="2388641" cy="307777"/>
          </a:xfrm>
          <a:prstGeom prst="rect">
            <a:avLst/>
          </a:prstGeom>
          <a:noFill/>
        </p:spPr>
        <p:txBody>
          <a:bodyPr wrap="square" rtlCol="0">
            <a:spAutoFit/>
          </a:bodyPr>
          <a:lstStyle/>
          <a:p>
            <a:r>
              <a:rPr lang="en-US" sz="1400" dirty="0"/>
              <a:t>#70-535 @ITProGuru</a:t>
            </a:r>
          </a:p>
        </p:txBody>
      </p:sp>
    </p:spTree>
    <p:extLst>
      <p:ext uri="{BB962C8B-B14F-4D97-AF65-F5344CB8AC3E}">
        <p14:creationId xmlns:p14="http://schemas.microsoft.com/office/powerpoint/2010/main" val="80712953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 Placeholder 4">
            <a:extLst>
              <a:ext uri="{FF2B5EF4-FFF2-40B4-BE49-F238E27FC236}">
                <a16:creationId xmlns:a16="http://schemas.microsoft.com/office/drawing/2014/main" id="{8C7EC5AE-0525-48F7-B435-5B9653415066}"/>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3708755936"/>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2084173"/>
            <a:ext cx="8740142" cy="1796217"/>
          </a:xfrm>
          <a:noFill/>
        </p:spPr>
        <p:txBody>
          <a:bodyPr tIns="91440" bIns="91440" anchor="t" anchorCtr="0"/>
          <a:lstStyle>
            <a:lvl1pPr>
              <a:defRPr sz="6470" spc="-74"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white">
          <a:xfrm>
            <a:off x="3248400" y="6586706"/>
            <a:ext cx="2647200" cy="11881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772" spc="110" dirty="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913846073"/>
      </p:ext>
    </p:extLst>
  </p:cSld>
  <p:clrMapOvr>
    <a:masterClrMapping/>
  </p:clrMapOvr>
  <p:transition>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userDrawn="1">
  <p:cSld name="1_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01696" y="775241"/>
            <a:ext cx="8741880" cy="899665"/>
          </a:xfrm>
          <a:prstGeom prst="rect">
            <a:avLst/>
          </a:prstGeom>
        </p:spPr>
        <p:txBody>
          <a:bodyPr/>
          <a:lstStyle>
            <a:lvl1pPr>
              <a:defRPr>
                <a:solidFill>
                  <a:schemeClr val="accent1"/>
                </a:solidFill>
                <a:latin typeface="Segoe UI Semibold" panose="020B0702040204020203" pitchFamily="34" charset="0"/>
                <a:cs typeface="Segoe UI Semibold" panose="020B07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669057901"/>
      </p:ext>
    </p:extLst>
  </p:cSld>
  <p:clrMapOvr>
    <a:masterClrMapping/>
  </p:clrMapOvr>
  <p:transition>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932913165"/>
      </p:ext>
    </p:extLst>
  </p:cSld>
  <p:clrMapOvr>
    <a:masterClrMapping/>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01930" y="347873"/>
            <a:ext cx="7886700" cy="1325563"/>
          </a:xfrm>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01930" y="1189177"/>
            <a:ext cx="8741880" cy="2018835"/>
          </a:xfrm>
        </p:spPr>
        <p:txBody>
          <a:bodyPr/>
          <a:lstStyle>
            <a:lvl1pPr marL="0" indent="0">
              <a:buNone/>
              <a:defRPr/>
            </a:lvl1pPr>
            <a:lvl2pPr marL="21009" indent="0">
              <a:buNone/>
              <a:defRPr sz="1471"/>
            </a:lvl2pPr>
            <a:lvl3pPr marL="164571" indent="0">
              <a:buNone/>
              <a:defRPr sz="1471"/>
            </a:lvl3pPr>
            <a:lvl4pPr marL="350151" indent="0">
              <a:buNone/>
              <a:defRPr sz="1324"/>
            </a:lvl4pPr>
            <a:lvl5pPr marL="543901" indent="0">
              <a:buNone/>
              <a:defRPr sz="13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56807149"/>
      </p:ext>
    </p:extLst>
  </p:cSld>
  <p:clrMapOvr>
    <a:masterClrMapping/>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44954" y="5132440"/>
            <a:ext cx="6434915" cy="1460779"/>
          </a:xfrm>
          <a:prstGeom prst="rect">
            <a:avLst/>
          </a:prstGeom>
        </p:spPr>
        <p:txBody>
          <a:bodyPr lIns="137160" tIns="137160" rIns="137160" bIns="137160" anchor="b" anchorCtr="0">
            <a:normAutofit/>
          </a:bodyPr>
          <a:lstStyle>
            <a:lvl1pPr marL="0" indent="0" algn="l" defTabSz="514154" rtl="0" eaLnBrk="1" latinLnBrk="0" hangingPunct="1">
              <a:lnSpc>
                <a:spcPct val="100000"/>
              </a:lnSpc>
              <a:spcBef>
                <a:spcPts val="0"/>
              </a:spcBef>
              <a:buSzPct val="90000"/>
              <a:buFont typeface="Arial" pitchFamily="34" charset="0"/>
              <a:buNone/>
              <a:defRPr lang="en-US" sz="1350" b="0" kern="0" spc="0" baseline="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257087" indent="0" algn="ctr">
              <a:buNone/>
              <a:defRPr>
                <a:solidFill>
                  <a:schemeClr val="tx1">
                    <a:tint val="75000"/>
                  </a:schemeClr>
                </a:solidFill>
              </a:defRPr>
            </a:lvl2pPr>
            <a:lvl3pPr marL="514175" indent="0" algn="ctr">
              <a:buNone/>
              <a:defRPr>
                <a:solidFill>
                  <a:schemeClr val="tx1">
                    <a:tint val="75000"/>
                  </a:schemeClr>
                </a:solidFill>
              </a:defRPr>
            </a:lvl3pPr>
            <a:lvl4pPr marL="771263" indent="0" algn="ctr">
              <a:buNone/>
              <a:defRPr>
                <a:solidFill>
                  <a:schemeClr val="tx1">
                    <a:tint val="75000"/>
                  </a:schemeClr>
                </a:solidFill>
              </a:defRPr>
            </a:lvl4pPr>
            <a:lvl5pPr marL="1028351" indent="0" algn="ctr">
              <a:buNone/>
              <a:defRPr>
                <a:solidFill>
                  <a:schemeClr val="tx1">
                    <a:tint val="75000"/>
                  </a:schemeClr>
                </a:solidFill>
              </a:defRPr>
            </a:lvl5pPr>
            <a:lvl6pPr marL="1285438" indent="0" algn="ctr">
              <a:buNone/>
              <a:defRPr>
                <a:solidFill>
                  <a:schemeClr val="tx1">
                    <a:tint val="75000"/>
                  </a:schemeClr>
                </a:solidFill>
              </a:defRPr>
            </a:lvl6pPr>
            <a:lvl7pPr marL="1542525" indent="0" algn="ctr">
              <a:buNone/>
              <a:defRPr>
                <a:solidFill>
                  <a:schemeClr val="tx1">
                    <a:tint val="75000"/>
                  </a:schemeClr>
                </a:solidFill>
              </a:defRPr>
            </a:lvl7pPr>
            <a:lvl8pPr marL="1799612" indent="0" algn="ctr">
              <a:buNone/>
              <a:defRPr>
                <a:solidFill>
                  <a:schemeClr val="tx1">
                    <a:tint val="75000"/>
                  </a:schemeClr>
                </a:solidFill>
              </a:defRPr>
            </a:lvl8pPr>
            <a:lvl9pPr marL="2056702" indent="0" algn="ctr">
              <a:buNone/>
              <a:defRPr>
                <a:solidFill>
                  <a:schemeClr val="tx1">
                    <a:tint val="75000"/>
                  </a:schemeClr>
                </a:solidFill>
              </a:defRPr>
            </a:lvl9pPr>
          </a:lstStyle>
          <a:p>
            <a:r>
              <a:rPr lang="en-US" dirty="0"/>
              <a:t>Click to edit Master subtitle style</a:t>
            </a:r>
          </a:p>
        </p:txBody>
      </p:sp>
      <p:sp>
        <p:nvSpPr>
          <p:cNvPr id="10" name="Title 1"/>
          <p:cNvSpPr>
            <a:spLocks noGrp="1"/>
          </p:cNvSpPr>
          <p:nvPr>
            <p:ph type="ctrTitle" hasCustomPrompt="1"/>
          </p:nvPr>
        </p:nvSpPr>
        <p:spPr>
          <a:xfrm>
            <a:off x="144954" y="2415644"/>
            <a:ext cx="6434915" cy="2603307"/>
          </a:xfrm>
          <a:prstGeom prst="rect">
            <a:avLst/>
          </a:prstGeom>
          <a:solidFill>
            <a:srgbClr val="007233"/>
          </a:solidFill>
          <a:effectLst/>
        </p:spPr>
        <p:txBody>
          <a:bodyPr vert="horz" lIns="137160" tIns="137160" rIns="91409" bIns="137160" rtlCol="0" anchor="b" anchorCtr="0">
            <a:noAutofit/>
          </a:bodyPr>
          <a:lstStyle>
            <a:lvl1pPr>
              <a:defRPr lang="en-US" sz="2700" kern="0" dirty="0">
                <a:ln w="3175">
                  <a:noFill/>
                </a:ln>
                <a:gradFill flip="none" rotWithShape="1">
                  <a:gsLst>
                    <a:gs pos="4583">
                      <a:srgbClr val="FFFFFF"/>
                    </a:gs>
                    <a:gs pos="100000">
                      <a:srgbClr val="FFFFFF"/>
                    </a:gs>
                  </a:gsLst>
                  <a:lin ang="5400000" scaled="0"/>
                  <a:tileRect/>
                </a:gradFill>
              </a:defRPr>
            </a:lvl1pPr>
          </a:lstStyle>
          <a:p>
            <a:pPr lvl="0"/>
            <a:r>
              <a:rPr lang="en-US" dirty="0"/>
              <a:t>Course title style</a:t>
            </a:r>
          </a:p>
        </p:txBody>
      </p:sp>
      <p:sp>
        <p:nvSpPr>
          <p:cNvPr id="8" name="top right small rectangle"/>
          <p:cNvSpPr/>
          <p:nvPr userDrawn="1"/>
        </p:nvSpPr>
        <p:spPr bwMode="auto">
          <a:xfrm>
            <a:off x="6676870" y="2418735"/>
            <a:ext cx="2315960" cy="2600214"/>
          </a:xfrm>
          <a:prstGeom prst="rect">
            <a:avLst/>
          </a:prstGeom>
          <a:solidFill>
            <a:schemeClr val="tx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77153" tIns="77153" rIns="77153" bIns="77153" numCol="1" rtlCol="0" anchor="b" anchorCtr="0" compatLnSpc="1">
            <a:prstTxWarp prst="textNoShape">
              <a:avLst/>
            </a:prstTxWarp>
          </a:bodyPr>
          <a:lstStyle/>
          <a:p>
            <a:pPr defTabSz="514006" fontAlgn="base">
              <a:spcBef>
                <a:spcPct val="0"/>
              </a:spcBef>
              <a:spcAft>
                <a:spcPct val="0"/>
              </a:spcAft>
            </a:pPr>
            <a:endParaRPr lang="en-US" sz="1125"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val="0"/>
              </a:ext>
            </a:extLst>
          </a:blip>
          <a:srcRect l="9720" t="16544" r="7275" b="16691"/>
          <a:stretch/>
        </p:blipFill>
        <p:spPr>
          <a:xfrm>
            <a:off x="8048849" y="4630992"/>
            <a:ext cx="848766" cy="334740"/>
          </a:xfrm>
          <a:prstGeom prst="rect">
            <a:avLst/>
          </a:prstGeom>
        </p:spPr>
      </p:pic>
    </p:spTree>
    <p:extLst>
      <p:ext uri="{BB962C8B-B14F-4D97-AF65-F5344CB8AC3E}">
        <p14:creationId xmlns:p14="http://schemas.microsoft.com/office/powerpoint/2010/main" val="1472008024"/>
      </p:ext>
    </p:extLst>
  </p:cSld>
  <p:clrMapOvr>
    <a:masterClrMapping/>
  </p:clrMapOvr>
  <p:extLst mod="1">
    <p:ext uri="{DCECCB84-F9BA-43D5-87BE-67443E8EF086}">
      <p15:sldGuideLst xmlns:p15="http://schemas.microsoft.com/office/powerpoint/2012/main">
        <p15:guide id="1" orient="horz" pos="3792">
          <p15:clr>
            <a:srgbClr val="FBAE40"/>
          </p15:clr>
        </p15:guide>
        <p15:guide id="2" pos="3839">
          <p15:clr>
            <a:srgbClr val="FBAE40"/>
          </p15:clr>
        </p15:guide>
        <p15:guide id="3" orient="horz" pos="720">
          <p15:clr>
            <a:srgbClr val="FBAE40"/>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showMasterSp="0" preserve="1" userDrawn="1">
  <p:cSld name="Speaker Intro">
    <p:bg>
      <p:bgPr>
        <a:solidFill>
          <a:srgbClr val="0070C0"/>
        </a:solidFill>
        <a:effectLst/>
      </p:bgPr>
    </p:bg>
    <p:spTree>
      <p:nvGrpSpPr>
        <p:cNvPr id="1" name=""/>
        <p:cNvGrpSpPr/>
        <p:nvPr/>
      </p:nvGrpSpPr>
      <p:grpSpPr>
        <a:xfrm>
          <a:off x="0" y="0"/>
          <a:ext cx="0" cy="0"/>
          <a:chOff x="0" y="0"/>
          <a:chExt cx="0" cy="0"/>
        </a:xfrm>
      </p:grpSpPr>
      <p:sp>
        <p:nvSpPr>
          <p:cNvPr id="726019" name="Rectangle 3"/>
          <p:cNvSpPr>
            <a:spLocks noGrp="1" noChangeArrowheads="1"/>
          </p:cNvSpPr>
          <p:nvPr>
            <p:ph type="ctrTitle" sz="quarter" hasCustomPrompt="1"/>
          </p:nvPr>
        </p:nvSpPr>
        <p:spPr>
          <a:xfrm>
            <a:off x="597160" y="508962"/>
            <a:ext cx="8379200" cy="1011928"/>
          </a:xfrm>
          <a:solidFill>
            <a:srgbClr val="3399FF"/>
          </a:solidFill>
          <a:ln algn="ctr"/>
        </p:spPr>
        <p:txBody>
          <a:bodyPr wrap="square" tIns="0" rIns="0" bIns="0" anchor="t" anchorCtr="0">
            <a:noAutofit/>
          </a:bodyPr>
          <a:lstStyle>
            <a:lvl1pPr algn="l">
              <a:spcBef>
                <a:spcPct val="60000"/>
              </a:spcBef>
              <a:buClr>
                <a:schemeClr val="hlink"/>
              </a:buClr>
              <a:buSzPct val="90000"/>
              <a:buFontTx/>
              <a:buNone/>
              <a:defRPr sz="2850" baseline="0">
                <a:solidFill>
                  <a:schemeClr val="bg1"/>
                </a:solidFill>
                <a:latin typeface="Segoe UI" pitchFamily="34" charset="0"/>
                <a:ea typeface="Segoe UI" pitchFamily="34" charset="0"/>
                <a:cs typeface="Segoe UI" pitchFamily="34" charset="0"/>
              </a:defRPr>
            </a:lvl1pPr>
          </a:lstStyle>
          <a:p>
            <a:r>
              <a:rPr lang="en-US" dirty="0"/>
              <a:t>Topic</a:t>
            </a:r>
          </a:p>
        </p:txBody>
      </p:sp>
      <p:sp>
        <p:nvSpPr>
          <p:cNvPr id="726020" name="Rectangle 4"/>
          <p:cNvSpPr>
            <a:spLocks noGrp="1" noChangeArrowheads="1"/>
          </p:cNvSpPr>
          <p:nvPr>
            <p:ph type="subTitle" sz="quarter" idx="1" hasCustomPrompt="1"/>
          </p:nvPr>
        </p:nvSpPr>
        <p:spPr>
          <a:xfrm>
            <a:off x="3685593" y="2595282"/>
            <a:ext cx="5290768" cy="3237592"/>
          </a:xfrm>
        </p:spPr>
        <p:txBody>
          <a:bodyPr lIns="91440" tIns="45720" rIns="91440" bIns="45720"/>
          <a:lstStyle>
            <a:lvl1pPr marL="214313" indent="-214313" algn="l">
              <a:lnSpc>
                <a:spcPct val="95000"/>
              </a:lnSpc>
              <a:spcBef>
                <a:spcPct val="60000"/>
              </a:spcBef>
              <a:buClr>
                <a:schemeClr val="bg1"/>
              </a:buClr>
              <a:buFont typeface="Wingdings" panose="05000000000000000000" pitchFamily="2" charset="2"/>
              <a:buChar char="Ø"/>
              <a:defRPr sz="1350">
                <a:solidFill>
                  <a:schemeClr val="bg1"/>
                </a:solidFill>
                <a:latin typeface="Segoe UI" pitchFamily="34" charset="0"/>
                <a:ea typeface="Segoe UI" pitchFamily="34" charset="0"/>
                <a:cs typeface="Segoe UI" pitchFamily="34" charset="0"/>
              </a:defRPr>
            </a:lvl1pPr>
          </a:lstStyle>
          <a:p>
            <a:r>
              <a:rPr lang="en-US" dirty="0"/>
              <a:t>Topic Description</a:t>
            </a:r>
          </a:p>
          <a:p>
            <a:endParaRPr lang="en-US" dirty="0"/>
          </a:p>
        </p:txBody>
      </p:sp>
      <p:sp>
        <p:nvSpPr>
          <p:cNvPr id="7" name="Text Placeholder 6">
            <a:extLst>
              <a:ext uri="{FF2B5EF4-FFF2-40B4-BE49-F238E27FC236}">
                <a16:creationId xmlns:a16="http://schemas.microsoft.com/office/drawing/2014/main" id="{05E1913A-614D-4F38-AB69-5348B29CCD5D}"/>
              </a:ext>
            </a:extLst>
          </p:cNvPr>
          <p:cNvSpPr>
            <a:spLocks noGrp="1"/>
          </p:cNvSpPr>
          <p:nvPr>
            <p:ph type="body" sz="quarter" idx="10" hasCustomPrompt="1"/>
          </p:nvPr>
        </p:nvSpPr>
        <p:spPr>
          <a:xfrm>
            <a:off x="261939" y="2756542"/>
            <a:ext cx="3241675" cy="2851150"/>
          </a:xfrm>
          <a:solidFill>
            <a:schemeClr val="bg1"/>
          </a:solidFill>
        </p:spPr>
        <p:txBody>
          <a:bodyPr/>
          <a:lstStyle>
            <a:lvl1pPr marL="0" indent="0">
              <a:buNone/>
              <a:defRPr sz="1500" baseline="0">
                <a:solidFill>
                  <a:srgbClr val="0070C0"/>
                </a:solidFill>
              </a:defRPr>
            </a:lvl1pPr>
          </a:lstStyle>
          <a:p>
            <a:pPr lvl="0"/>
            <a:r>
              <a:rPr lang="en-US" dirty="0"/>
              <a:t>Speaker Information:</a:t>
            </a:r>
          </a:p>
        </p:txBody>
      </p:sp>
      <p:sp>
        <p:nvSpPr>
          <p:cNvPr id="11" name="Text Placeholder 10">
            <a:extLst>
              <a:ext uri="{FF2B5EF4-FFF2-40B4-BE49-F238E27FC236}">
                <a16:creationId xmlns:a16="http://schemas.microsoft.com/office/drawing/2014/main" id="{6A2AE784-2CA5-4194-B30C-8D50C676A59B}"/>
              </a:ext>
            </a:extLst>
          </p:cNvPr>
          <p:cNvSpPr>
            <a:spLocks noGrp="1"/>
          </p:cNvSpPr>
          <p:nvPr>
            <p:ph type="body" sz="quarter" idx="11" hasCustomPrompt="1"/>
          </p:nvPr>
        </p:nvSpPr>
        <p:spPr>
          <a:xfrm>
            <a:off x="261938" y="6018240"/>
            <a:ext cx="8714421" cy="391882"/>
          </a:xfrm>
          <a:solidFill>
            <a:schemeClr val="bg1"/>
          </a:solidFill>
        </p:spPr>
        <p:txBody>
          <a:bodyPr/>
          <a:lstStyle>
            <a:lvl1pPr marL="0" indent="0">
              <a:buNone/>
              <a:defRPr sz="1050">
                <a:solidFill>
                  <a:srgbClr val="3399FF"/>
                </a:solidFill>
              </a:defRPr>
            </a:lvl1pPr>
            <a:lvl2pPr>
              <a:defRPr>
                <a:solidFill>
                  <a:schemeClr val="bg1">
                    <a:lumMod val="75000"/>
                  </a:schemeClr>
                </a:solidFill>
              </a:defRPr>
            </a:lvl2pPr>
            <a:lvl3pPr>
              <a:defRPr>
                <a:solidFill>
                  <a:schemeClr val="bg1">
                    <a:lumMod val="75000"/>
                  </a:schemeClr>
                </a:solidFill>
              </a:defRPr>
            </a:lvl3pPr>
            <a:lvl4pPr>
              <a:defRPr>
                <a:solidFill>
                  <a:schemeClr val="bg1">
                    <a:lumMod val="75000"/>
                  </a:schemeClr>
                </a:solidFill>
              </a:defRPr>
            </a:lvl4pPr>
            <a:lvl5pPr>
              <a:defRPr>
                <a:solidFill>
                  <a:schemeClr val="bg1">
                    <a:lumMod val="75000"/>
                  </a:schemeClr>
                </a:solidFill>
              </a:defRPr>
            </a:lvl5pPr>
          </a:lstStyle>
          <a:p>
            <a:pPr lvl="0"/>
            <a:r>
              <a:rPr lang="en-US" dirty="0"/>
              <a:t>URL</a:t>
            </a:r>
          </a:p>
        </p:txBody>
      </p:sp>
      <p:sp>
        <p:nvSpPr>
          <p:cNvPr id="12" name="TextBox 11">
            <a:extLst>
              <a:ext uri="{FF2B5EF4-FFF2-40B4-BE49-F238E27FC236}">
                <a16:creationId xmlns:a16="http://schemas.microsoft.com/office/drawing/2014/main" id="{E1C05B86-1160-4370-A04A-9508198B968C}"/>
              </a:ext>
            </a:extLst>
          </p:cNvPr>
          <p:cNvSpPr txBox="1"/>
          <p:nvPr userDrawn="1"/>
        </p:nvSpPr>
        <p:spPr>
          <a:xfrm>
            <a:off x="6208644" y="6512894"/>
            <a:ext cx="2842055" cy="253916"/>
          </a:xfrm>
          <a:prstGeom prst="rect">
            <a:avLst/>
          </a:prstGeom>
          <a:noFill/>
        </p:spPr>
        <p:txBody>
          <a:bodyPr wrap="square" rtlCol="0">
            <a:spAutoFit/>
          </a:bodyPr>
          <a:lstStyle/>
          <a:p>
            <a:r>
              <a:rPr lang="en-US" sz="1050" dirty="0"/>
              <a:t>#</a:t>
            </a:r>
            <a:r>
              <a:rPr lang="en-US" sz="1050" dirty="0" err="1"/>
              <a:t>AzureArch</a:t>
            </a:r>
            <a:r>
              <a:rPr lang="en-US" sz="1050" dirty="0"/>
              <a:t>  @</a:t>
            </a:r>
            <a:r>
              <a:rPr lang="en-US" sz="1050" dirty="0" err="1"/>
              <a:t>stilldrey</a:t>
            </a:r>
            <a:endParaRPr lang="en-US" sz="1050" dirty="0"/>
          </a:p>
        </p:txBody>
      </p:sp>
      <p:sp>
        <p:nvSpPr>
          <p:cNvPr id="8" name="Text Placeholder 6">
            <a:extLst>
              <a:ext uri="{FF2B5EF4-FFF2-40B4-BE49-F238E27FC236}">
                <a16:creationId xmlns:a16="http://schemas.microsoft.com/office/drawing/2014/main" id="{02AE59D8-F91B-4102-844E-46CD5A0795C5}"/>
              </a:ext>
            </a:extLst>
          </p:cNvPr>
          <p:cNvSpPr>
            <a:spLocks noGrp="1"/>
          </p:cNvSpPr>
          <p:nvPr>
            <p:ph type="body" sz="quarter" idx="12" hasCustomPrompt="1"/>
          </p:nvPr>
        </p:nvSpPr>
        <p:spPr>
          <a:xfrm>
            <a:off x="275387" y="1689742"/>
            <a:ext cx="8595190" cy="780034"/>
          </a:xfrm>
          <a:noFill/>
        </p:spPr>
        <p:txBody>
          <a:bodyPr/>
          <a:lstStyle>
            <a:lvl1pPr marL="0" indent="0">
              <a:buNone/>
              <a:defRPr sz="1500" baseline="0">
                <a:solidFill>
                  <a:schemeClr val="bg1"/>
                </a:solidFill>
              </a:defRPr>
            </a:lvl1pPr>
          </a:lstStyle>
          <a:p>
            <a:pPr lvl="0"/>
            <a:r>
              <a:rPr lang="en-US" dirty="0" err="1"/>
              <a:t>WiFi</a:t>
            </a:r>
            <a:r>
              <a:rPr lang="en-US" dirty="0"/>
              <a:t>: </a:t>
            </a:r>
            <a:r>
              <a:rPr lang="en-US" dirty="0" err="1"/>
              <a:t>msftguest</a:t>
            </a:r>
            <a:r>
              <a:rPr lang="en-US" dirty="0"/>
              <a:t> =&gt; event code: msevent11lz</a:t>
            </a:r>
          </a:p>
          <a:p>
            <a:pPr lvl="0"/>
            <a:r>
              <a:rPr lang="en-US" dirty="0"/>
              <a:t>Content &amp; Labs: http://github.com/guruskill/70-533</a:t>
            </a:r>
          </a:p>
          <a:p>
            <a:pPr lvl="0"/>
            <a:endParaRPr lang="en-US" dirty="0"/>
          </a:p>
        </p:txBody>
      </p:sp>
    </p:spTree>
    <p:extLst>
      <p:ext uri="{BB962C8B-B14F-4D97-AF65-F5344CB8AC3E}">
        <p14:creationId xmlns:p14="http://schemas.microsoft.com/office/powerpoint/2010/main" val="4080758553"/>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rgbClr val="0070C0"/>
        </a:solidFill>
        <a:effectLst/>
      </p:bgPr>
    </p:bg>
    <p:spTree>
      <p:nvGrpSpPr>
        <p:cNvPr id="1" name=""/>
        <p:cNvGrpSpPr/>
        <p:nvPr/>
      </p:nvGrpSpPr>
      <p:grpSpPr>
        <a:xfrm>
          <a:off x="0" y="0"/>
          <a:ext cx="0" cy="0"/>
          <a:chOff x="0" y="0"/>
          <a:chExt cx="0" cy="0"/>
        </a:xfrm>
      </p:grpSpPr>
      <p:sp>
        <p:nvSpPr>
          <p:cNvPr id="726019" name="Rectangle 3"/>
          <p:cNvSpPr>
            <a:spLocks noGrp="1" noChangeArrowheads="1"/>
          </p:cNvSpPr>
          <p:nvPr>
            <p:ph type="ctrTitle" sz="quarter" hasCustomPrompt="1"/>
          </p:nvPr>
        </p:nvSpPr>
        <p:spPr>
          <a:xfrm>
            <a:off x="597160" y="508962"/>
            <a:ext cx="8379200" cy="1011928"/>
          </a:xfrm>
          <a:solidFill>
            <a:srgbClr val="3399FF"/>
          </a:solidFill>
          <a:ln algn="ctr"/>
        </p:spPr>
        <p:txBody>
          <a:bodyPr wrap="square" tIns="0" rIns="0" bIns="0" anchor="t" anchorCtr="0">
            <a:noAutofit/>
          </a:bodyPr>
          <a:lstStyle>
            <a:lvl1pPr algn="l">
              <a:spcBef>
                <a:spcPct val="60000"/>
              </a:spcBef>
              <a:buClr>
                <a:schemeClr val="hlink"/>
              </a:buClr>
              <a:buSzPct val="90000"/>
              <a:buFontTx/>
              <a:buNone/>
              <a:defRPr sz="2850" baseline="0">
                <a:solidFill>
                  <a:schemeClr val="bg1"/>
                </a:solidFill>
                <a:latin typeface="Segoe UI" pitchFamily="34" charset="0"/>
                <a:ea typeface="Segoe UI" pitchFamily="34" charset="0"/>
                <a:cs typeface="Segoe UI" pitchFamily="34" charset="0"/>
              </a:defRPr>
            </a:lvl1pPr>
          </a:lstStyle>
          <a:p>
            <a:r>
              <a:rPr lang="en-US" dirty="0"/>
              <a:t>Topic</a:t>
            </a:r>
          </a:p>
        </p:txBody>
      </p:sp>
      <p:sp>
        <p:nvSpPr>
          <p:cNvPr id="726020" name="Rectangle 4"/>
          <p:cNvSpPr>
            <a:spLocks noGrp="1" noChangeArrowheads="1"/>
          </p:cNvSpPr>
          <p:nvPr>
            <p:ph type="subTitle" sz="quarter" idx="1" hasCustomPrompt="1"/>
          </p:nvPr>
        </p:nvSpPr>
        <p:spPr>
          <a:xfrm>
            <a:off x="3685593" y="2110583"/>
            <a:ext cx="5290768" cy="3722293"/>
          </a:xfrm>
        </p:spPr>
        <p:txBody>
          <a:bodyPr lIns="91440" tIns="45720" rIns="91440" bIns="45720"/>
          <a:lstStyle>
            <a:lvl1pPr marL="214313" indent="-214313" algn="l">
              <a:lnSpc>
                <a:spcPct val="95000"/>
              </a:lnSpc>
              <a:spcBef>
                <a:spcPct val="60000"/>
              </a:spcBef>
              <a:buClr>
                <a:schemeClr val="bg1"/>
              </a:buClr>
              <a:buFont typeface="Wingdings" panose="05000000000000000000" pitchFamily="2" charset="2"/>
              <a:buChar char="Ø"/>
              <a:defRPr sz="1350">
                <a:solidFill>
                  <a:schemeClr val="bg1"/>
                </a:solidFill>
                <a:latin typeface="Segoe UI" pitchFamily="34" charset="0"/>
                <a:ea typeface="Segoe UI" pitchFamily="34" charset="0"/>
                <a:cs typeface="Segoe UI" pitchFamily="34" charset="0"/>
              </a:defRPr>
            </a:lvl1pPr>
          </a:lstStyle>
          <a:p>
            <a:r>
              <a:rPr lang="en-US" dirty="0"/>
              <a:t>Topic Description</a:t>
            </a:r>
          </a:p>
          <a:p>
            <a:endParaRPr lang="en-US" dirty="0"/>
          </a:p>
        </p:txBody>
      </p:sp>
      <p:sp>
        <p:nvSpPr>
          <p:cNvPr id="7" name="Text Placeholder 6">
            <a:extLst>
              <a:ext uri="{FF2B5EF4-FFF2-40B4-BE49-F238E27FC236}">
                <a16:creationId xmlns:a16="http://schemas.microsoft.com/office/drawing/2014/main" id="{05E1913A-614D-4F38-AB69-5348B29CCD5D}"/>
              </a:ext>
            </a:extLst>
          </p:cNvPr>
          <p:cNvSpPr>
            <a:spLocks noGrp="1"/>
          </p:cNvSpPr>
          <p:nvPr>
            <p:ph type="body" sz="quarter" idx="10"/>
          </p:nvPr>
        </p:nvSpPr>
        <p:spPr>
          <a:xfrm>
            <a:off x="261939" y="2756542"/>
            <a:ext cx="3241675" cy="2851150"/>
          </a:xfrm>
        </p:spPr>
        <p:txBody>
          <a:bodyPr/>
          <a:lstStyle>
            <a:lvl1pPr>
              <a:defRPr sz="1500">
                <a:solidFill>
                  <a:schemeClr val="bg1"/>
                </a:solidFill>
              </a:defRPr>
            </a:lvl1pPr>
          </a:lstStyle>
          <a:p>
            <a:pPr lvl="0"/>
            <a:r>
              <a:rPr lang="en-US" dirty="0"/>
              <a:t>Edit Master text</a:t>
            </a:r>
          </a:p>
        </p:txBody>
      </p:sp>
      <p:sp>
        <p:nvSpPr>
          <p:cNvPr id="11" name="Text Placeholder 10">
            <a:extLst>
              <a:ext uri="{FF2B5EF4-FFF2-40B4-BE49-F238E27FC236}">
                <a16:creationId xmlns:a16="http://schemas.microsoft.com/office/drawing/2014/main" id="{6A2AE784-2CA5-4194-B30C-8D50C676A59B}"/>
              </a:ext>
            </a:extLst>
          </p:cNvPr>
          <p:cNvSpPr>
            <a:spLocks noGrp="1"/>
          </p:cNvSpPr>
          <p:nvPr>
            <p:ph type="body" sz="quarter" idx="11" hasCustomPrompt="1"/>
          </p:nvPr>
        </p:nvSpPr>
        <p:spPr>
          <a:xfrm>
            <a:off x="261938" y="6018240"/>
            <a:ext cx="8714421" cy="391882"/>
          </a:xfrm>
          <a:solidFill>
            <a:schemeClr val="bg1"/>
          </a:solidFill>
        </p:spPr>
        <p:txBody>
          <a:bodyPr/>
          <a:lstStyle>
            <a:lvl1pPr marL="0" indent="0">
              <a:buNone/>
              <a:defRPr sz="1050">
                <a:solidFill>
                  <a:srgbClr val="3399FF"/>
                </a:solidFill>
              </a:defRPr>
            </a:lvl1pPr>
            <a:lvl2pPr>
              <a:defRPr>
                <a:solidFill>
                  <a:schemeClr val="bg1">
                    <a:lumMod val="75000"/>
                  </a:schemeClr>
                </a:solidFill>
              </a:defRPr>
            </a:lvl2pPr>
            <a:lvl3pPr>
              <a:defRPr>
                <a:solidFill>
                  <a:schemeClr val="bg1">
                    <a:lumMod val="75000"/>
                  </a:schemeClr>
                </a:solidFill>
              </a:defRPr>
            </a:lvl3pPr>
            <a:lvl4pPr>
              <a:defRPr>
                <a:solidFill>
                  <a:schemeClr val="bg1">
                    <a:lumMod val="75000"/>
                  </a:schemeClr>
                </a:solidFill>
              </a:defRPr>
            </a:lvl4pPr>
            <a:lvl5pPr>
              <a:defRPr>
                <a:solidFill>
                  <a:schemeClr val="bg1">
                    <a:lumMod val="75000"/>
                  </a:schemeClr>
                </a:solidFill>
              </a:defRPr>
            </a:lvl5pPr>
          </a:lstStyle>
          <a:p>
            <a:pPr lvl="0"/>
            <a:r>
              <a:rPr lang="en-US" dirty="0"/>
              <a:t>URL</a:t>
            </a:r>
          </a:p>
        </p:txBody>
      </p:sp>
      <p:sp>
        <p:nvSpPr>
          <p:cNvPr id="8" name="TextBox 7">
            <a:extLst>
              <a:ext uri="{FF2B5EF4-FFF2-40B4-BE49-F238E27FC236}">
                <a16:creationId xmlns:a16="http://schemas.microsoft.com/office/drawing/2014/main" id="{D4614177-BBD8-49FC-B8FB-449297FBBE0B}"/>
              </a:ext>
            </a:extLst>
          </p:cNvPr>
          <p:cNvSpPr txBox="1"/>
          <p:nvPr userDrawn="1"/>
        </p:nvSpPr>
        <p:spPr>
          <a:xfrm>
            <a:off x="6208644" y="6512894"/>
            <a:ext cx="2842055" cy="253916"/>
          </a:xfrm>
          <a:prstGeom prst="rect">
            <a:avLst/>
          </a:prstGeom>
          <a:noFill/>
        </p:spPr>
        <p:txBody>
          <a:bodyPr wrap="square" rtlCol="0">
            <a:spAutoFit/>
          </a:bodyPr>
          <a:lstStyle/>
          <a:p>
            <a:r>
              <a:rPr lang="en-US" sz="1050" dirty="0"/>
              <a:t>#</a:t>
            </a:r>
            <a:r>
              <a:rPr lang="en-US" sz="1050" dirty="0" err="1"/>
              <a:t>AzureArch</a:t>
            </a:r>
            <a:r>
              <a:rPr lang="en-US" sz="1050" dirty="0"/>
              <a:t>  @</a:t>
            </a:r>
            <a:r>
              <a:rPr lang="en-US" sz="1050" dirty="0" err="1"/>
              <a:t>stilldrey</a:t>
            </a:r>
            <a:endParaRPr lang="en-US" sz="1050" dirty="0"/>
          </a:p>
        </p:txBody>
      </p:sp>
    </p:spTree>
    <p:extLst>
      <p:ext uri="{BB962C8B-B14F-4D97-AF65-F5344CB8AC3E}">
        <p14:creationId xmlns:p14="http://schemas.microsoft.com/office/powerpoint/2010/main" val="1451771084"/>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idx="1"/>
          </p:nvPr>
        </p:nvSpPr>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4">
            <a:extLst>
              <a:ext uri="{FF2B5EF4-FFF2-40B4-BE49-F238E27FC236}">
                <a16:creationId xmlns:a16="http://schemas.microsoft.com/office/drawing/2014/main" id="{1E308FE5-C3CD-4C2B-84FD-DAE006C3200F}"/>
              </a:ext>
            </a:extLst>
          </p:cNvPr>
          <p:cNvSpPr>
            <a:spLocks noGrp="1"/>
          </p:cNvSpPr>
          <p:nvPr>
            <p:ph type="body" sz="quarter" idx="10" hasCustomPrompt="1"/>
          </p:nvPr>
        </p:nvSpPr>
        <p:spPr>
          <a:xfrm>
            <a:off x="261188" y="6307139"/>
            <a:ext cx="8574837" cy="410903"/>
          </a:xfrm>
        </p:spPr>
        <p:txBody>
          <a:bodyPr/>
          <a:lstStyle>
            <a:lvl1pPr marL="0" indent="0">
              <a:buFont typeface="Arial" panose="020B0604020202020204" pitchFamily="34" charset="0"/>
              <a:buNone/>
              <a:defRPr sz="1050"/>
            </a:lvl1pPr>
            <a:lvl2pPr marL="431006" indent="-214313">
              <a:buFont typeface="Arial" panose="020B0604020202020204" pitchFamily="34" charset="0"/>
              <a:buChar char="•"/>
              <a:defRPr sz="1200"/>
            </a:lvl2pPr>
            <a:lvl3pPr marL="725090" indent="-214313">
              <a:buFont typeface="Arial" panose="020B0604020202020204" pitchFamily="34" charset="0"/>
              <a:buChar char="•"/>
              <a:defRPr sz="1050"/>
            </a:lvl3pPr>
            <a:lvl4pPr marL="945356" indent="-128588">
              <a:buFont typeface="Arial" panose="020B0604020202020204" pitchFamily="34" charset="0"/>
              <a:buChar char="•"/>
              <a:defRPr sz="900"/>
            </a:lvl4pPr>
            <a:lvl5pPr marL="1160860" indent="-128588">
              <a:buFont typeface="Arial" panose="020B0604020202020204" pitchFamily="34" charset="0"/>
              <a:buChar char="•"/>
              <a:defRPr sz="900"/>
            </a:lvl5pPr>
          </a:lstStyle>
          <a:p>
            <a:pPr lvl="0"/>
            <a:r>
              <a:rPr lang="en-US" dirty="0"/>
              <a:t>Edit URL</a:t>
            </a:r>
          </a:p>
        </p:txBody>
      </p:sp>
    </p:spTree>
    <p:extLst>
      <p:ext uri="{BB962C8B-B14F-4D97-AF65-F5344CB8AC3E}">
        <p14:creationId xmlns:p14="http://schemas.microsoft.com/office/powerpoint/2010/main" val="662307573"/>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4">
            <a:extLst>
              <a:ext uri="{FF2B5EF4-FFF2-40B4-BE49-F238E27FC236}">
                <a16:creationId xmlns:a16="http://schemas.microsoft.com/office/drawing/2014/main" id="{0FDE037B-5AC3-4803-B046-88D8FAB98146}"/>
              </a:ext>
            </a:extLst>
          </p:cNvPr>
          <p:cNvSpPr>
            <a:spLocks noGrp="1"/>
          </p:cNvSpPr>
          <p:nvPr>
            <p:ph type="body" sz="quarter" idx="10" hasCustomPrompt="1"/>
          </p:nvPr>
        </p:nvSpPr>
        <p:spPr>
          <a:xfrm>
            <a:off x="261188" y="6307139"/>
            <a:ext cx="8574837" cy="410903"/>
          </a:xfrm>
        </p:spPr>
        <p:txBody>
          <a:bodyPr/>
          <a:lstStyle>
            <a:lvl1pPr marL="0" indent="0">
              <a:buFont typeface="Arial" panose="020B0604020202020204" pitchFamily="34" charset="0"/>
              <a:buNone/>
              <a:defRPr sz="1050"/>
            </a:lvl1pPr>
            <a:lvl2pPr marL="431006" indent="-214313">
              <a:buFont typeface="Arial" panose="020B0604020202020204" pitchFamily="34" charset="0"/>
              <a:buChar char="•"/>
              <a:defRPr sz="1200"/>
            </a:lvl2pPr>
            <a:lvl3pPr marL="725090" indent="-214313">
              <a:buFont typeface="Arial" panose="020B0604020202020204" pitchFamily="34" charset="0"/>
              <a:buChar char="•"/>
              <a:defRPr sz="1050"/>
            </a:lvl3pPr>
            <a:lvl4pPr marL="945356" indent="-128588">
              <a:buFont typeface="Arial" panose="020B0604020202020204" pitchFamily="34" charset="0"/>
              <a:buChar char="•"/>
              <a:defRPr sz="900"/>
            </a:lvl4pPr>
            <a:lvl5pPr marL="1160860" indent="-128588">
              <a:buFont typeface="Arial" panose="020B0604020202020204" pitchFamily="34" charset="0"/>
              <a:buChar char="•"/>
              <a:defRPr sz="900"/>
            </a:lvl5pPr>
          </a:lstStyle>
          <a:p>
            <a:pPr lvl="0"/>
            <a:r>
              <a:rPr lang="en-US" dirty="0"/>
              <a:t>Edit URL</a:t>
            </a:r>
          </a:p>
        </p:txBody>
      </p:sp>
    </p:spTree>
    <p:extLst>
      <p:ext uri="{BB962C8B-B14F-4D97-AF65-F5344CB8AC3E}">
        <p14:creationId xmlns:p14="http://schemas.microsoft.com/office/powerpoint/2010/main" val="1845638503"/>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Exam Tip">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5AA6D59-CBDC-4B28-BD8C-5E1C09B31A46}"/>
              </a:ext>
            </a:extLst>
          </p:cNvPr>
          <p:cNvSpPr/>
          <p:nvPr userDrawn="1"/>
        </p:nvSpPr>
        <p:spPr>
          <a:xfrm>
            <a:off x="0" y="0"/>
            <a:ext cx="9144000" cy="68580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201061" y="639603"/>
            <a:ext cx="8741879" cy="715581"/>
          </a:xfrm>
        </p:spPr>
        <p:txBody>
          <a:bodyPr>
            <a:normAutofit/>
          </a:bodyPr>
          <a:lstStyle>
            <a:lvl1pPr algn="l" defTabSz="514350" rtl="0" eaLnBrk="1" latinLnBrk="0" hangingPunct="1">
              <a:lnSpc>
                <a:spcPct val="90000"/>
              </a:lnSpc>
              <a:spcBef>
                <a:spcPct val="0"/>
              </a:spcBef>
              <a:buNone/>
              <a:defRPr lang="en-US" sz="2400" b="1" i="1" u="none" kern="1200" baseline="0" dirty="0">
                <a:solidFill>
                  <a:schemeClr val="tx1"/>
                </a:solidFill>
                <a:latin typeface="+mj-lt"/>
                <a:ea typeface="+mj-ea"/>
                <a:cs typeface="+mj-cs"/>
              </a:defRPr>
            </a:lvl1pPr>
          </a:lstStyle>
          <a:p>
            <a:r>
              <a:rPr lang="en-US" dirty="0"/>
              <a:t>Click to add Title</a:t>
            </a:r>
          </a:p>
        </p:txBody>
      </p:sp>
      <p:sp>
        <p:nvSpPr>
          <p:cNvPr id="4" name="Text Placeholder 3"/>
          <p:cNvSpPr>
            <a:spLocks noGrp="1"/>
          </p:cNvSpPr>
          <p:nvPr>
            <p:ph type="body" sz="quarter" idx="11" hasCustomPrompt="1"/>
          </p:nvPr>
        </p:nvSpPr>
        <p:spPr>
          <a:xfrm>
            <a:off x="201060" y="1441794"/>
            <a:ext cx="8741880" cy="4471326"/>
          </a:xfrm>
        </p:spPr>
        <p:txBody>
          <a:bodyPr>
            <a:noAutofit/>
          </a:bodyPr>
          <a:lstStyle>
            <a:lvl1pPr marL="0" indent="0">
              <a:buNone/>
              <a:defRPr sz="2250"/>
            </a:lvl1pPr>
            <a:lvl2pPr marL="15757" indent="0">
              <a:buNone/>
              <a:defRPr sz="1103"/>
            </a:lvl2pPr>
            <a:lvl3pPr marL="123428" indent="0">
              <a:buNone/>
              <a:defRPr sz="1103"/>
            </a:lvl3pPr>
            <a:lvl4pPr marL="262613" indent="0">
              <a:buNone/>
              <a:defRPr sz="993"/>
            </a:lvl4pPr>
            <a:lvl5pPr marL="407926" indent="0">
              <a:buNone/>
              <a:defRPr sz="993"/>
            </a:lvl5pPr>
          </a:lstStyle>
          <a:p>
            <a:pPr lvl="0"/>
            <a:r>
              <a:rPr lang="en-US" dirty="0"/>
              <a:t>Click to edit</a:t>
            </a:r>
          </a:p>
        </p:txBody>
      </p:sp>
      <p:sp>
        <p:nvSpPr>
          <p:cNvPr id="5" name="Rectangle 4"/>
          <p:cNvSpPr/>
          <p:nvPr userDrawn="1"/>
        </p:nvSpPr>
        <p:spPr>
          <a:xfrm>
            <a:off x="201061" y="86613"/>
            <a:ext cx="2475358" cy="559833"/>
          </a:xfrm>
          <a:prstGeom prst="rect">
            <a:avLst/>
          </a:prstGeom>
        </p:spPr>
        <p:txBody>
          <a:bodyPr wrap="none">
            <a:spAutoFit/>
          </a:bodyPr>
          <a:lstStyle/>
          <a:p>
            <a:pPr algn="l"/>
            <a:r>
              <a:rPr lang="en-US" sz="3038" b="1" dirty="0"/>
              <a:t>EXAM TIP!</a:t>
            </a:r>
          </a:p>
        </p:txBody>
      </p:sp>
      <p:sp>
        <p:nvSpPr>
          <p:cNvPr id="6" name="Text Placeholder 4">
            <a:extLst>
              <a:ext uri="{FF2B5EF4-FFF2-40B4-BE49-F238E27FC236}">
                <a16:creationId xmlns:a16="http://schemas.microsoft.com/office/drawing/2014/main" id="{380C91C6-C6AF-40A3-AE50-C2507708BECF}"/>
              </a:ext>
            </a:extLst>
          </p:cNvPr>
          <p:cNvSpPr>
            <a:spLocks noGrp="1"/>
          </p:cNvSpPr>
          <p:nvPr>
            <p:ph type="body" sz="quarter" idx="10" hasCustomPrompt="1"/>
          </p:nvPr>
        </p:nvSpPr>
        <p:spPr>
          <a:xfrm>
            <a:off x="158355" y="5987143"/>
            <a:ext cx="8784586" cy="823460"/>
          </a:xfrm>
          <a:solidFill>
            <a:srgbClr val="00B050"/>
          </a:solidFill>
        </p:spPr>
        <p:txBody>
          <a:bodyPr>
            <a:noAutofit/>
          </a:bodyPr>
          <a:lstStyle>
            <a:lvl1pPr marL="0" indent="0">
              <a:buFontTx/>
              <a:buNone/>
              <a:defRPr sz="1125" u="sng">
                <a:solidFill>
                  <a:schemeClr val="tx1">
                    <a:lumMod val="95000"/>
                    <a:lumOff val="5000"/>
                  </a:schemeClr>
                </a:solidFill>
              </a:defRPr>
            </a:lvl1pPr>
            <a:lvl2pPr marL="257175" indent="0">
              <a:buFontTx/>
              <a:buNone/>
              <a:defRPr sz="1125" u="sng">
                <a:solidFill>
                  <a:schemeClr val="tx1">
                    <a:lumMod val="95000"/>
                    <a:lumOff val="5000"/>
                  </a:schemeClr>
                </a:solidFill>
              </a:defRPr>
            </a:lvl2pPr>
            <a:lvl3pPr marL="514350" indent="0">
              <a:buFontTx/>
              <a:buNone/>
              <a:defRPr sz="1125" u="sng">
                <a:solidFill>
                  <a:schemeClr val="tx1">
                    <a:lumMod val="95000"/>
                    <a:lumOff val="5000"/>
                  </a:schemeClr>
                </a:solidFill>
              </a:defRPr>
            </a:lvl3pPr>
            <a:lvl4pPr marL="771525" indent="0">
              <a:buFontTx/>
              <a:buNone/>
              <a:defRPr sz="1125" u="sng">
                <a:solidFill>
                  <a:schemeClr val="tx1">
                    <a:lumMod val="95000"/>
                    <a:lumOff val="5000"/>
                  </a:schemeClr>
                </a:solidFill>
              </a:defRPr>
            </a:lvl4pPr>
            <a:lvl5pPr marL="1028700" indent="0">
              <a:buFontTx/>
              <a:buNone/>
              <a:defRPr sz="1125" u="sng">
                <a:solidFill>
                  <a:schemeClr val="tx1">
                    <a:lumMod val="95000"/>
                    <a:lumOff val="5000"/>
                  </a:schemeClr>
                </a:solidFill>
              </a:defRPr>
            </a:lvl5pPr>
          </a:lstStyle>
          <a:p>
            <a:pPr lvl="0"/>
            <a:r>
              <a:rPr lang="en-US" dirty="0"/>
              <a:t>Edit Source URL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Box 7">
            <a:extLst>
              <a:ext uri="{FF2B5EF4-FFF2-40B4-BE49-F238E27FC236}">
                <a16:creationId xmlns:a16="http://schemas.microsoft.com/office/drawing/2014/main" id="{2443BABC-044D-4D97-A53B-4E9E8A49EFEC}"/>
              </a:ext>
            </a:extLst>
          </p:cNvPr>
          <p:cNvSpPr txBox="1"/>
          <p:nvPr userDrawn="1"/>
        </p:nvSpPr>
        <p:spPr>
          <a:xfrm>
            <a:off x="6208644" y="6512894"/>
            <a:ext cx="2842055" cy="253916"/>
          </a:xfrm>
          <a:prstGeom prst="rect">
            <a:avLst/>
          </a:prstGeom>
          <a:noFill/>
        </p:spPr>
        <p:txBody>
          <a:bodyPr wrap="square" rtlCol="0">
            <a:spAutoFit/>
          </a:bodyPr>
          <a:lstStyle/>
          <a:p>
            <a:r>
              <a:rPr lang="en-US" sz="1050" dirty="0"/>
              <a:t>#</a:t>
            </a:r>
            <a:r>
              <a:rPr lang="en-US" sz="1050" dirty="0" err="1"/>
              <a:t>AzureArch</a:t>
            </a:r>
            <a:r>
              <a:rPr lang="en-US" sz="1050" dirty="0"/>
              <a:t>  @</a:t>
            </a:r>
            <a:r>
              <a:rPr lang="en-US" sz="1050" dirty="0" err="1"/>
              <a:t>stilldrey</a:t>
            </a:r>
            <a:endParaRPr lang="en-US" sz="1050" dirty="0"/>
          </a:p>
        </p:txBody>
      </p:sp>
    </p:spTree>
    <p:extLst>
      <p:ext uri="{BB962C8B-B14F-4D97-AF65-F5344CB8AC3E}">
        <p14:creationId xmlns:p14="http://schemas.microsoft.com/office/powerpoint/2010/main" val="1149024050"/>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AF9706F-69F9-4C5B-878A-257B9A487E19}"/>
              </a:ext>
            </a:extLst>
          </p:cNvPr>
          <p:cNvSpPr/>
          <p:nvPr userDrawn="1"/>
        </p:nvSpPr>
        <p:spPr bwMode="auto">
          <a:xfrm>
            <a:off x="3546230" y="0"/>
            <a:ext cx="5597769" cy="1424354"/>
          </a:xfrm>
          <a:prstGeom prst="rect">
            <a:avLst/>
          </a:prstGeom>
          <a:solidFill>
            <a:schemeClr val="bg1"/>
          </a:solidFill>
          <a:ln w="9525" cap="flat" cmpd="sng" algn="ctr">
            <a:no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sp>
        <p:nvSpPr>
          <p:cNvPr id="6" name="Rectangle 5">
            <a:extLst>
              <a:ext uri="{FF2B5EF4-FFF2-40B4-BE49-F238E27FC236}">
                <a16:creationId xmlns:a16="http://schemas.microsoft.com/office/drawing/2014/main" id="{D4E7A39D-4325-4D40-AA41-B4787F9B32F3}"/>
              </a:ext>
            </a:extLst>
          </p:cNvPr>
          <p:cNvSpPr/>
          <p:nvPr userDrawn="1"/>
        </p:nvSpPr>
        <p:spPr bwMode="auto">
          <a:xfrm>
            <a:off x="0" y="0"/>
            <a:ext cx="3534508" cy="1424354"/>
          </a:xfrm>
          <a:prstGeom prst="rect">
            <a:avLst/>
          </a:prstGeom>
          <a:solidFill>
            <a:srgbClr val="0070C0"/>
          </a:solidFill>
          <a:ln w="9525" cap="flat" cmpd="sng" algn="ctr">
            <a:noFill/>
            <a:prstDash val="solid"/>
            <a:round/>
            <a:headEnd type="none" w="med" len="med"/>
            <a:tailEnd type="none" w="med" len="med"/>
          </a:ln>
          <a:effectLst>
            <a:outerShdw dist="35921" dir="2700000" algn="ctr" rotWithShape="0">
              <a:srgbClr val="AFAFAF"/>
            </a:outerShdw>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sp>
        <p:nvSpPr>
          <p:cNvPr id="2" name="Title 1"/>
          <p:cNvSpPr>
            <a:spLocks noGrp="1"/>
          </p:cNvSpPr>
          <p:nvPr>
            <p:ph type="title"/>
          </p:nvPr>
        </p:nvSpPr>
        <p:spPr>
          <a:xfrm>
            <a:off x="246186" y="273050"/>
            <a:ext cx="3219328" cy="1162050"/>
          </a:xfrm>
        </p:spPr>
        <p:txBody>
          <a:bodyPr anchor="t"/>
          <a:lstStyle>
            <a:lvl1pPr algn="l">
              <a:defRPr sz="2000" b="0"/>
            </a:lvl1pPr>
          </a:lstStyle>
          <a:p>
            <a:r>
              <a:rPr lang="en-US" dirty="0"/>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solidFill>
                  <a:schemeClr val="tx1"/>
                </a:solidFill>
              </a:defRPr>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263770" y="1435100"/>
            <a:ext cx="320174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Edit Master text styles</a:t>
            </a:r>
          </a:p>
        </p:txBody>
      </p:sp>
      <p:sp>
        <p:nvSpPr>
          <p:cNvPr id="5" name="Text Placeholder 4">
            <a:extLst>
              <a:ext uri="{FF2B5EF4-FFF2-40B4-BE49-F238E27FC236}">
                <a16:creationId xmlns:a16="http://schemas.microsoft.com/office/drawing/2014/main" id="{90A4200F-D9E6-4624-905A-FC78FABE78C8}"/>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1100371641"/>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Case Study Question">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5B7C354-0C5C-4196-BE29-DBA8ABB17A4F}"/>
              </a:ext>
            </a:extLst>
          </p:cNvPr>
          <p:cNvSpPr/>
          <p:nvPr userDrawn="1"/>
        </p:nvSpPr>
        <p:spPr>
          <a:xfrm>
            <a:off x="0" y="0"/>
            <a:ext cx="9144000" cy="6172200"/>
          </a:xfrm>
          <a:prstGeom prst="rect">
            <a:avLst/>
          </a:prstGeom>
          <a:solidFill>
            <a:srgbClr val="66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7744812-071B-4DDA-A498-60D67CDBA951}"/>
              </a:ext>
            </a:extLst>
          </p:cNvPr>
          <p:cNvSpPr>
            <a:spLocks noGrp="1"/>
          </p:cNvSpPr>
          <p:nvPr>
            <p:ph type="title" hasCustomPrompt="1"/>
          </p:nvPr>
        </p:nvSpPr>
        <p:spPr/>
        <p:txBody>
          <a:bodyPr/>
          <a:lstStyle>
            <a:lvl1pPr>
              <a:defRPr/>
            </a:lvl1pPr>
          </a:lstStyle>
          <a:p>
            <a:r>
              <a:rPr lang="en-US" dirty="0"/>
              <a:t>Click to edit Scenario Case Study Title</a:t>
            </a:r>
          </a:p>
        </p:txBody>
      </p:sp>
      <p:sp>
        <p:nvSpPr>
          <p:cNvPr id="4" name="Content Placeholder 2">
            <a:extLst>
              <a:ext uri="{FF2B5EF4-FFF2-40B4-BE49-F238E27FC236}">
                <a16:creationId xmlns:a16="http://schemas.microsoft.com/office/drawing/2014/main" id="{428BF76E-A867-413D-99D3-38C859FD2EBE}"/>
              </a:ext>
            </a:extLst>
          </p:cNvPr>
          <p:cNvSpPr>
            <a:spLocks noGrp="1"/>
          </p:cNvSpPr>
          <p:nvPr>
            <p:ph idx="1" hasCustomPrompt="1"/>
          </p:nvPr>
        </p:nvSpPr>
        <p:spPr>
          <a:xfrm>
            <a:off x="279476" y="868681"/>
            <a:ext cx="8574837" cy="5212080"/>
          </a:xfrm>
        </p:spPr>
        <p:txBody>
          <a:bodyPr/>
          <a:lstStyle>
            <a:lvl1pPr marL="0" indent="0">
              <a:buFont typeface="+mj-lt"/>
              <a:buNone/>
              <a:defRPr/>
            </a:lvl1pPr>
          </a:lstStyle>
          <a:p>
            <a:pPr lvl="0"/>
            <a:r>
              <a:rPr lang="en-US" dirty="0"/>
              <a:t>Edit Scenario Case Study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4A939B04-3C34-406A-BE95-60EE5E849FD0}"/>
              </a:ext>
            </a:extLst>
          </p:cNvPr>
          <p:cNvSpPr>
            <a:spLocks noGrp="1"/>
          </p:cNvSpPr>
          <p:nvPr>
            <p:ph type="body" sz="quarter" idx="10" hasCustomPrompt="1"/>
          </p:nvPr>
        </p:nvSpPr>
        <p:spPr>
          <a:xfrm>
            <a:off x="261188" y="6307139"/>
            <a:ext cx="8574837" cy="410903"/>
          </a:xfrm>
        </p:spPr>
        <p:txBody>
          <a:bodyPr/>
          <a:lstStyle>
            <a:lvl1pPr marL="0" indent="0">
              <a:buFont typeface="Arial" panose="020B0604020202020204" pitchFamily="34" charset="0"/>
              <a:buNone/>
              <a:defRPr sz="1050"/>
            </a:lvl1pPr>
            <a:lvl2pPr marL="431006" indent="-214313">
              <a:buFont typeface="Arial" panose="020B0604020202020204" pitchFamily="34" charset="0"/>
              <a:buChar char="•"/>
              <a:defRPr sz="1200"/>
            </a:lvl2pPr>
            <a:lvl3pPr marL="725090" indent="-214313">
              <a:buFont typeface="Arial" panose="020B0604020202020204" pitchFamily="34" charset="0"/>
              <a:buChar char="•"/>
              <a:defRPr sz="1050"/>
            </a:lvl3pPr>
            <a:lvl4pPr marL="945356" indent="-128588">
              <a:buFont typeface="Arial" panose="020B0604020202020204" pitchFamily="34" charset="0"/>
              <a:buChar char="•"/>
              <a:defRPr sz="900"/>
            </a:lvl4pPr>
            <a:lvl5pPr marL="1160860" indent="-128588">
              <a:buFont typeface="Arial" panose="020B0604020202020204" pitchFamily="34" charset="0"/>
              <a:buChar char="•"/>
              <a:defRPr sz="900"/>
            </a:lvl5pPr>
          </a:lstStyle>
          <a:p>
            <a:pPr lvl="0"/>
            <a:r>
              <a:rPr lang="en-US" dirty="0"/>
              <a:t>Edit URL</a:t>
            </a:r>
          </a:p>
        </p:txBody>
      </p:sp>
    </p:spTree>
    <p:extLst>
      <p:ext uri="{BB962C8B-B14F-4D97-AF65-F5344CB8AC3E}">
        <p14:creationId xmlns:p14="http://schemas.microsoft.com/office/powerpoint/2010/main" val="3284562302"/>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074CDC-0128-42E8-B232-786D9C2CD277}"/>
              </a:ext>
            </a:extLst>
          </p:cNvPr>
          <p:cNvSpPr/>
          <p:nvPr userDrawn="1"/>
        </p:nvSpPr>
        <p:spPr>
          <a:xfrm>
            <a:off x="0" y="0"/>
            <a:ext cx="9144000" cy="2008094"/>
          </a:xfrm>
          <a:prstGeom prst="rect">
            <a:avLst/>
          </a:prstGeom>
          <a:solidFill>
            <a:srgbClr val="66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93307" y="-4"/>
            <a:ext cx="8836089" cy="1824321"/>
          </a:xfrm>
        </p:spPr>
        <p:txBody>
          <a:bodyPr/>
          <a:lstStyle>
            <a:lvl1pPr>
              <a:defRPr>
                <a:solidFill>
                  <a:schemeClr val="bg1"/>
                </a:solidFill>
              </a:defRPr>
            </a:lvl1pPr>
          </a:lstStyle>
          <a:p>
            <a:r>
              <a:rPr lang="en-US" dirty="0"/>
              <a:t>Question…. This is a test</a:t>
            </a:r>
          </a:p>
        </p:txBody>
      </p:sp>
      <p:sp>
        <p:nvSpPr>
          <p:cNvPr id="3" name="Content Placeholder 2"/>
          <p:cNvSpPr>
            <a:spLocks noGrp="1"/>
          </p:cNvSpPr>
          <p:nvPr>
            <p:ph idx="1" hasCustomPrompt="1"/>
          </p:nvPr>
        </p:nvSpPr>
        <p:spPr>
          <a:xfrm>
            <a:off x="261188" y="2057400"/>
            <a:ext cx="8574837" cy="4138466"/>
          </a:xfrm>
        </p:spPr>
        <p:txBody>
          <a:bodyPr/>
          <a:lstStyle>
            <a:lvl1pPr marL="385763" indent="-385763">
              <a:buFont typeface="+mj-lt"/>
              <a:buAutoNum type="arabicParenR"/>
              <a:defRPr/>
            </a:lvl1pPr>
          </a:lstStyle>
          <a:p>
            <a:pPr lvl="0"/>
            <a:r>
              <a:rPr lang="en-US" dirty="0"/>
              <a:t>Edit Question</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7F35744D-EF33-49FA-9A3C-2D7BFFC7876A}"/>
              </a:ext>
            </a:extLst>
          </p:cNvPr>
          <p:cNvSpPr>
            <a:spLocks noGrp="1"/>
          </p:cNvSpPr>
          <p:nvPr>
            <p:ph type="body" sz="quarter" idx="10" hasCustomPrompt="1"/>
          </p:nvPr>
        </p:nvSpPr>
        <p:spPr>
          <a:xfrm>
            <a:off x="261188" y="6307139"/>
            <a:ext cx="8574837" cy="410903"/>
          </a:xfrm>
        </p:spPr>
        <p:txBody>
          <a:bodyPr/>
          <a:lstStyle>
            <a:lvl1pPr marL="0" indent="0">
              <a:buFont typeface="Arial" panose="020B0604020202020204" pitchFamily="34" charset="0"/>
              <a:buNone/>
              <a:defRPr sz="1050"/>
            </a:lvl1pPr>
            <a:lvl2pPr marL="431006" indent="-214313">
              <a:buFont typeface="Arial" panose="020B0604020202020204" pitchFamily="34" charset="0"/>
              <a:buChar char="•"/>
              <a:defRPr sz="1200"/>
            </a:lvl2pPr>
            <a:lvl3pPr marL="725090" indent="-214313">
              <a:buFont typeface="Arial" panose="020B0604020202020204" pitchFamily="34" charset="0"/>
              <a:buChar char="•"/>
              <a:defRPr sz="1050"/>
            </a:lvl3pPr>
            <a:lvl4pPr marL="945356" indent="-128588">
              <a:buFont typeface="Arial" panose="020B0604020202020204" pitchFamily="34" charset="0"/>
              <a:buChar char="•"/>
              <a:defRPr sz="900"/>
            </a:lvl4pPr>
            <a:lvl5pPr marL="1160860" indent="-128588">
              <a:buFont typeface="Arial" panose="020B0604020202020204" pitchFamily="34" charset="0"/>
              <a:buChar char="•"/>
              <a:defRPr sz="900"/>
            </a:lvl5pPr>
          </a:lstStyle>
          <a:p>
            <a:pPr lvl="0"/>
            <a:r>
              <a:rPr lang="en-US" dirty="0"/>
              <a:t>Edit URL</a:t>
            </a:r>
          </a:p>
        </p:txBody>
      </p:sp>
    </p:spTree>
    <p:extLst>
      <p:ext uri="{BB962C8B-B14F-4D97-AF65-F5344CB8AC3E}">
        <p14:creationId xmlns:p14="http://schemas.microsoft.com/office/powerpoint/2010/main" val="3862798790"/>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Answ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17D637C-ACFC-4A4F-854E-9FA928AAF434}"/>
              </a:ext>
            </a:extLst>
          </p:cNvPr>
          <p:cNvSpPr/>
          <p:nvPr userDrawn="1"/>
        </p:nvSpPr>
        <p:spPr>
          <a:xfrm>
            <a:off x="0" y="0"/>
            <a:ext cx="9144000" cy="2008094"/>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167055" y="-3"/>
            <a:ext cx="8862646" cy="1931897"/>
          </a:xfrm>
        </p:spPr>
        <p:txBody>
          <a:bodyPr/>
          <a:lstStyle>
            <a:lvl1pPr>
              <a:defRPr sz="1800">
                <a:solidFill>
                  <a:schemeClr val="bg1"/>
                </a:solidFill>
              </a:defRPr>
            </a:lvl1pPr>
          </a:lstStyle>
          <a:p>
            <a:r>
              <a:rPr lang="en-US" dirty="0"/>
              <a:t>Answer Repeat Question Here…</a:t>
            </a:r>
          </a:p>
        </p:txBody>
      </p:sp>
      <p:sp>
        <p:nvSpPr>
          <p:cNvPr id="3" name="Content Placeholder 2"/>
          <p:cNvSpPr>
            <a:spLocks noGrp="1"/>
          </p:cNvSpPr>
          <p:nvPr>
            <p:ph idx="1" hasCustomPrompt="1"/>
          </p:nvPr>
        </p:nvSpPr>
        <p:spPr>
          <a:xfrm>
            <a:off x="261188" y="2061882"/>
            <a:ext cx="8574837" cy="4133984"/>
          </a:xfrm>
        </p:spPr>
        <p:txBody>
          <a:bodyPr/>
          <a:lstStyle>
            <a:lvl1pPr marL="385763" indent="-385763">
              <a:buFont typeface="+mj-lt"/>
              <a:buAutoNum type="arabicParenR"/>
              <a:defRPr/>
            </a:lvl1pPr>
          </a:lstStyle>
          <a:p>
            <a:pPr lvl="0"/>
            <a:r>
              <a:rPr lang="en-US" dirty="0"/>
              <a:t>Paste Answers from Question Slide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7F35744D-EF33-49FA-9A3C-2D7BFFC7876A}"/>
              </a:ext>
            </a:extLst>
          </p:cNvPr>
          <p:cNvSpPr>
            <a:spLocks noGrp="1"/>
          </p:cNvSpPr>
          <p:nvPr>
            <p:ph type="body" sz="quarter" idx="10" hasCustomPrompt="1"/>
          </p:nvPr>
        </p:nvSpPr>
        <p:spPr>
          <a:xfrm>
            <a:off x="261188" y="6307139"/>
            <a:ext cx="8574837" cy="410903"/>
          </a:xfrm>
        </p:spPr>
        <p:txBody>
          <a:bodyPr/>
          <a:lstStyle>
            <a:lvl1pPr marL="0" indent="0">
              <a:buFont typeface="Arial" panose="020B0604020202020204" pitchFamily="34" charset="0"/>
              <a:buNone/>
              <a:defRPr sz="1050"/>
            </a:lvl1pPr>
            <a:lvl2pPr marL="431006" indent="-214313">
              <a:buFont typeface="Arial" panose="020B0604020202020204" pitchFamily="34" charset="0"/>
              <a:buChar char="•"/>
              <a:defRPr sz="1200"/>
            </a:lvl2pPr>
            <a:lvl3pPr marL="725090" indent="-214313">
              <a:buFont typeface="Arial" panose="020B0604020202020204" pitchFamily="34" charset="0"/>
              <a:buChar char="•"/>
              <a:defRPr sz="1050"/>
            </a:lvl3pPr>
            <a:lvl4pPr marL="945356" indent="-128588">
              <a:buFont typeface="Arial" panose="020B0604020202020204" pitchFamily="34" charset="0"/>
              <a:buChar char="•"/>
              <a:defRPr sz="900"/>
            </a:lvl4pPr>
            <a:lvl5pPr marL="1160860" indent="-128588">
              <a:buFont typeface="Arial" panose="020B0604020202020204" pitchFamily="34" charset="0"/>
              <a:buChar char="•"/>
              <a:defRPr sz="900"/>
            </a:lvl5pPr>
          </a:lstStyle>
          <a:p>
            <a:pPr lvl="0"/>
            <a:r>
              <a:rPr lang="en-US" dirty="0"/>
              <a:t>Edit URL</a:t>
            </a:r>
          </a:p>
        </p:txBody>
      </p:sp>
    </p:spTree>
    <p:extLst>
      <p:ext uri="{BB962C8B-B14F-4D97-AF65-F5344CB8AC3E}">
        <p14:creationId xmlns:p14="http://schemas.microsoft.com/office/powerpoint/2010/main" val="929283910"/>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showMasterSp="0" preserve="1" userDrawn="1">
  <p:cSld name="Demo">
    <p:bg>
      <p:bgPr>
        <a:solidFill>
          <a:srgbClr val="7030A0"/>
        </a:solidFill>
        <a:effectLst/>
      </p:bgPr>
    </p:bg>
    <p:spTree>
      <p:nvGrpSpPr>
        <p:cNvPr id="1" name=""/>
        <p:cNvGrpSpPr/>
        <p:nvPr/>
      </p:nvGrpSpPr>
      <p:grpSpPr>
        <a:xfrm>
          <a:off x="0" y="0"/>
          <a:ext cx="0" cy="0"/>
          <a:chOff x="0" y="0"/>
          <a:chExt cx="0" cy="0"/>
        </a:xfrm>
      </p:grpSpPr>
      <p:sp>
        <p:nvSpPr>
          <p:cNvPr id="726019" name="Rectangle 3"/>
          <p:cNvSpPr>
            <a:spLocks noGrp="1" noChangeArrowheads="1"/>
          </p:cNvSpPr>
          <p:nvPr>
            <p:ph type="ctrTitle" sz="quarter" hasCustomPrompt="1"/>
          </p:nvPr>
        </p:nvSpPr>
        <p:spPr>
          <a:xfrm>
            <a:off x="307912" y="770219"/>
            <a:ext cx="8379200" cy="1011928"/>
          </a:xfrm>
          <a:solidFill>
            <a:srgbClr val="7030A0"/>
          </a:solidFill>
          <a:ln algn="ctr"/>
        </p:spPr>
        <p:txBody>
          <a:bodyPr wrap="square" tIns="0" rIns="0" bIns="0" anchor="t" anchorCtr="0">
            <a:noAutofit/>
          </a:bodyPr>
          <a:lstStyle>
            <a:lvl1pPr algn="l">
              <a:spcBef>
                <a:spcPct val="60000"/>
              </a:spcBef>
              <a:buClr>
                <a:schemeClr val="hlink"/>
              </a:buClr>
              <a:buSzPct val="90000"/>
              <a:buFontTx/>
              <a:buNone/>
              <a:defRPr sz="2850" baseline="0">
                <a:solidFill>
                  <a:schemeClr val="bg1"/>
                </a:solidFill>
                <a:latin typeface="Segoe UI" pitchFamily="34" charset="0"/>
                <a:ea typeface="Segoe UI" pitchFamily="34" charset="0"/>
                <a:cs typeface="Segoe UI" pitchFamily="34" charset="0"/>
              </a:defRPr>
            </a:lvl1pPr>
          </a:lstStyle>
          <a:p>
            <a:r>
              <a:rPr lang="en-US" dirty="0"/>
              <a:t>Demo Title</a:t>
            </a:r>
          </a:p>
        </p:txBody>
      </p:sp>
      <p:sp>
        <p:nvSpPr>
          <p:cNvPr id="726020" name="Rectangle 4"/>
          <p:cNvSpPr>
            <a:spLocks noGrp="1" noChangeArrowheads="1"/>
          </p:cNvSpPr>
          <p:nvPr>
            <p:ph type="subTitle" sz="quarter" idx="1" hasCustomPrompt="1"/>
          </p:nvPr>
        </p:nvSpPr>
        <p:spPr>
          <a:xfrm>
            <a:off x="3685593" y="2110583"/>
            <a:ext cx="5290768" cy="3722293"/>
          </a:xfrm>
          <a:solidFill>
            <a:srgbClr val="7030A0"/>
          </a:solidFill>
        </p:spPr>
        <p:txBody>
          <a:bodyPr lIns="91440" tIns="45720" rIns="91440" bIns="45720"/>
          <a:lstStyle>
            <a:lvl1pPr marL="214313" indent="-214313" algn="l">
              <a:lnSpc>
                <a:spcPct val="95000"/>
              </a:lnSpc>
              <a:spcBef>
                <a:spcPct val="60000"/>
              </a:spcBef>
              <a:buClr>
                <a:schemeClr val="bg1"/>
              </a:buClr>
              <a:buFont typeface="Wingdings" panose="05000000000000000000" pitchFamily="2" charset="2"/>
              <a:buChar char="Ø"/>
              <a:defRPr sz="1350">
                <a:solidFill>
                  <a:schemeClr val="bg1"/>
                </a:solidFill>
                <a:latin typeface="Segoe UI" pitchFamily="34" charset="0"/>
                <a:ea typeface="Segoe UI" pitchFamily="34" charset="0"/>
                <a:cs typeface="Segoe UI" pitchFamily="34" charset="0"/>
              </a:defRPr>
            </a:lvl1pPr>
            <a:lvl2pPr marL="216694" indent="0">
              <a:buNone/>
              <a:defRPr/>
            </a:lvl2pPr>
          </a:lstStyle>
          <a:p>
            <a:r>
              <a:rPr lang="en-US" dirty="0"/>
              <a:t>Enter Description(s)</a:t>
            </a:r>
          </a:p>
          <a:p>
            <a:endParaRPr lang="en-US" dirty="0"/>
          </a:p>
        </p:txBody>
      </p:sp>
      <p:sp>
        <p:nvSpPr>
          <p:cNvPr id="7" name="Text Placeholder 6">
            <a:extLst>
              <a:ext uri="{FF2B5EF4-FFF2-40B4-BE49-F238E27FC236}">
                <a16:creationId xmlns:a16="http://schemas.microsoft.com/office/drawing/2014/main" id="{05E1913A-614D-4F38-AB69-5348B29CCD5D}"/>
              </a:ext>
            </a:extLst>
          </p:cNvPr>
          <p:cNvSpPr>
            <a:spLocks noGrp="1"/>
          </p:cNvSpPr>
          <p:nvPr>
            <p:ph type="body" sz="quarter" idx="10"/>
          </p:nvPr>
        </p:nvSpPr>
        <p:spPr>
          <a:xfrm>
            <a:off x="261939" y="2756542"/>
            <a:ext cx="3241675" cy="2851150"/>
          </a:xfrm>
        </p:spPr>
        <p:txBody>
          <a:bodyPr/>
          <a:lstStyle>
            <a:lvl1pPr>
              <a:defRPr sz="1500">
                <a:solidFill>
                  <a:schemeClr val="bg1"/>
                </a:solidFill>
              </a:defRPr>
            </a:lvl1pPr>
          </a:lstStyle>
          <a:p>
            <a:pPr lvl="0"/>
            <a:r>
              <a:rPr lang="en-US" dirty="0"/>
              <a:t>Edit Master text</a:t>
            </a:r>
          </a:p>
        </p:txBody>
      </p:sp>
      <p:sp>
        <p:nvSpPr>
          <p:cNvPr id="11" name="Text Placeholder 10">
            <a:extLst>
              <a:ext uri="{FF2B5EF4-FFF2-40B4-BE49-F238E27FC236}">
                <a16:creationId xmlns:a16="http://schemas.microsoft.com/office/drawing/2014/main" id="{6A2AE784-2CA5-4194-B30C-8D50C676A59B}"/>
              </a:ext>
            </a:extLst>
          </p:cNvPr>
          <p:cNvSpPr>
            <a:spLocks noGrp="1"/>
          </p:cNvSpPr>
          <p:nvPr>
            <p:ph type="body" sz="quarter" idx="11" hasCustomPrompt="1"/>
          </p:nvPr>
        </p:nvSpPr>
        <p:spPr>
          <a:xfrm>
            <a:off x="261938" y="6018240"/>
            <a:ext cx="8714421" cy="391882"/>
          </a:xfrm>
          <a:solidFill>
            <a:schemeClr val="bg1"/>
          </a:solidFill>
        </p:spPr>
        <p:txBody>
          <a:bodyPr/>
          <a:lstStyle>
            <a:lvl1pPr marL="0" indent="0">
              <a:buNone/>
              <a:defRPr sz="1050">
                <a:solidFill>
                  <a:srgbClr val="3399FF"/>
                </a:solidFill>
              </a:defRPr>
            </a:lvl1pPr>
            <a:lvl2pPr>
              <a:defRPr>
                <a:solidFill>
                  <a:schemeClr val="bg1">
                    <a:lumMod val="75000"/>
                  </a:schemeClr>
                </a:solidFill>
              </a:defRPr>
            </a:lvl2pPr>
            <a:lvl3pPr>
              <a:defRPr>
                <a:solidFill>
                  <a:schemeClr val="bg1">
                    <a:lumMod val="75000"/>
                  </a:schemeClr>
                </a:solidFill>
              </a:defRPr>
            </a:lvl3pPr>
            <a:lvl4pPr>
              <a:defRPr>
                <a:solidFill>
                  <a:schemeClr val="bg1">
                    <a:lumMod val="75000"/>
                  </a:schemeClr>
                </a:solidFill>
              </a:defRPr>
            </a:lvl4pPr>
            <a:lvl5pPr>
              <a:defRPr>
                <a:solidFill>
                  <a:schemeClr val="bg1">
                    <a:lumMod val="75000"/>
                  </a:schemeClr>
                </a:solidFill>
              </a:defRPr>
            </a:lvl5pPr>
          </a:lstStyle>
          <a:p>
            <a:pPr lvl="0"/>
            <a:r>
              <a:rPr lang="en-US" dirty="0"/>
              <a:t>URL</a:t>
            </a:r>
          </a:p>
        </p:txBody>
      </p:sp>
      <p:sp>
        <p:nvSpPr>
          <p:cNvPr id="8" name="Rectangle 7">
            <a:extLst>
              <a:ext uri="{FF2B5EF4-FFF2-40B4-BE49-F238E27FC236}">
                <a16:creationId xmlns:a16="http://schemas.microsoft.com/office/drawing/2014/main" id="{2E5CD9C4-3903-4CFA-9CED-0878686ABD1A}"/>
              </a:ext>
            </a:extLst>
          </p:cNvPr>
          <p:cNvSpPr/>
          <p:nvPr userDrawn="1"/>
        </p:nvSpPr>
        <p:spPr>
          <a:xfrm>
            <a:off x="158449" y="117611"/>
            <a:ext cx="1475084" cy="559833"/>
          </a:xfrm>
          <a:prstGeom prst="rect">
            <a:avLst/>
          </a:prstGeom>
        </p:spPr>
        <p:txBody>
          <a:bodyPr wrap="none">
            <a:spAutoFit/>
          </a:bodyPr>
          <a:lstStyle/>
          <a:p>
            <a:r>
              <a:rPr lang="en-US" sz="3038" dirty="0">
                <a:solidFill>
                  <a:srgbClr val="00B0F0"/>
                </a:solidFill>
              </a:rPr>
              <a:t>DEMO</a:t>
            </a:r>
          </a:p>
        </p:txBody>
      </p:sp>
      <p:sp>
        <p:nvSpPr>
          <p:cNvPr id="9" name="TextBox 8">
            <a:extLst>
              <a:ext uri="{FF2B5EF4-FFF2-40B4-BE49-F238E27FC236}">
                <a16:creationId xmlns:a16="http://schemas.microsoft.com/office/drawing/2014/main" id="{49E51051-C84E-43F1-8039-6E48C7A5E6B8}"/>
              </a:ext>
            </a:extLst>
          </p:cNvPr>
          <p:cNvSpPr txBox="1"/>
          <p:nvPr userDrawn="1"/>
        </p:nvSpPr>
        <p:spPr>
          <a:xfrm>
            <a:off x="6208644" y="6512894"/>
            <a:ext cx="2842055" cy="253916"/>
          </a:xfrm>
          <a:prstGeom prst="rect">
            <a:avLst/>
          </a:prstGeom>
          <a:noFill/>
        </p:spPr>
        <p:txBody>
          <a:bodyPr wrap="square" rtlCol="0">
            <a:spAutoFit/>
          </a:bodyPr>
          <a:lstStyle/>
          <a:p>
            <a:r>
              <a:rPr lang="en-US" sz="1050" dirty="0"/>
              <a:t>#</a:t>
            </a:r>
            <a:r>
              <a:rPr lang="en-US" sz="1050" dirty="0" err="1"/>
              <a:t>AzureArch</a:t>
            </a:r>
            <a:r>
              <a:rPr lang="en-US" sz="1050" dirty="0"/>
              <a:t>  @</a:t>
            </a:r>
            <a:r>
              <a:rPr lang="en-US" sz="1050" dirty="0" err="1"/>
              <a:t>stilldrey</a:t>
            </a:r>
            <a:endParaRPr lang="en-US" sz="1050" dirty="0"/>
          </a:p>
        </p:txBody>
      </p:sp>
    </p:spTree>
    <p:extLst>
      <p:ext uri="{BB962C8B-B14F-4D97-AF65-F5344CB8AC3E}">
        <p14:creationId xmlns:p14="http://schemas.microsoft.com/office/powerpoint/2010/main" val="1767295488"/>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Lab">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55B8EEB-D399-4AF3-B7D1-E78E1898CC1F}"/>
              </a:ext>
            </a:extLst>
          </p:cNvPr>
          <p:cNvSpPr/>
          <p:nvPr userDrawn="1"/>
        </p:nvSpPr>
        <p:spPr>
          <a:xfrm>
            <a:off x="0" y="0"/>
            <a:ext cx="9144000" cy="13716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1473233" y="3"/>
            <a:ext cx="7511614" cy="1231901"/>
          </a:xfrm>
        </p:spPr>
        <p:txBody>
          <a:bodyPr/>
          <a:lstStyle>
            <a:lvl1pPr>
              <a:defRPr sz="1800"/>
            </a:lvl1pPr>
          </a:lstStyle>
          <a:p>
            <a:r>
              <a:rPr lang="en-US" dirty="0"/>
              <a:t>Click to edit Lab title</a:t>
            </a:r>
          </a:p>
        </p:txBody>
      </p:sp>
      <p:sp>
        <p:nvSpPr>
          <p:cNvPr id="3" name="Content Placeholder 2"/>
          <p:cNvSpPr>
            <a:spLocks noGrp="1"/>
          </p:cNvSpPr>
          <p:nvPr>
            <p:ph idx="1" hasCustomPrompt="1"/>
          </p:nvPr>
        </p:nvSpPr>
        <p:spPr>
          <a:xfrm>
            <a:off x="151194" y="1371602"/>
            <a:ext cx="8833654" cy="4793789"/>
          </a:xfrm>
        </p:spPr>
        <p:txBody>
          <a:bodyPr>
            <a:normAutofit/>
          </a:bodyPr>
          <a:lstStyle>
            <a:lvl1pPr marL="385763" indent="-385763">
              <a:buFont typeface="+mj-lt"/>
              <a:buAutoNum type="arabicParenR"/>
              <a:defRPr sz="2025"/>
            </a:lvl1pPr>
            <a:lvl2pPr marL="257175" indent="0">
              <a:buFontTx/>
              <a:buNone/>
              <a:defRPr sz="1800"/>
            </a:lvl2pPr>
            <a:lvl3pPr marL="514350" indent="0">
              <a:buFontTx/>
              <a:buNone/>
              <a:defRPr sz="1575"/>
            </a:lvl3pPr>
            <a:lvl4pPr marL="771525" indent="0">
              <a:buFontTx/>
              <a:buNone/>
              <a:defRPr sz="1350"/>
            </a:lvl4pPr>
            <a:lvl5pPr marL="1028700" indent="0">
              <a:buFontTx/>
              <a:buNone/>
              <a:defRPr sz="1350"/>
            </a:lvl5pPr>
          </a:lstStyle>
          <a:p>
            <a:pPr lvl="0"/>
            <a:r>
              <a:rPr lang="en-US" dirty="0"/>
              <a:t>Click to edit Master text styles</a:t>
            </a:r>
          </a:p>
          <a:p>
            <a:pPr lvl="1"/>
            <a:r>
              <a:rPr lang="en-US" dirty="0"/>
              <a:t>Second level </a:t>
            </a:r>
          </a:p>
          <a:p>
            <a:pPr lvl="1"/>
            <a:r>
              <a:rPr lang="en-US" dirty="0"/>
              <a:t>	Third level</a:t>
            </a:r>
          </a:p>
          <a:p>
            <a:pPr lvl="3"/>
            <a:r>
              <a:rPr lang="en-US" dirty="0"/>
              <a:t>Fourth level</a:t>
            </a:r>
          </a:p>
          <a:p>
            <a:pPr lvl="4"/>
            <a:r>
              <a:rPr lang="en-US" dirty="0"/>
              <a:t>Fifth level</a:t>
            </a:r>
          </a:p>
        </p:txBody>
      </p:sp>
      <p:sp>
        <p:nvSpPr>
          <p:cNvPr id="7" name="Rectangle 6">
            <a:extLst>
              <a:ext uri="{FF2B5EF4-FFF2-40B4-BE49-F238E27FC236}">
                <a16:creationId xmlns:a16="http://schemas.microsoft.com/office/drawing/2014/main" id="{36E8BE26-ED1E-4BC3-AABB-33679E13D11C}"/>
              </a:ext>
            </a:extLst>
          </p:cNvPr>
          <p:cNvSpPr/>
          <p:nvPr userDrawn="1"/>
        </p:nvSpPr>
        <p:spPr>
          <a:xfrm>
            <a:off x="158450" y="117611"/>
            <a:ext cx="1032655" cy="559833"/>
          </a:xfrm>
          <a:prstGeom prst="rect">
            <a:avLst/>
          </a:prstGeom>
        </p:spPr>
        <p:txBody>
          <a:bodyPr wrap="none">
            <a:spAutoFit/>
          </a:bodyPr>
          <a:lstStyle/>
          <a:p>
            <a:r>
              <a:rPr lang="en-US" sz="3038" dirty="0">
                <a:solidFill>
                  <a:srgbClr val="00B0F0"/>
                </a:solidFill>
              </a:rPr>
              <a:t>LAB</a:t>
            </a:r>
          </a:p>
        </p:txBody>
      </p:sp>
      <p:sp>
        <p:nvSpPr>
          <p:cNvPr id="8" name="Text Placeholder 4">
            <a:extLst>
              <a:ext uri="{FF2B5EF4-FFF2-40B4-BE49-F238E27FC236}">
                <a16:creationId xmlns:a16="http://schemas.microsoft.com/office/drawing/2014/main" id="{5F53A04A-F1A4-47F1-8696-966F2AE336F7}"/>
              </a:ext>
            </a:extLst>
          </p:cNvPr>
          <p:cNvSpPr>
            <a:spLocks noGrp="1"/>
          </p:cNvSpPr>
          <p:nvPr>
            <p:ph type="body" sz="quarter" idx="10" hasCustomPrompt="1"/>
          </p:nvPr>
        </p:nvSpPr>
        <p:spPr>
          <a:xfrm>
            <a:off x="261188" y="6307139"/>
            <a:ext cx="8574837" cy="410903"/>
          </a:xfrm>
        </p:spPr>
        <p:txBody>
          <a:bodyPr/>
          <a:lstStyle>
            <a:lvl1pPr marL="0" indent="0">
              <a:buFont typeface="Arial" panose="020B0604020202020204" pitchFamily="34" charset="0"/>
              <a:buNone/>
              <a:defRPr sz="1050"/>
            </a:lvl1pPr>
            <a:lvl2pPr marL="431006" indent="-214313">
              <a:buFont typeface="Arial" panose="020B0604020202020204" pitchFamily="34" charset="0"/>
              <a:buChar char="•"/>
              <a:defRPr sz="1200"/>
            </a:lvl2pPr>
            <a:lvl3pPr marL="725090" indent="-214313">
              <a:buFont typeface="Arial" panose="020B0604020202020204" pitchFamily="34" charset="0"/>
              <a:buChar char="•"/>
              <a:defRPr sz="1050"/>
            </a:lvl3pPr>
            <a:lvl4pPr marL="945356" indent="-128588">
              <a:buFont typeface="Arial" panose="020B0604020202020204" pitchFamily="34" charset="0"/>
              <a:buChar char="•"/>
              <a:defRPr sz="900"/>
            </a:lvl4pPr>
            <a:lvl5pPr marL="1160860" indent="-128588">
              <a:buFont typeface="Arial" panose="020B0604020202020204" pitchFamily="34" charset="0"/>
              <a:buChar char="•"/>
              <a:defRPr sz="900"/>
            </a:lvl5pPr>
          </a:lstStyle>
          <a:p>
            <a:pPr lvl="0"/>
            <a:r>
              <a:rPr lang="en-US" dirty="0"/>
              <a:t>Edit URL</a:t>
            </a:r>
          </a:p>
        </p:txBody>
      </p:sp>
    </p:spTree>
    <p:extLst>
      <p:ext uri="{BB962C8B-B14F-4D97-AF65-F5344CB8AC3E}">
        <p14:creationId xmlns:p14="http://schemas.microsoft.com/office/powerpoint/2010/main" val="3812022388"/>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Content &amp; Co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1194" y="0"/>
            <a:ext cx="8833654" cy="878350"/>
          </a:xfrm>
        </p:spPr>
        <p:txBody>
          <a:bodyPr/>
          <a:lstStyle>
            <a:lvl1pPr>
              <a:defRPr/>
            </a:lvl1pPr>
          </a:lstStyle>
          <a:p>
            <a:r>
              <a:rPr lang="en-US" dirty="0"/>
              <a:t>Content &amp; Code</a:t>
            </a:r>
          </a:p>
        </p:txBody>
      </p:sp>
      <p:sp>
        <p:nvSpPr>
          <p:cNvPr id="3" name="Content Placeholder 2"/>
          <p:cNvSpPr>
            <a:spLocks noGrp="1"/>
          </p:cNvSpPr>
          <p:nvPr>
            <p:ph idx="1"/>
          </p:nvPr>
        </p:nvSpPr>
        <p:spPr>
          <a:xfrm>
            <a:off x="151194" y="1231902"/>
            <a:ext cx="8833654" cy="2421204"/>
          </a:xfrm>
        </p:spPr>
        <p:txBody>
          <a:bodyPr>
            <a:normAutofit/>
          </a:bodyPr>
          <a:lstStyle>
            <a:lvl1pPr marL="0" indent="0">
              <a:buFont typeface="Arial" panose="020B0604020202020204" pitchFamily="34" charset="0"/>
              <a:buNone/>
              <a:defRPr sz="1575"/>
            </a:lvl1pPr>
            <a:lvl2pPr marL="257175" indent="0">
              <a:buFont typeface="Arial" panose="020B0604020202020204" pitchFamily="34" charset="0"/>
              <a:buNone/>
              <a:defRPr sz="1350"/>
            </a:lvl2pPr>
            <a:lvl3pPr marL="514350" indent="0">
              <a:buFont typeface="Arial" panose="020B0604020202020204" pitchFamily="34" charset="0"/>
              <a:buNone/>
              <a:defRPr sz="1125"/>
            </a:lvl3pPr>
            <a:lvl4pPr marL="771525" indent="0">
              <a:buFont typeface="Arial" panose="020B0604020202020204" pitchFamily="34" charset="0"/>
              <a:buNone/>
              <a:defRPr sz="1013"/>
            </a:lvl4pPr>
            <a:lvl5pPr marL="1028700" indent="0">
              <a:buFont typeface="Arial" panose="020B0604020202020204" pitchFamily="34" charset="0"/>
              <a:buNone/>
              <a:defRPr sz="1013"/>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a:extLst>
              <a:ext uri="{FF2B5EF4-FFF2-40B4-BE49-F238E27FC236}">
                <a16:creationId xmlns:a16="http://schemas.microsoft.com/office/drawing/2014/main" id="{06833DA2-9089-4E59-9B9D-7F3A29DCE61C}"/>
              </a:ext>
            </a:extLst>
          </p:cNvPr>
          <p:cNvSpPr/>
          <p:nvPr userDrawn="1"/>
        </p:nvSpPr>
        <p:spPr bwMode="auto">
          <a:xfrm>
            <a:off x="33850" y="3653110"/>
            <a:ext cx="9020275" cy="3129417"/>
          </a:xfrm>
          <a:prstGeom prst="rect">
            <a:avLst/>
          </a:prstGeom>
          <a:solidFill>
            <a:schemeClr val="accent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5718" rIns="0" bIns="25718" numCol="1" rtlCol="0" anchor="ctr" anchorCtr="0" compatLnSpc="1">
            <a:prstTxWarp prst="textNoShape">
              <a:avLst/>
            </a:prstTxWarp>
          </a:bodyPr>
          <a:lstStyle/>
          <a:p>
            <a:pPr algn="ctr" defTabSz="514183" fontAlgn="base">
              <a:spcBef>
                <a:spcPct val="0"/>
              </a:spcBef>
              <a:spcAft>
                <a:spcPct val="0"/>
              </a:spcAft>
            </a:pPr>
            <a:endParaRPr lang="en-US" sz="1103" dirty="0">
              <a:gradFill>
                <a:gsLst>
                  <a:gs pos="0">
                    <a:srgbClr val="FFFFFF"/>
                  </a:gs>
                  <a:gs pos="100000">
                    <a:srgbClr val="FFFFFF"/>
                  </a:gs>
                </a:gsLst>
                <a:lin ang="5400000" scaled="0"/>
              </a:gradFill>
            </a:endParaRPr>
          </a:p>
        </p:txBody>
      </p:sp>
      <p:sp>
        <p:nvSpPr>
          <p:cNvPr id="10" name="Content Placeholder 2">
            <a:extLst>
              <a:ext uri="{FF2B5EF4-FFF2-40B4-BE49-F238E27FC236}">
                <a16:creationId xmlns:a16="http://schemas.microsoft.com/office/drawing/2014/main" id="{A7A07890-C86B-4334-9F28-D4C01C01B9F8}"/>
              </a:ext>
            </a:extLst>
          </p:cNvPr>
          <p:cNvSpPr>
            <a:spLocks noGrp="1"/>
          </p:cNvSpPr>
          <p:nvPr>
            <p:ph idx="10" hasCustomPrompt="1"/>
          </p:nvPr>
        </p:nvSpPr>
        <p:spPr>
          <a:xfrm>
            <a:off x="151194" y="3795486"/>
            <a:ext cx="8833654" cy="2910114"/>
          </a:xfrm>
          <a:solidFill>
            <a:schemeClr val="bg1"/>
          </a:solidFill>
          <a:ln w="60325" cmpd="sng">
            <a:solidFill>
              <a:srgbClr val="0070C0"/>
            </a:solidFill>
          </a:ln>
        </p:spPr>
        <p:txBody>
          <a:bodyPr>
            <a:normAutofit/>
          </a:bodyPr>
          <a:lstStyle>
            <a:lvl1pPr marL="0" indent="0" defTabSz="0">
              <a:buFont typeface="Arial" panose="020B0604020202020204" pitchFamily="34" charset="0"/>
              <a:buNone/>
              <a:defRPr sz="900">
                <a:latin typeface="Courier New" panose="02070309020205020404" pitchFamily="49" charset="0"/>
                <a:cs typeface="Courier New" panose="02070309020205020404" pitchFamily="49" charset="0"/>
              </a:defRPr>
            </a:lvl1pPr>
            <a:lvl2pPr marL="257175" indent="0" defTabSz="0">
              <a:buFont typeface="Arial" panose="020B0604020202020204" pitchFamily="34" charset="0"/>
              <a:buNone/>
              <a:defRPr sz="900">
                <a:latin typeface="Courier New" panose="02070309020205020404" pitchFamily="49" charset="0"/>
                <a:cs typeface="Courier New" panose="02070309020205020404" pitchFamily="49" charset="0"/>
              </a:defRPr>
            </a:lvl2pPr>
            <a:lvl3pPr marL="514350" indent="0" defTabSz="0">
              <a:buFont typeface="Arial" panose="020B0604020202020204" pitchFamily="34" charset="0"/>
              <a:buNone/>
              <a:defRPr sz="900">
                <a:latin typeface="Courier New" panose="02070309020205020404" pitchFamily="49" charset="0"/>
                <a:cs typeface="Courier New" panose="02070309020205020404" pitchFamily="49" charset="0"/>
              </a:defRPr>
            </a:lvl3pPr>
            <a:lvl4pPr marL="771525" indent="0" defTabSz="0">
              <a:buFont typeface="Arial" panose="020B0604020202020204" pitchFamily="34" charset="0"/>
              <a:buNone/>
              <a:defRPr sz="900">
                <a:latin typeface="Courier New" panose="02070309020205020404" pitchFamily="49" charset="0"/>
                <a:cs typeface="Courier New" panose="02070309020205020404" pitchFamily="49" charset="0"/>
              </a:defRPr>
            </a:lvl4pPr>
            <a:lvl5pPr marL="1028700" indent="0" defTabSz="0">
              <a:buFont typeface="Arial" panose="020B0604020202020204" pitchFamily="34" charset="0"/>
              <a:buNone/>
              <a:defRPr sz="900">
                <a:latin typeface="Courier New" panose="02070309020205020404" pitchFamily="49" charset="0"/>
                <a:cs typeface="Courier New" panose="02070309020205020404" pitchFamily="49" charset="0"/>
              </a:defRPr>
            </a:lvl5pPr>
          </a:lstStyle>
          <a:p>
            <a:pPr lvl="0"/>
            <a:r>
              <a:rPr lang="en-US" dirty="0"/>
              <a:t>Click to Edit/Paste/Insert Code or Paste/Insert Screenshot</a:t>
            </a:r>
          </a:p>
          <a:p>
            <a:pPr lvl="1"/>
            <a:r>
              <a:rPr lang="en-US" dirty="0"/>
              <a:t>	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1618528"/>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23216E-3091-410D-83D4-F3B694551529}"/>
              </a:ext>
            </a:extLst>
          </p:cNvPr>
          <p:cNvSpPr>
            <a:spLocks noGrp="1"/>
          </p:cNvSpPr>
          <p:nvPr>
            <p:ph type="title" hasCustomPrompt="1"/>
          </p:nvPr>
        </p:nvSpPr>
        <p:spPr/>
        <p:txBody>
          <a:bodyPr/>
          <a:lstStyle>
            <a:lvl1pPr>
              <a:defRPr/>
            </a:lvl1pPr>
          </a:lstStyle>
          <a:p>
            <a:r>
              <a:rPr lang="en-US" dirty="0"/>
              <a:t>Click to edit Code Title</a:t>
            </a:r>
          </a:p>
        </p:txBody>
      </p:sp>
      <p:sp>
        <p:nvSpPr>
          <p:cNvPr id="4" name="Text Placeholder 3">
            <a:extLst>
              <a:ext uri="{FF2B5EF4-FFF2-40B4-BE49-F238E27FC236}">
                <a16:creationId xmlns:a16="http://schemas.microsoft.com/office/drawing/2014/main" id="{8AA8E3D7-116C-400A-AC64-F86759F16B62}"/>
              </a:ext>
            </a:extLst>
          </p:cNvPr>
          <p:cNvSpPr>
            <a:spLocks noGrp="1"/>
          </p:cNvSpPr>
          <p:nvPr>
            <p:ph type="body" sz="quarter" idx="10" hasCustomPrompt="1"/>
          </p:nvPr>
        </p:nvSpPr>
        <p:spPr>
          <a:xfrm>
            <a:off x="93306" y="1055079"/>
            <a:ext cx="8929396" cy="5616311"/>
          </a:xfrm>
        </p:spPr>
        <p:txBody>
          <a:bodyPr/>
          <a:lstStyle>
            <a:lvl1pPr marL="0" indent="0">
              <a:buNone/>
              <a:defRPr sz="1800">
                <a:latin typeface="Consolas" panose="020B0609020204030204" pitchFamily="49" charset="0"/>
              </a:defRPr>
            </a:lvl1pPr>
            <a:lvl2pPr marL="216694" indent="0">
              <a:buNone/>
              <a:defRPr sz="1500">
                <a:latin typeface="Consolas" panose="020B0609020204030204" pitchFamily="49" charset="0"/>
              </a:defRPr>
            </a:lvl2pPr>
            <a:lvl3pPr marL="510778" indent="0">
              <a:buNone/>
              <a:defRPr sz="1350">
                <a:latin typeface="Consolas" panose="020B0609020204030204" pitchFamily="49" charset="0"/>
              </a:defRPr>
            </a:lvl3pPr>
            <a:lvl4pPr marL="816769" indent="0">
              <a:buNone/>
              <a:defRPr sz="1200">
                <a:latin typeface="Consolas" panose="020B0609020204030204" pitchFamily="49" charset="0"/>
              </a:defRPr>
            </a:lvl4pPr>
            <a:lvl5pPr marL="1032272" indent="0">
              <a:buNone/>
              <a:defRPr sz="1200">
                <a:latin typeface="Consolas" panose="020B0609020204030204" pitchFamily="49" charset="0"/>
              </a:defRPr>
            </a:lvl5pPr>
          </a:lstStyle>
          <a:p>
            <a:pPr lvl="0"/>
            <a:r>
              <a:rPr lang="en-US" dirty="0"/>
              <a:t>Edit Code</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91997481"/>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01931" y="1189180"/>
            <a:ext cx="8740142" cy="4801075"/>
          </a:xfrm>
          <a:prstGeom prst="rect">
            <a:avLst/>
          </a:prstGeom>
        </p:spPr>
        <p:txBody>
          <a:bodyPr/>
          <a:lstStyle>
            <a:lvl1pPr marL="160195" indent="-160195">
              <a:buClr>
                <a:schemeClr val="tx1"/>
              </a:buClr>
              <a:buSzPct val="90000"/>
              <a:buFont typeface="Arial" pitchFamily="34" charset="0"/>
              <a:buChar char="•"/>
              <a:defRPr sz="1985">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315136" indent="-154943">
              <a:buClr>
                <a:schemeClr val="tx1"/>
              </a:buClr>
              <a:buSzPct val="90000"/>
              <a:buFont typeface="Arial" pitchFamily="34" charset="0"/>
              <a:buChar char="•"/>
              <a:defRPr sz="1765">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475330" indent="-160195">
              <a:buClr>
                <a:schemeClr val="tx1"/>
              </a:buClr>
              <a:buSzPct val="90000"/>
              <a:buFont typeface="Arial" pitchFamily="34" charset="0"/>
              <a:buChar char="•"/>
              <a:defRPr sz="15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601385" indent="-126055">
              <a:buClr>
                <a:schemeClr val="tx1"/>
              </a:buClr>
              <a:buSzPct val="90000"/>
              <a:buFont typeface="Arial" pitchFamily="34" charset="0"/>
              <a:buChar char="•"/>
              <a:defRPr sz="1324">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727439" indent="-126055">
              <a:buClr>
                <a:schemeClr val="tx1"/>
              </a:buClr>
              <a:buSzPct val="90000"/>
              <a:buFont typeface="Arial" pitchFamily="34" charset="0"/>
              <a:buChar char="•"/>
              <a:defRPr sz="1103">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9"/>
            <a:ext cx="9144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2040" spc="-2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hasCustomPrompt="1"/>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Title</a:t>
            </a:r>
          </a:p>
        </p:txBody>
      </p:sp>
    </p:spTree>
    <p:extLst>
      <p:ext uri="{BB962C8B-B14F-4D97-AF65-F5344CB8AC3E}">
        <p14:creationId xmlns:p14="http://schemas.microsoft.com/office/powerpoint/2010/main" val="24463801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Steps">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CCF24501-8757-48AA-B9DD-ED5BECE78DDC}"/>
              </a:ext>
            </a:extLst>
          </p:cNvPr>
          <p:cNvSpPr txBox="1"/>
          <p:nvPr userDrawn="1"/>
        </p:nvSpPr>
        <p:spPr>
          <a:xfrm>
            <a:off x="169907" y="2054745"/>
            <a:ext cx="1568243" cy="271654"/>
          </a:xfrm>
          <a:prstGeom prst="rect">
            <a:avLst/>
          </a:prstGeom>
          <a:solidFill>
            <a:schemeClr val="bg1"/>
          </a:solidFill>
          <a:ln w="12700">
            <a:solidFill>
              <a:schemeClr val="tx1"/>
            </a:solidFill>
          </a:ln>
        </p:spPr>
        <p:txBody>
          <a:bodyPr wrap="square" lIns="51428" tIns="25714" rIns="51428" bIns="25714" rtlCol="0" anchor="ctr">
            <a:noAutofit/>
          </a:bodyPr>
          <a:lstStyle>
            <a:defPPr>
              <a:defRPr lang="en-US"/>
            </a:defPPr>
            <a:lvl1pPr>
              <a:defRPr sz="2400">
                <a:solidFill>
                  <a:srgbClr val="0078D7"/>
                </a:solidFill>
                <a:latin typeface="+mj-lt"/>
              </a:defRPr>
            </a:lvl1pPr>
          </a:lstStyle>
          <a:p>
            <a:pPr defTabSz="514252">
              <a:defRPr/>
            </a:pPr>
            <a:r>
              <a:rPr lang="en-US" sz="788" b="1" dirty="0">
                <a:solidFill>
                  <a:schemeClr val="tx1">
                    <a:lumMod val="95000"/>
                    <a:lumOff val="5000"/>
                  </a:schemeClr>
                </a:solidFill>
                <a:latin typeface="Segoe UI Light"/>
              </a:rPr>
              <a:t>Observations</a:t>
            </a:r>
          </a:p>
        </p:txBody>
      </p:sp>
      <p:sp>
        <p:nvSpPr>
          <p:cNvPr id="2" name="Title 1"/>
          <p:cNvSpPr>
            <a:spLocks noGrp="1"/>
          </p:cNvSpPr>
          <p:nvPr>
            <p:ph type="title" hasCustomPrompt="1"/>
          </p:nvPr>
        </p:nvSpPr>
        <p:spPr/>
        <p:txBody>
          <a:bodyPr/>
          <a:lstStyle>
            <a:lvl1pPr>
              <a:defRPr/>
            </a:lvl1pPr>
          </a:lstStyle>
          <a:p>
            <a:r>
              <a:rPr lang="en-US" dirty="0"/>
              <a:t>Click to edit Steps Title</a:t>
            </a:r>
          </a:p>
        </p:txBody>
      </p:sp>
      <p:graphicFrame>
        <p:nvGraphicFramePr>
          <p:cNvPr id="3" name="Table 2">
            <a:extLst>
              <a:ext uri="{FF2B5EF4-FFF2-40B4-BE49-F238E27FC236}">
                <a16:creationId xmlns:a16="http://schemas.microsoft.com/office/drawing/2014/main" id="{0DA8EFC8-B6A4-4A4B-9EDA-91002B4DFD8C}"/>
              </a:ext>
            </a:extLst>
          </p:cNvPr>
          <p:cNvGraphicFramePr>
            <a:graphicFrameLocks noGrp="1"/>
          </p:cNvGraphicFramePr>
          <p:nvPr userDrawn="1">
            <p:extLst/>
          </p:nvPr>
        </p:nvGraphicFramePr>
        <p:xfrm>
          <a:off x="177801" y="987548"/>
          <a:ext cx="8799331" cy="915686"/>
        </p:xfrm>
        <a:graphic>
          <a:graphicData uri="http://schemas.openxmlformats.org/drawingml/2006/table">
            <a:tbl>
              <a:tblPr firstRow="1" bandRow="1">
                <a:tableStyleId>{5C22544A-7EE6-4342-B048-85BDC9FD1C3A}</a:tableStyleId>
              </a:tblPr>
              <a:tblGrid>
                <a:gridCol w="247754">
                  <a:extLst>
                    <a:ext uri="{9D8B030D-6E8A-4147-A177-3AD203B41FA5}">
                      <a16:colId xmlns:a16="http://schemas.microsoft.com/office/drawing/2014/main" val="612254498"/>
                    </a:ext>
                  </a:extLst>
                </a:gridCol>
                <a:gridCol w="2696305">
                  <a:extLst>
                    <a:ext uri="{9D8B030D-6E8A-4147-A177-3AD203B41FA5}">
                      <a16:colId xmlns:a16="http://schemas.microsoft.com/office/drawing/2014/main" val="1261049811"/>
                    </a:ext>
                  </a:extLst>
                </a:gridCol>
                <a:gridCol w="241057">
                  <a:extLst>
                    <a:ext uri="{9D8B030D-6E8A-4147-A177-3AD203B41FA5}">
                      <a16:colId xmlns:a16="http://schemas.microsoft.com/office/drawing/2014/main" val="2638922956"/>
                    </a:ext>
                  </a:extLst>
                </a:gridCol>
                <a:gridCol w="2696305">
                  <a:extLst>
                    <a:ext uri="{9D8B030D-6E8A-4147-A177-3AD203B41FA5}">
                      <a16:colId xmlns:a16="http://schemas.microsoft.com/office/drawing/2014/main" val="1530065899"/>
                    </a:ext>
                  </a:extLst>
                </a:gridCol>
                <a:gridCol w="221605">
                  <a:extLst>
                    <a:ext uri="{9D8B030D-6E8A-4147-A177-3AD203B41FA5}">
                      <a16:colId xmlns:a16="http://schemas.microsoft.com/office/drawing/2014/main" val="1628348927"/>
                    </a:ext>
                  </a:extLst>
                </a:gridCol>
                <a:gridCol w="2696305">
                  <a:extLst>
                    <a:ext uri="{9D8B030D-6E8A-4147-A177-3AD203B41FA5}">
                      <a16:colId xmlns:a16="http://schemas.microsoft.com/office/drawing/2014/main" val="3564049150"/>
                    </a:ext>
                  </a:extLst>
                </a:gridCol>
              </a:tblGrid>
              <a:tr h="915686">
                <a:tc>
                  <a:txBody>
                    <a:bodyPr/>
                    <a:lstStyle/>
                    <a:p>
                      <a:pPr algn="ctr"/>
                      <a:r>
                        <a:rPr lang="en-US" sz="1800" dirty="0">
                          <a:solidFill>
                            <a:schemeClr val="bg1"/>
                          </a:solidFill>
                        </a:rPr>
                        <a:t>1</a:t>
                      </a:r>
                    </a:p>
                  </a:txBody>
                  <a:tcPr marL="68570" marR="6857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2"/>
                    </a:solidFill>
                  </a:tcPr>
                </a:tc>
                <a:tc>
                  <a:txBody>
                    <a:bodyPr/>
                    <a:lstStyle/>
                    <a:p>
                      <a:pPr marL="0" indent="0" algn="l">
                        <a:buFont typeface="Arial" panose="020B0604020202020204" pitchFamily="34" charset="0"/>
                        <a:buNone/>
                      </a:pPr>
                      <a:endParaRPr lang="en-US" sz="1200" b="0" dirty="0">
                        <a:solidFill>
                          <a:schemeClr val="tx1"/>
                        </a:solidFill>
                        <a:latin typeface="Segoe UI" panose="020B0502040204020203" pitchFamily="34" charset="0"/>
                        <a:cs typeface="Segoe UI" panose="020B0502040204020203" pitchFamily="34" charset="0"/>
                      </a:endParaRPr>
                    </a:p>
                  </a:txBody>
                  <a:tcPr marL="68570" marR="6857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r>
                        <a:rPr lang="en-US" sz="1800" dirty="0">
                          <a:solidFill>
                            <a:schemeClr val="bg1"/>
                          </a:solidFill>
                        </a:rPr>
                        <a:t>2</a:t>
                      </a:r>
                    </a:p>
                  </a:txBody>
                  <a:tcPr marL="68570" marR="6857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2"/>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txBody>
                  <a:tcPr marL="68570" marR="6857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r>
                        <a:rPr lang="en-US" sz="1800" dirty="0">
                          <a:solidFill>
                            <a:schemeClr val="bg1"/>
                          </a:solidFill>
                        </a:rPr>
                        <a:t>3</a:t>
                      </a:r>
                    </a:p>
                  </a:txBody>
                  <a:tcPr marL="68570" marR="6857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2"/>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txBody>
                  <a:tcPr marL="68570" marR="6857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2296024"/>
                  </a:ext>
                </a:extLst>
              </a:tr>
            </a:tbl>
          </a:graphicData>
        </a:graphic>
      </p:graphicFrame>
      <p:sp>
        <p:nvSpPr>
          <p:cNvPr id="7" name="TextBox 6">
            <a:extLst>
              <a:ext uri="{FF2B5EF4-FFF2-40B4-BE49-F238E27FC236}">
                <a16:creationId xmlns:a16="http://schemas.microsoft.com/office/drawing/2014/main" id="{92028F83-BC57-46B6-AE4F-F363D917BFB5}"/>
              </a:ext>
            </a:extLst>
          </p:cNvPr>
          <p:cNvSpPr txBox="1"/>
          <p:nvPr userDrawn="1"/>
        </p:nvSpPr>
        <p:spPr>
          <a:xfrm>
            <a:off x="4669827" y="2026752"/>
            <a:ext cx="1568243" cy="271654"/>
          </a:xfrm>
          <a:prstGeom prst="rect">
            <a:avLst/>
          </a:prstGeom>
          <a:solidFill>
            <a:schemeClr val="bg1"/>
          </a:solidFill>
          <a:ln w="12700">
            <a:solidFill>
              <a:schemeClr val="tx1"/>
            </a:solidFill>
          </a:ln>
        </p:spPr>
        <p:txBody>
          <a:bodyPr wrap="square" lIns="51428" tIns="25714" rIns="51428" bIns="25714" rtlCol="0" anchor="ctr">
            <a:noAutofit/>
          </a:bodyPr>
          <a:lstStyle>
            <a:defPPr>
              <a:defRPr lang="en-US"/>
            </a:defPPr>
            <a:lvl1pPr>
              <a:defRPr sz="2400">
                <a:solidFill>
                  <a:srgbClr val="0078D7"/>
                </a:solidFill>
                <a:latin typeface="+mj-lt"/>
              </a:defRPr>
            </a:lvl1pPr>
          </a:lstStyle>
          <a:p>
            <a:pPr defTabSz="514252">
              <a:defRPr/>
            </a:pPr>
            <a:r>
              <a:rPr lang="en-US" sz="788" b="1" dirty="0">
                <a:solidFill>
                  <a:schemeClr val="tx1">
                    <a:lumMod val="95000"/>
                    <a:lumOff val="5000"/>
                  </a:schemeClr>
                </a:solidFill>
                <a:latin typeface="Segoe UI Light"/>
              </a:rPr>
              <a:t>Results</a:t>
            </a:r>
          </a:p>
        </p:txBody>
      </p:sp>
      <p:sp>
        <p:nvSpPr>
          <p:cNvPr id="8" name="TextBox 7">
            <a:extLst>
              <a:ext uri="{FF2B5EF4-FFF2-40B4-BE49-F238E27FC236}">
                <a16:creationId xmlns:a16="http://schemas.microsoft.com/office/drawing/2014/main" id="{1B2D9789-D165-4BDB-A460-2343E7F13D54}"/>
              </a:ext>
            </a:extLst>
          </p:cNvPr>
          <p:cNvSpPr txBox="1"/>
          <p:nvPr userDrawn="1"/>
        </p:nvSpPr>
        <p:spPr>
          <a:xfrm>
            <a:off x="169906" y="5243163"/>
            <a:ext cx="1565352" cy="271654"/>
          </a:xfrm>
          <a:prstGeom prst="rect">
            <a:avLst/>
          </a:prstGeom>
          <a:solidFill>
            <a:schemeClr val="bg1"/>
          </a:solidFill>
          <a:ln w="12700">
            <a:solidFill>
              <a:schemeClr val="tx1"/>
            </a:solidFill>
          </a:ln>
        </p:spPr>
        <p:txBody>
          <a:bodyPr wrap="square" lIns="51428" tIns="25714" rIns="51428" bIns="25714" rtlCol="0" anchor="ctr">
            <a:noAutofit/>
          </a:bodyPr>
          <a:lstStyle>
            <a:defPPr>
              <a:defRPr lang="en-US"/>
            </a:defPPr>
            <a:lvl1pPr>
              <a:defRPr sz="2400">
                <a:solidFill>
                  <a:srgbClr val="0078D7"/>
                </a:solidFill>
                <a:latin typeface="+mj-lt"/>
              </a:defRPr>
            </a:lvl1pPr>
          </a:lstStyle>
          <a:p>
            <a:pPr defTabSz="514252">
              <a:defRPr/>
            </a:pPr>
            <a:r>
              <a:rPr lang="en-US" sz="788" b="1" dirty="0">
                <a:solidFill>
                  <a:schemeClr val="tx1">
                    <a:lumMod val="95000"/>
                    <a:lumOff val="5000"/>
                  </a:schemeClr>
                </a:solidFill>
                <a:latin typeface="Segoe UI Light"/>
              </a:rPr>
              <a:t>Resources</a:t>
            </a:r>
          </a:p>
        </p:txBody>
      </p:sp>
      <p:sp>
        <p:nvSpPr>
          <p:cNvPr id="10" name="TextBox 9">
            <a:extLst>
              <a:ext uri="{FF2B5EF4-FFF2-40B4-BE49-F238E27FC236}">
                <a16:creationId xmlns:a16="http://schemas.microsoft.com/office/drawing/2014/main" id="{2A40F325-ADB0-41C7-9EF7-7E36EF2381D6}"/>
              </a:ext>
            </a:extLst>
          </p:cNvPr>
          <p:cNvSpPr txBox="1"/>
          <p:nvPr userDrawn="1"/>
        </p:nvSpPr>
        <p:spPr>
          <a:xfrm>
            <a:off x="169904" y="794128"/>
            <a:ext cx="1568244" cy="271654"/>
          </a:xfrm>
          <a:prstGeom prst="rect">
            <a:avLst/>
          </a:prstGeom>
          <a:solidFill>
            <a:schemeClr val="bg1"/>
          </a:solidFill>
          <a:ln w="12700">
            <a:solidFill>
              <a:schemeClr val="tx1"/>
            </a:solidFill>
          </a:ln>
        </p:spPr>
        <p:txBody>
          <a:bodyPr wrap="square" lIns="51428" tIns="25714" rIns="51428" bIns="25714" rtlCol="0" anchor="ctr">
            <a:noAutofit/>
          </a:bodyPr>
          <a:lstStyle>
            <a:defPPr>
              <a:defRPr lang="en-US"/>
            </a:defPPr>
            <a:lvl1pPr>
              <a:defRPr sz="2400">
                <a:solidFill>
                  <a:srgbClr val="0078D7"/>
                </a:solidFill>
                <a:latin typeface="+mj-lt"/>
              </a:defRPr>
            </a:lvl1pPr>
          </a:lstStyle>
          <a:p>
            <a:pPr defTabSz="514252">
              <a:defRPr/>
            </a:pPr>
            <a:r>
              <a:rPr lang="en-US" sz="788" b="1" dirty="0">
                <a:solidFill>
                  <a:schemeClr val="tx1">
                    <a:lumMod val="95000"/>
                    <a:lumOff val="5000"/>
                  </a:schemeClr>
                </a:solidFill>
                <a:latin typeface="Segoe UI Light"/>
              </a:rPr>
              <a:t>Steps</a:t>
            </a:r>
          </a:p>
        </p:txBody>
      </p:sp>
      <p:sp>
        <p:nvSpPr>
          <p:cNvPr id="19" name="Text Placeholder 18">
            <a:extLst>
              <a:ext uri="{FF2B5EF4-FFF2-40B4-BE49-F238E27FC236}">
                <a16:creationId xmlns:a16="http://schemas.microsoft.com/office/drawing/2014/main" id="{97DBA5D9-8C6D-43D4-A24D-D27248395183}"/>
              </a:ext>
            </a:extLst>
          </p:cNvPr>
          <p:cNvSpPr>
            <a:spLocks noGrp="1"/>
          </p:cNvSpPr>
          <p:nvPr>
            <p:ph type="body" sz="quarter" idx="12" hasCustomPrompt="1"/>
          </p:nvPr>
        </p:nvSpPr>
        <p:spPr>
          <a:xfrm>
            <a:off x="460375" y="1035632"/>
            <a:ext cx="2590800" cy="827088"/>
          </a:xfrm>
        </p:spPr>
        <p:txBody>
          <a:bodyPr/>
          <a:lstStyle>
            <a:lvl1pPr marL="257175" indent="-257175">
              <a:buFont typeface="+mj-lt"/>
              <a:buAutoNum type="arabicParenR"/>
              <a:defRPr sz="1050"/>
            </a:lvl1pPr>
            <a:lvl2pPr marL="388144" indent="-171450">
              <a:buFont typeface="+mj-lt"/>
              <a:buAutoNum type="alphaLcParenR"/>
              <a:defRPr sz="900"/>
            </a:lvl2pPr>
            <a:lvl3pPr marL="682228" indent="-171450">
              <a:buFont typeface="+mj-lt"/>
              <a:buAutoNum type="romanLcPeriod"/>
              <a:defRPr sz="825"/>
            </a:lvl3pPr>
            <a:lvl4pPr marL="988219" indent="-171450">
              <a:buFont typeface="+mj-lt"/>
              <a:buAutoNum type="arabicPeriod"/>
              <a:defRPr sz="788"/>
            </a:lvl4pPr>
            <a:lvl5pPr marL="1203722" indent="-171450">
              <a:buFont typeface="+mj-lt"/>
              <a:buAutoNum type="alphaLcPeriod"/>
              <a:defRPr sz="788"/>
            </a:lvl5pPr>
          </a:lstStyle>
          <a:p>
            <a:pPr lvl="0"/>
            <a:r>
              <a:rPr lang="en-US" dirty="0"/>
              <a:t>Click to Add Step 1</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Text Placeholder 18">
            <a:extLst>
              <a:ext uri="{FF2B5EF4-FFF2-40B4-BE49-F238E27FC236}">
                <a16:creationId xmlns:a16="http://schemas.microsoft.com/office/drawing/2014/main" id="{35DE67FC-9970-40AE-86CC-CDE63AD436CF}"/>
              </a:ext>
            </a:extLst>
          </p:cNvPr>
          <p:cNvSpPr>
            <a:spLocks noGrp="1"/>
          </p:cNvSpPr>
          <p:nvPr>
            <p:ph type="body" sz="quarter" idx="13" hasCustomPrompt="1"/>
          </p:nvPr>
        </p:nvSpPr>
        <p:spPr>
          <a:xfrm>
            <a:off x="3405726" y="1016750"/>
            <a:ext cx="2590800" cy="827088"/>
          </a:xfrm>
        </p:spPr>
        <p:txBody>
          <a:bodyPr/>
          <a:lstStyle>
            <a:lvl1pPr marL="257175" indent="-257175">
              <a:buFont typeface="+mj-lt"/>
              <a:buAutoNum type="arabicParenR"/>
              <a:defRPr sz="1050"/>
            </a:lvl1pPr>
            <a:lvl2pPr marL="388144" indent="-171450">
              <a:buFont typeface="+mj-lt"/>
              <a:buAutoNum type="alphaLcParenR"/>
              <a:defRPr sz="900"/>
            </a:lvl2pPr>
            <a:lvl3pPr marL="682228" indent="-171450">
              <a:buFont typeface="+mj-lt"/>
              <a:buAutoNum type="romanLcPeriod"/>
              <a:defRPr sz="825"/>
            </a:lvl3pPr>
            <a:lvl4pPr marL="988219" indent="-171450">
              <a:buFont typeface="+mj-lt"/>
              <a:buAutoNum type="arabicPeriod"/>
              <a:defRPr sz="788"/>
            </a:lvl4pPr>
            <a:lvl5pPr marL="1203722" indent="-171450">
              <a:buFont typeface="+mj-lt"/>
              <a:buAutoNum type="alphaLcPeriod"/>
              <a:defRPr sz="788"/>
            </a:lvl5pPr>
          </a:lstStyle>
          <a:p>
            <a:pPr lvl="0"/>
            <a:r>
              <a:rPr lang="en-US" dirty="0"/>
              <a:t>Click to Add Step 2</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Text Placeholder 18">
            <a:extLst>
              <a:ext uri="{FF2B5EF4-FFF2-40B4-BE49-F238E27FC236}">
                <a16:creationId xmlns:a16="http://schemas.microsoft.com/office/drawing/2014/main" id="{5DA0B143-17CC-4340-B000-4AB93B418219}"/>
              </a:ext>
            </a:extLst>
          </p:cNvPr>
          <p:cNvSpPr>
            <a:spLocks noGrp="1"/>
          </p:cNvSpPr>
          <p:nvPr>
            <p:ph type="body" sz="quarter" idx="14" hasCustomPrompt="1"/>
          </p:nvPr>
        </p:nvSpPr>
        <p:spPr>
          <a:xfrm>
            <a:off x="6351077" y="1031847"/>
            <a:ext cx="2590800" cy="827088"/>
          </a:xfrm>
        </p:spPr>
        <p:txBody>
          <a:bodyPr/>
          <a:lstStyle>
            <a:lvl1pPr marL="257175" indent="-257175">
              <a:buFont typeface="+mj-lt"/>
              <a:buAutoNum type="arabicParenR"/>
              <a:defRPr sz="1050"/>
            </a:lvl1pPr>
            <a:lvl2pPr marL="388144" indent="-171450">
              <a:buFont typeface="+mj-lt"/>
              <a:buAutoNum type="alphaLcParenR"/>
              <a:defRPr sz="900"/>
            </a:lvl2pPr>
            <a:lvl3pPr marL="682228" indent="-171450">
              <a:buFont typeface="+mj-lt"/>
              <a:buAutoNum type="romanLcPeriod"/>
              <a:defRPr sz="825"/>
            </a:lvl3pPr>
            <a:lvl4pPr marL="988219" indent="-171450">
              <a:buFont typeface="+mj-lt"/>
              <a:buAutoNum type="arabicPeriod"/>
              <a:defRPr sz="788"/>
            </a:lvl4pPr>
            <a:lvl5pPr marL="1203722" indent="-171450">
              <a:buFont typeface="+mj-lt"/>
              <a:buAutoNum type="alphaLcPeriod"/>
              <a:defRPr sz="788"/>
            </a:lvl5pPr>
          </a:lstStyle>
          <a:p>
            <a:pPr lvl="0"/>
            <a:r>
              <a:rPr lang="en-US" dirty="0"/>
              <a:t>Click to Add Step 3</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4" name="Text Placeholder 18">
            <a:extLst>
              <a:ext uri="{FF2B5EF4-FFF2-40B4-BE49-F238E27FC236}">
                <a16:creationId xmlns:a16="http://schemas.microsoft.com/office/drawing/2014/main" id="{D3A2EF9D-8503-44C9-8C8A-AD3AB6E8B9E7}"/>
              </a:ext>
            </a:extLst>
          </p:cNvPr>
          <p:cNvSpPr>
            <a:spLocks noGrp="1"/>
          </p:cNvSpPr>
          <p:nvPr>
            <p:ph type="body" sz="quarter" idx="17" hasCustomPrompt="1"/>
          </p:nvPr>
        </p:nvSpPr>
        <p:spPr>
          <a:xfrm>
            <a:off x="187195" y="5514819"/>
            <a:ext cx="8799331" cy="1065841"/>
          </a:xfrm>
          <a:solidFill>
            <a:schemeClr val="bg1"/>
          </a:solidFill>
          <a:ln w="22225">
            <a:solidFill>
              <a:srgbClr val="000000"/>
            </a:solidFill>
          </a:ln>
        </p:spPr>
        <p:txBody>
          <a:bodyPr/>
          <a:lstStyle>
            <a:lvl1pPr marL="257175" indent="-257175">
              <a:buFont typeface="+mj-lt"/>
              <a:buAutoNum type="arabicParenR"/>
              <a:defRPr sz="1050"/>
            </a:lvl1pPr>
            <a:lvl2pPr marL="388144" indent="-171450">
              <a:buFont typeface="+mj-lt"/>
              <a:buAutoNum type="alphaLcParenR"/>
              <a:defRPr sz="900"/>
            </a:lvl2pPr>
            <a:lvl3pPr marL="682228" indent="-171450">
              <a:buFont typeface="+mj-lt"/>
              <a:buAutoNum type="romanLcPeriod"/>
              <a:defRPr sz="825"/>
            </a:lvl3pPr>
            <a:lvl4pPr marL="988219" indent="-171450">
              <a:buFont typeface="+mj-lt"/>
              <a:buAutoNum type="arabicPeriod"/>
              <a:defRPr sz="788"/>
            </a:lvl4pPr>
            <a:lvl5pPr marL="1203722" indent="-171450">
              <a:buFont typeface="+mj-lt"/>
              <a:buAutoNum type="alphaLcPeriod"/>
              <a:defRPr sz="788"/>
            </a:lvl5pPr>
          </a:lstStyle>
          <a:p>
            <a:pPr lvl="0"/>
            <a:r>
              <a:rPr lang="en-US" dirty="0"/>
              <a:t>Click to add Resources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3" name="Text Placeholder 18">
            <a:extLst>
              <a:ext uri="{FF2B5EF4-FFF2-40B4-BE49-F238E27FC236}">
                <a16:creationId xmlns:a16="http://schemas.microsoft.com/office/drawing/2014/main" id="{15DBFA86-3281-48C1-B37A-60EAF36BD25D}"/>
              </a:ext>
            </a:extLst>
          </p:cNvPr>
          <p:cNvSpPr>
            <a:spLocks noGrp="1"/>
          </p:cNvSpPr>
          <p:nvPr>
            <p:ph type="body" sz="quarter" idx="16" hasCustomPrompt="1"/>
          </p:nvPr>
        </p:nvSpPr>
        <p:spPr>
          <a:xfrm>
            <a:off x="4678319" y="2265437"/>
            <a:ext cx="4295775" cy="2862989"/>
          </a:xfrm>
          <a:solidFill>
            <a:schemeClr val="bg1"/>
          </a:solidFill>
          <a:ln w="22225">
            <a:solidFill>
              <a:srgbClr val="000000"/>
            </a:solidFill>
          </a:ln>
        </p:spPr>
        <p:txBody>
          <a:bodyPr/>
          <a:lstStyle>
            <a:lvl1pPr marL="257175" indent="-257175">
              <a:buFont typeface="+mj-lt"/>
              <a:buAutoNum type="arabicParenR"/>
              <a:defRPr sz="1050"/>
            </a:lvl1pPr>
            <a:lvl2pPr marL="388144" indent="-171450">
              <a:buFont typeface="+mj-lt"/>
              <a:buAutoNum type="alphaLcParenR"/>
              <a:defRPr sz="900"/>
            </a:lvl2pPr>
            <a:lvl3pPr marL="682228" indent="-171450">
              <a:buFont typeface="+mj-lt"/>
              <a:buAutoNum type="romanLcPeriod"/>
              <a:defRPr sz="825"/>
            </a:lvl3pPr>
            <a:lvl4pPr marL="988219" indent="-171450">
              <a:buFont typeface="+mj-lt"/>
              <a:buAutoNum type="arabicPeriod"/>
              <a:defRPr sz="788"/>
            </a:lvl4pPr>
            <a:lvl5pPr marL="1203722" indent="-171450">
              <a:buFont typeface="+mj-lt"/>
              <a:buAutoNum type="alphaLcPeriod"/>
              <a:defRPr sz="788"/>
            </a:lvl5pPr>
          </a:lstStyle>
          <a:p>
            <a:pPr lvl="0"/>
            <a:r>
              <a:rPr lang="en-US" dirty="0"/>
              <a:t>Click to add Results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Text Placeholder 18">
            <a:extLst>
              <a:ext uri="{FF2B5EF4-FFF2-40B4-BE49-F238E27FC236}">
                <a16:creationId xmlns:a16="http://schemas.microsoft.com/office/drawing/2014/main" id="{2BFCEE7C-1B60-4DD2-A577-07AE5CD0142E}"/>
              </a:ext>
            </a:extLst>
          </p:cNvPr>
          <p:cNvSpPr>
            <a:spLocks noGrp="1"/>
          </p:cNvSpPr>
          <p:nvPr>
            <p:ph type="body" sz="quarter" idx="15" hasCustomPrompt="1"/>
          </p:nvPr>
        </p:nvSpPr>
        <p:spPr>
          <a:xfrm>
            <a:off x="177801" y="2301875"/>
            <a:ext cx="4263572" cy="2826552"/>
          </a:xfrm>
          <a:solidFill>
            <a:schemeClr val="bg1"/>
          </a:solidFill>
          <a:ln w="22225">
            <a:solidFill>
              <a:srgbClr val="000000"/>
            </a:solidFill>
          </a:ln>
        </p:spPr>
        <p:txBody>
          <a:bodyPr/>
          <a:lstStyle>
            <a:lvl1pPr marL="257175" indent="-257175">
              <a:buFont typeface="+mj-lt"/>
              <a:buAutoNum type="arabicParenR"/>
              <a:defRPr sz="1050"/>
            </a:lvl1pPr>
            <a:lvl2pPr marL="388144" indent="-171450">
              <a:buFont typeface="+mj-lt"/>
              <a:buAutoNum type="alphaLcParenR"/>
              <a:defRPr sz="900"/>
            </a:lvl2pPr>
            <a:lvl3pPr marL="682228" indent="-171450">
              <a:buFont typeface="+mj-lt"/>
              <a:buAutoNum type="romanLcPeriod"/>
              <a:defRPr sz="825"/>
            </a:lvl3pPr>
            <a:lvl4pPr marL="988219" indent="-171450">
              <a:buFont typeface="+mj-lt"/>
              <a:buAutoNum type="arabicPeriod"/>
              <a:defRPr sz="788"/>
            </a:lvl4pPr>
            <a:lvl5pPr marL="1203722" indent="-171450">
              <a:buFont typeface="+mj-lt"/>
              <a:buAutoNum type="alphaLcPeriod"/>
              <a:defRPr sz="788"/>
            </a:lvl5pPr>
          </a:lstStyle>
          <a:p>
            <a:pPr lvl="0"/>
            <a:r>
              <a:rPr lang="en-US" dirty="0"/>
              <a:t>Click to add Observations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Arrow: Down 10">
            <a:extLst>
              <a:ext uri="{FF2B5EF4-FFF2-40B4-BE49-F238E27FC236}">
                <a16:creationId xmlns:a16="http://schemas.microsoft.com/office/drawing/2014/main" id="{F67E61E6-AA38-485B-AE09-CD08BBD8FABF}"/>
              </a:ext>
            </a:extLst>
          </p:cNvPr>
          <p:cNvSpPr/>
          <p:nvPr userDrawn="1"/>
        </p:nvSpPr>
        <p:spPr bwMode="auto">
          <a:xfrm rot="16200000">
            <a:off x="2927138" y="814020"/>
            <a:ext cx="470385" cy="2854139"/>
          </a:xfrm>
          <a:prstGeom prst="downArrow">
            <a:avLst>
              <a:gd name="adj1" fmla="val 31468"/>
              <a:gd name="adj2" fmla="val 37425"/>
            </a:avLst>
          </a:prstGeom>
          <a:gradFill flip="none" rotWithShape="1">
            <a:gsLst>
              <a:gs pos="0">
                <a:srgbClr val="0078D7">
                  <a:lumMod val="0"/>
                  <a:lumOff val="100000"/>
                  <a:alpha val="0"/>
                </a:srgbClr>
              </a:gs>
              <a:gs pos="100000">
                <a:srgbClr val="0078D7">
                  <a:lumMod val="45000"/>
                  <a:lumOff val="55000"/>
                </a:srgbClr>
              </a:gs>
              <a:gs pos="100000">
                <a:schemeClr val="accent6"/>
              </a:gs>
            </a:gsLst>
            <a:lin ang="5400000" scaled="1"/>
            <a:tileRect/>
          </a:gradFill>
          <a:ln>
            <a:noFill/>
          </a:ln>
          <a:effectLst/>
        </p:spPr>
        <p:txBody>
          <a:bodyPr rot="0" spcFirstLastPara="0" vertOverflow="overflow" horzOverflow="overflow" vert="horz" wrap="square" lIns="102856" tIns="82285" rIns="102856" bIns="82285" numCol="1" spcCol="0" rtlCol="0" fromWordArt="0" anchor="t" anchorCtr="0" forceAA="0" compatLnSpc="1">
            <a:prstTxWarp prst="textNoShape">
              <a:avLst/>
            </a:prstTxWarp>
            <a:noAutofit/>
          </a:bodyPr>
          <a:lstStyle/>
          <a:p>
            <a:pPr algn="ctr" defTabSz="524415" fontAlgn="base">
              <a:lnSpc>
                <a:spcPct val="90000"/>
              </a:lnSpc>
              <a:spcBef>
                <a:spcPct val="0"/>
              </a:spcBef>
              <a:spcAft>
                <a:spcPct val="0"/>
              </a:spcAft>
              <a:defRPr/>
            </a:pPr>
            <a:endParaRPr lang="en-US" sz="135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5345493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2"/>
            <a:ext cx="7772400" cy="1362075"/>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Edit Master text styles</a:t>
            </a:r>
          </a:p>
        </p:txBody>
      </p:sp>
      <p:sp>
        <p:nvSpPr>
          <p:cNvPr id="4" name="Text Placeholder 4">
            <a:extLst>
              <a:ext uri="{FF2B5EF4-FFF2-40B4-BE49-F238E27FC236}">
                <a16:creationId xmlns:a16="http://schemas.microsoft.com/office/drawing/2014/main" id="{24211B1E-98C0-42A2-80F7-77814EB2808C}"/>
              </a:ext>
            </a:extLst>
          </p:cNvPr>
          <p:cNvSpPr>
            <a:spLocks noGrp="1"/>
          </p:cNvSpPr>
          <p:nvPr>
            <p:ph type="body" sz="quarter" idx="10" hasCustomPrompt="1"/>
          </p:nvPr>
        </p:nvSpPr>
        <p:spPr>
          <a:xfrm>
            <a:off x="261188" y="6307139"/>
            <a:ext cx="8574837" cy="410903"/>
          </a:xfrm>
        </p:spPr>
        <p:txBody>
          <a:bodyPr/>
          <a:lstStyle>
            <a:lvl1pPr marL="0" indent="0">
              <a:buFont typeface="Arial" panose="020B0604020202020204" pitchFamily="34" charset="0"/>
              <a:buNone/>
              <a:defRPr sz="1050"/>
            </a:lvl1pPr>
            <a:lvl2pPr marL="431006" indent="-214313">
              <a:buFont typeface="Arial" panose="020B0604020202020204" pitchFamily="34" charset="0"/>
              <a:buChar char="•"/>
              <a:defRPr sz="1200"/>
            </a:lvl2pPr>
            <a:lvl3pPr marL="725090" indent="-214313">
              <a:buFont typeface="Arial" panose="020B0604020202020204" pitchFamily="34" charset="0"/>
              <a:buChar char="•"/>
              <a:defRPr sz="1050"/>
            </a:lvl3pPr>
            <a:lvl4pPr marL="945356" indent="-128588">
              <a:buFont typeface="Arial" panose="020B0604020202020204" pitchFamily="34" charset="0"/>
              <a:buChar char="•"/>
              <a:defRPr sz="900"/>
            </a:lvl4pPr>
            <a:lvl5pPr marL="1160860" indent="-128588">
              <a:buFont typeface="Arial" panose="020B0604020202020204" pitchFamily="34" charset="0"/>
              <a:buChar char="•"/>
              <a:defRPr sz="900"/>
            </a:lvl5pPr>
          </a:lstStyle>
          <a:p>
            <a:pPr lvl="0"/>
            <a:r>
              <a:rPr lang="en-US" dirty="0"/>
              <a:t>Edit URL</a:t>
            </a:r>
          </a:p>
        </p:txBody>
      </p:sp>
    </p:spTree>
    <p:extLst>
      <p:ext uri="{BB962C8B-B14F-4D97-AF65-F5344CB8AC3E}">
        <p14:creationId xmlns:p14="http://schemas.microsoft.com/office/powerpoint/2010/main" val="225534935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1116623"/>
            <a:ext cx="5486400" cy="361095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a:extLst>
              <a:ext uri="{FF2B5EF4-FFF2-40B4-BE49-F238E27FC236}">
                <a16:creationId xmlns:a16="http://schemas.microsoft.com/office/drawing/2014/main" id="{7064F4CD-50E4-4810-A21F-C7BB8E8F2CF0}"/>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3705899656"/>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458789" y="1018564"/>
            <a:ext cx="3798887" cy="438626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410076" y="1018564"/>
            <a:ext cx="3800475" cy="438626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17FADCA2-DA60-489B-A501-CF188B651DDA}"/>
              </a:ext>
            </a:extLst>
          </p:cNvPr>
          <p:cNvSpPr>
            <a:spLocks noGrp="1"/>
          </p:cNvSpPr>
          <p:nvPr>
            <p:ph type="body" sz="quarter" idx="10" hasCustomPrompt="1"/>
          </p:nvPr>
        </p:nvSpPr>
        <p:spPr>
          <a:xfrm>
            <a:off x="261188" y="6307139"/>
            <a:ext cx="8574837" cy="410903"/>
          </a:xfrm>
        </p:spPr>
        <p:txBody>
          <a:bodyPr/>
          <a:lstStyle>
            <a:lvl1pPr marL="0" indent="0">
              <a:buFont typeface="Arial" panose="020B0604020202020204" pitchFamily="34" charset="0"/>
              <a:buNone/>
              <a:defRPr sz="1050"/>
            </a:lvl1pPr>
            <a:lvl2pPr marL="431006" indent="-214313">
              <a:buFont typeface="Arial" panose="020B0604020202020204" pitchFamily="34" charset="0"/>
              <a:buChar char="•"/>
              <a:defRPr sz="1200"/>
            </a:lvl2pPr>
            <a:lvl3pPr marL="725090" indent="-214313">
              <a:buFont typeface="Arial" panose="020B0604020202020204" pitchFamily="34" charset="0"/>
              <a:buChar char="•"/>
              <a:defRPr sz="1050"/>
            </a:lvl3pPr>
            <a:lvl4pPr marL="945356" indent="-128588">
              <a:buFont typeface="Arial" panose="020B0604020202020204" pitchFamily="34" charset="0"/>
              <a:buChar char="•"/>
              <a:defRPr sz="900"/>
            </a:lvl4pPr>
            <a:lvl5pPr marL="1160860" indent="-128588">
              <a:buFont typeface="Arial" panose="020B0604020202020204" pitchFamily="34" charset="0"/>
              <a:buChar char="•"/>
              <a:defRPr sz="900"/>
            </a:lvl5pPr>
          </a:lstStyle>
          <a:p>
            <a:pPr lvl="0"/>
            <a:r>
              <a:rPr lang="en-US" dirty="0"/>
              <a:t>Edit URL</a:t>
            </a:r>
          </a:p>
        </p:txBody>
      </p:sp>
    </p:spTree>
    <p:extLst>
      <p:ext uri="{BB962C8B-B14F-4D97-AF65-F5344CB8AC3E}">
        <p14:creationId xmlns:p14="http://schemas.microsoft.com/office/powerpoint/2010/main" val="1941397654"/>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3093" y="0"/>
            <a:ext cx="8563708" cy="80772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086704"/>
            <a:ext cx="4040188" cy="639762"/>
          </a:xfrm>
        </p:spPr>
        <p:txBody>
          <a:bodyPr anchor="t"/>
          <a:lstStyle>
            <a:lvl1pPr marL="0" indent="0">
              <a:buNone/>
              <a:defRPr sz="1800" b="0">
                <a:solidFill>
                  <a:srgbClr val="0070C0"/>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457200" y="1726466"/>
            <a:ext cx="4040188" cy="4392980"/>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45026" y="1086704"/>
            <a:ext cx="4041775" cy="639762"/>
          </a:xfrm>
        </p:spPr>
        <p:txBody>
          <a:bodyPr anchor="t"/>
          <a:lstStyle>
            <a:lvl1pPr marL="0" indent="0">
              <a:buNone/>
              <a:defRPr sz="1800" b="0">
                <a:solidFill>
                  <a:srgbClr val="0070C0"/>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p:cNvSpPr>
            <a:spLocks noGrp="1"/>
          </p:cNvSpPr>
          <p:nvPr>
            <p:ph sz="quarter" idx="4"/>
          </p:nvPr>
        </p:nvSpPr>
        <p:spPr>
          <a:xfrm>
            <a:off x="4645026" y="1726466"/>
            <a:ext cx="4041775" cy="4392980"/>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4">
            <a:extLst>
              <a:ext uri="{FF2B5EF4-FFF2-40B4-BE49-F238E27FC236}">
                <a16:creationId xmlns:a16="http://schemas.microsoft.com/office/drawing/2014/main" id="{D037460C-05C3-42DE-B703-45DCB074BAFD}"/>
              </a:ext>
            </a:extLst>
          </p:cNvPr>
          <p:cNvSpPr>
            <a:spLocks noGrp="1"/>
          </p:cNvSpPr>
          <p:nvPr>
            <p:ph type="body" sz="quarter" idx="10" hasCustomPrompt="1"/>
          </p:nvPr>
        </p:nvSpPr>
        <p:spPr>
          <a:xfrm>
            <a:off x="261188" y="6307139"/>
            <a:ext cx="8574837" cy="410903"/>
          </a:xfrm>
        </p:spPr>
        <p:txBody>
          <a:bodyPr/>
          <a:lstStyle>
            <a:lvl1pPr marL="0" indent="0">
              <a:buFont typeface="Arial" panose="020B0604020202020204" pitchFamily="34" charset="0"/>
              <a:buNone/>
              <a:defRPr sz="1050"/>
            </a:lvl1pPr>
            <a:lvl2pPr marL="431006" indent="-214313">
              <a:buFont typeface="Arial" panose="020B0604020202020204" pitchFamily="34" charset="0"/>
              <a:buChar char="•"/>
              <a:defRPr sz="1200"/>
            </a:lvl2pPr>
            <a:lvl3pPr marL="725090" indent="-214313">
              <a:buFont typeface="Arial" panose="020B0604020202020204" pitchFamily="34" charset="0"/>
              <a:buChar char="•"/>
              <a:defRPr sz="1050"/>
            </a:lvl3pPr>
            <a:lvl4pPr marL="945356" indent="-128588">
              <a:buFont typeface="Arial" panose="020B0604020202020204" pitchFamily="34" charset="0"/>
              <a:buChar char="•"/>
              <a:defRPr sz="900"/>
            </a:lvl4pPr>
            <a:lvl5pPr marL="1160860" indent="-128588">
              <a:buFont typeface="Arial" panose="020B0604020202020204" pitchFamily="34" charset="0"/>
              <a:buChar char="•"/>
              <a:defRPr sz="900"/>
            </a:lvl5pPr>
          </a:lstStyle>
          <a:p>
            <a:pPr lvl="0"/>
            <a:r>
              <a:rPr lang="en-US" dirty="0"/>
              <a:t>Edit URL</a:t>
            </a:r>
          </a:p>
        </p:txBody>
      </p:sp>
    </p:spTree>
    <p:extLst>
      <p:ext uri="{BB962C8B-B14F-4D97-AF65-F5344CB8AC3E}">
        <p14:creationId xmlns:p14="http://schemas.microsoft.com/office/powerpoint/2010/main" val="2472242897"/>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 Placeholder 4">
            <a:extLst>
              <a:ext uri="{FF2B5EF4-FFF2-40B4-BE49-F238E27FC236}">
                <a16:creationId xmlns:a16="http://schemas.microsoft.com/office/drawing/2014/main" id="{8C7EC5AE-0525-48F7-B435-5B9653415066}"/>
              </a:ext>
            </a:extLst>
          </p:cNvPr>
          <p:cNvSpPr>
            <a:spLocks noGrp="1"/>
          </p:cNvSpPr>
          <p:nvPr>
            <p:ph type="body" sz="quarter" idx="10" hasCustomPrompt="1"/>
          </p:nvPr>
        </p:nvSpPr>
        <p:spPr>
          <a:xfrm>
            <a:off x="261188" y="6307139"/>
            <a:ext cx="8574837" cy="410903"/>
          </a:xfrm>
        </p:spPr>
        <p:txBody>
          <a:bodyPr/>
          <a:lstStyle>
            <a:lvl1pPr marL="0" indent="0">
              <a:buFont typeface="Arial" panose="020B0604020202020204" pitchFamily="34" charset="0"/>
              <a:buNone/>
              <a:defRPr sz="1050"/>
            </a:lvl1pPr>
            <a:lvl2pPr marL="431006" indent="-214313">
              <a:buFont typeface="Arial" panose="020B0604020202020204" pitchFamily="34" charset="0"/>
              <a:buChar char="•"/>
              <a:defRPr sz="1200"/>
            </a:lvl2pPr>
            <a:lvl3pPr marL="725090" indent="-214313">
              <a:buFont typeface="Arial" panose="020B0604020202020204" pitchFamily="34" charset="0"/>
              <a:buChar char="•"/>
              <a:defRPr sz="1050"/>
            </a:lvl3pPr>
            <a:lvl4pPr marL="945356" indent="-128588">
              <a:buFont typeface="Arial" panose="020B0604020202020204" pitchFamily="34" charset="0"/>
              <a:buChar char="•"/>
              <a:defRPr sz="900"/>
            </a:lvl4pPr>
            <a:lvl5pPr marL="1160860" indent="-128588">
              <a:buFont typeface="Arial" panose="020B0604020202020204" pitchFamily="34" charset="0"/>
              <a:buChar char="•"/>
              <a:defRPr sz="900"/>
            </a:lvl5pPr>
          </a:lstStyle>
          <a:p>
            <a:pPr lvl="0"/>
            <a:r>
              <a:rPr lang="en-US" dirty="0"/>
              <a:t>Edit URL</a:t>
            </a:r>
          </a:p>
        </p:txBody>
      </p:sp>
    </p:spTree>
    <p:extLst>
      <p:ext uri="{BB962C8B-B14F-4D97-AF65-F5344CB8AC3E}">
        <p14:creationId xmlns:p14="http://schemas.microsoft.com/office/powerpoint/2010/main" val="768336890"/>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AF9706F-69F9-4C5B-878A-257B9A487E19}"/>
              </a:ext>
            </a:extLst>
          </p:cNvPr>
          <p:cNvSpPr/>
          <p:nvPr userDrawn="1"/>
        </p:nvSpPr>
        <p:spPr bwMode="auto">
          <a:xfrm>
            <a:off x="3546230" y="0"/>
            <a:ext cx="5597769" cy="1424354"/>
          </a:xfrm>
          <a:prstGeom prst="rect">
            <a:avLst/>
          </a:prstGeom>
          <a:solidFill>
            <a:schemeClr val="bg1"/>
          </a:solidFill>
          <a:ln w="9525" cap="flat" cmpd="sng" algn="ctr">
            <a:noFill/>
            <a:prstDash val="solid"/>
            <a:round/>
            <a:headEnd type="none" w="med" len="med"/>
            <a:tailEnd type="none" w="med" len="med"/>
          </a:ln>
          <a:effectLst/>
        </p:spPr>
        <p:txBody>
          <a:bodyPr vert="horz" wrap="square" lIns="137160" tIns="34290" rIns="137160" bIns="34290" numCol="1" rtlCol="0" anchor="ctr" anchorCtr="0" compatLnSpc="1">
            <a:prstTxWarp prst="textNoShape">
              <a:avLst/>
            </a:prstTxWarp>
          </a:bodyPr>
          <a:lstStyle/>
          <a:p>
            <a:pPr marL="0" marR="0" indent="0" algn="ctr" defTabSz="685800" rtl="0" eaLnBrk="0" fontAlgn="base" latinLnBrk="0" hangingPunct="0">
              <a:lnSpc>
                <a:spcPct val="100000"/>
              </a:lnSpc>
              <a:spcBef>
                <a:spcPct val="0"/>
              </a:spcBef>
              <a:spcAft>
                <a:spcPct val="0"/>
              </a:spcAft>
              <a:buClrTx/>
              <a:buSzTx/>
              <a:buFontTx/>
              <a:buNone/>
              <a:tabLst/>
            </a:pPr>
            <a:endParaRPr kumimoji="0" lang="en-US" sz="1350" b="1" i="0" u="none" strike="noStrike" cap="none" normalizeH="0" baseline="0">
              <a:ln>
                <a:noFill/>
              </a:ln>
              <a:solidFill>
                <a:schemeClr val="tx1"/>
              </a:solidFill>
              <a:effectLst/>
              <a:latin typeface="Verdana" pitchFamily="34" charset="0"/>
            </a:endParaRPr>
          </a:p>
        </p:txBody>
      </p:sp>
      <p:sp>
        <p:nvSpPr>
          <p:cNvPr id="6" name="Rectangle 5">
            <a:extLst>
              <a:ext uri="{FF2B5EF4-FFF2-40B4-BE49-F238E27FC236}">
                <a16:creationId xmlns:a16="http://schemas.microsoft.com/office/drawing/2014/main" id="{D4E7A39D-4325-4D40-AA41-B4787F9B32F3}"/>
              </a:ext>
            </a:extLst>
          </p:cNvPr>
          <p:cNvSpPr/>
          <p:nvPr userDrawn="1"/>
        </p:nvSpPr>
        <p:spPr bwMode="auto">
          <a:xfrm>
            <a:off x="0" y="0"/>
            <a:ext cx="3534508" cy="1424354"/>
          </a:xfrm>
          <a:prstGeom prst="rect">
            <a:avLst/>
          </a:prstGeom>
          <a:solidFill>
            <a:srgbClr val="0070C0"/>
          </a:solidFill>
          <a:ln w="9525" cap="flat" cmpd="sng" algn="ctr">
            <a:noFill/>
            <a:prstDash val="solid"/>
            <a:round/>
            <a:headEnd type="none" w="med" len="med"/>
            <a:tailEnd type="none" w="med" len="med"/>
          </a:ln>
          <a:effectLst>
            <a:outerShdw dist="35921" dir="2700000" algn="ctr" rotWithShape="0">
              <a:srgbClr val="AFAFAF"/>
            </a:outerShdw>
          </a:effectLst>
        </p:spPr>
        <p:txBody>
          <a:bodyPr vert="horz" wrap="square" lIns="137160" tIns="34290" rIns="137160" bIns="34290" numCol="1" rtlCol="0" anchor="ctr" anchorCtr="0" compatLnSpc="1">
            <a:prstTxWarp prst="textNoShape">
              <a:avLst/>
            </a:prstTxWarp>
          </a:bodyPr>
          <a:lstStyle/>
          <a:p>
            <a:pPr marL="0" marR="0" indent="0" algn="ctr" defTabSz="685800" rtl="0" eaLnBrk="0" fontAlgn="base" latinLnBrk="0" hangingPunct="0">
              <a:lnSpc>
                <a:spcPct val="100000"/>
              </a:lnSpc>
              <a:spcBef>
                <a:spcPct val="0"/>
              </a:spcBef>
              <a:spcAft>
                <a:spcPct val="0"/>
              </a:spcAft>
              <a:buClrTx/>
              <a:buSzTx/>
              <a:buFontTx/>
              <a:buNone/>
              <a:tabLst/>
            </a:pPr>
            <a:endParaRPr kumimoji="0" lang="en-US" sz="1350" b="1" i="0" u="none" strike="noStrike" cap="none" normalizeH="0" baseline="0">
              <a:ln>
                <a:noFill/>
              </a:ln>
              <a:solidFill>
                <a:schemeClr val="tx1"/>
              </a:solidFill>
              <a:effectLst/>
              <a:latin typeface="Verdana" pitchFamily="34" charset="0"/>
            </a:endParaRPr>
          </a:p>
        </p:txBody>
      </p:sp>
      <p:sp>
        <p:nvSpPr>
          <p:cNvPr id="2" name="Title 1"/>
          <p:cNvSpPr>
            <a:spLocks noGrp="1"/>
          </p:cNvSpPr>
          <p:nvPr>
            <p:ph type="title"/>
          </p:nvPr>
        </p:nvSpPr>
        <p:spPr>
          <a:xfrm>
            <a:off x="246186" y="273050"/>
            <a:ext cx="3219328" cy="1162050"/>
          </a:xfrm>
        </p:spPr>
        <p:txBody>
          <a:bodyPr anchor="t"/>
          <a:lstStyle>
            <a:lvl1pPr algn="l">
              <a:defRPr sz="1500" b="0"/>
            </a:lvl1pPr>
          </a:lstStyle>
          <a:p>
            <a:r>
              <a:rPr lang="en-US" dirty="0"/>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2400">
                <a:solidFill>
                  <a:schemeClr val="tx1"/>
                </a:solidFill>
              </a:defRPr>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263770" y="1435102"/>
            <a:ext cx="3201744" cy="4691063"/>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dirty="0"/>
              <a:t>Edit Master text styles</a:t>
            </a:r>
          </a:p>
        </p:txBody>
      </p:sp>
      <p:sp>
        <p:nvSpPr>
          <p:cNvPr id="5" name="Text Placeholder 4">
            <a:extLst>
              <a:ext uri="{FF2B5EF4-FFF2-40B4-BE49-F238E27FC236}">
                <a16:creationId xmlns:a16="http://schemas.microsoft.com/office/drawing/2014/main" id="{90A4200F-D9E6-4624-905A-FC78FABE78C8}"/>
              </a:ext>
            </a:extLst>
          </p:cNvPr>
          <p:cNvSpPr>
            <a:spLocks noGrp="1"/>
          </p:cNvSpPr>
          <p:nvPr>
            <p:ph type="body" sz="quarter" idx="10" hasCustomPrompt="1"/>
          </p:nvPr>
        </p:nvSpPr>
        <p:spPr>
          <a:xfrm>
            <a:off x="261188" y="6307139"/>
            <a:ext cx="8574837" cy="410903"/>
          </a:xfrm>
        </p:spPr>
        <p:txBody>
          <a:bodyPr/>
          <a:lstStyle>
            <a:lvl1pPr marL="0" indent="0">
              <a:buFont typeface="Arial" panose="020B0604020202020204" pitchFamily="34" charset="0"/>
              <a:buNone/>
              <a:defRPr sz="1050"/>
            </a:lvl1pPr>
            <a:lvl2pPr marL="431006" indent="-214313">
              <a:buFont typeface="Arial" panose="020B0604020202020204" pitchFamily="34" charset="0"/>
              <a:buChar char="•"/>
              <a:defRPr sz="1200"/>
            </a:lvl2pPr>
            <a:lvl3pPr marL="725090" indent="-214313">
              <a:buFont typeface="Arial" panose="020B0604020202020204" pitchFamily="34" charset="0"/>
              <a:buChar char="•"/>
              <a:defRPr sz="1050"/>
            </a:lvl3pPr>
            <a:lvl4pPr marL="945356" indent="-128588">
              <a:buFont typeface="Arial" panose="020B0604020202020204" pitchFamily="34" charset="0"/>
              <a:buChar char="•"/>
              <a:defRPr sz="900"/>
            </a:lvl4pPr>
            <a:lvl5pPr marL="1160860" indent="-128588">
              <a:buFont typeface="Arial" panose="020B0604020202020204" pitchFamily="34" charset="0"/>
              <a:buChar char="•"/>
              <a:defRPr sz="900"/>
            </a:lvl5pPr>
          </a:lstStyle>
          <a:p>
            <a:pPr lvl="0"/>
            <a:r>
              <a:rPr lang="en-US" dirty="0"/>
              <a:t>Edit URL</a:t>
            </a:r>
          </a:p>
        </p:txBody>
      </p:sp>
    </p:spTree>
    <p:extLst>
      <p:ext uri="{BB962C8B-B14F-4D97-AF65-F5344CB8AC3E}">
        <p14:creationId xmlns:p14="http://schemas.microsoft.com/office/powerpoint/2010/main" val="1732559469"/>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1116623"/>
            <a:ext cx="5486400" cy="3610952"/>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r>
              <a:rPr lang="en-US" noProof="0" dirty="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5" name="Text Placeholder 4">
            <a:extLst>
              <a:ext uri="{FF2B5EF4-FFF2-40B4-BE49-F238E27FC236}">
                <a16:creationId xmlns:a16="http://schemas.microsoft.com/office/drawing/2014/main" id="{7064F4CD-50E4-4810-A21F-C7BB8E8F2CF0}"/>
              </a:ext>
            </a:extLst>
          </p:cNvPr>
          <p:cNvSpPr>
            <a:spLocks noGrp="1"/>
          </p:cNvSpPr>
          <p:nvPr>
            <p:ph type="body" sz="quarter" idx="10" hasCustomPrompt="1"/>
          </p:nvPr>
        </p:nvSpPr>
        <p:spPr>
          <a:xfrm>
            <a:off x="261188" y="6307139"/>
            <a:ext cx="8574837" cy="410903"/>
          </a:xfrm>
        </p:spPr>
        <p:txBody>
          <a:bodyPr/>
          <a:lstStyle>
            <a:lvl1pPr marL="0" indent="0">
              <a:buFont typeface="Arial" panose="020B0604020202020204" pitchFamily="34" charset="0"/>
              <a:buNone/>
              <a:defRPr sz="1050"/>
            </a:lvl1pPr>
            <a:lvl2pPr marL="431006" indent="-214313">
              <a:buFont typeface="Arial" panose="020B0604020202020204" pitchFamily="34" charset="0"/>
              <a:buChar char="•"/>
              <a:defRPr sz="1200"/>
            </a:lvl2pPr>
            <a:lvl3pPr marL="725090" indent="-214313">
              <a:buFont typeface="Arial" panose="020B0604020202020204" pitchFamily="34" charset="0"/>
              <a:buChar char="•"/>
              <a:defRPr sz="1050"/>
            </a:lvl3pPr>
            <a:lvl4pPr marL="945356" indent="-128588">
              <a:buFont typeface="Arial" panose="020B0604020202020204" pitchFamily="34" charset="0"/>
              <a:buChar char="•"/>
              <a:defRPr sz="900"/>
            </a:lvl4pPr>
            <a:lvl5pPr marL="1160860" indent="-128588">
              <a:buFont typeface="Arial" panose="020B0604020202020204" pitchFamily="34" charset="0"/>
              <a:buChar char="•"/>
              <a:defRPr sz="900"/>
            </a:lvl5pPr>
          </a:lstStyle>
          <a:p>
            <a:pPr lvl="0"/>
            <a:r>
              <a:rPr lang="en-US" dirty="0"/>
              <a:t>Edit URL</a:t>
            </a:r>
          </a:p>
        </p:txBody>
      </p:sp>
    </p:spTree>
    <p:extLst>
      <p:ext uri="{BB962C8B-B14F-4D97-AF65-F5344CB8AC3E}">
        <p14:creationId xmlns:p14="http://schemas.microsoft.com/office/powerpoint/2010/main" val="3632824496"/>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73938597"/>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291263" y="1002321"/>
            <a:ext cx="1943100" cy="5378450"/>
          </a:xfrm>
        </p:spPr>
        <p:txBody>
          <a:bodyPr vert="eaVert"/>
          <a:lstStyle>
            <a:lvl1pPr>
              <a:defRPr>
                <a:solidFill>
                  <a:schemeClr val="tx1"/>
                </a:solidFill>
              </a:defRPr>
            </a:lvl1pPr>
          </a:lstStyle>
          <a:p>
            <a:r>
              <a:rPr lang="en-US" dirty="0"/>
              <a:t>Click to edit Master title style</a:t>
            </a:r>
          </a:p>
        </p:txBody>
      </p:sp>
      <p:sp>
        <p:nvSpPr>
          <p:cNvPr id="3" name="Vertical Text Placeholder 2"/>
          <p:cNvSpPr>
            <a:spLocks noGrp="1"/>
          </p:cNvSpPr>
          <p:nvPr>
            <p:ph type="body" orient="vert" idx="1"/>
          </p:nvPr>
        </p:nvSpPr>
        <p:spPr>
          <a:xfrm>
            <a:off x="458789" y="1002321"/>
            <a:ext cx="5680075" cy="537845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01138738"/>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userDrawn="1">
  <p:cSld name="1_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04464" y="291105"/>
            <a:ext cx="8539113" cy="899665"/>
          </a:xfrm>
        </p:spPr>
        <p:txBody>
          <a:bodyPr/>
          <a:lstStyle>
            <a:lvl1pPr>
              <a:defRPr>
                <a:gradFill>
                  <a:gsLst>
                    <a:gs pos="2655">
                      <a:schemeClr val="tx1"/>
                    </a:gs>
                    <a:gs pos="3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094850869"/>
      </p:ext>
    </p:extLst>
  </p:cSld>
  <p:clrMapOvr>
    <a:masterClrMapping/>
  </p:clrMapOvr>
  <p:transition>
    <p:fade/>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userDrawn="1">
  <p:cSld name="Title &amp;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01931" y="1189182"/>
            <a:ext cx="8740142"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103"/>
            </a:lvl2pPr>
            <a:lvl3pPr marL="126006" indent="0">
              <a:buNone/>
              <a:defRPr/>
            </a:lvl3pPr>
            <a:lvl4pPr marL="252012" indent="0">
              <a:buNone/>
              <a:defRPr/>
            </a:lvl4pPr>
            <a:lvl5pPr marL="378018"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31310758"/>
      </p:ext>
    </p:extLst>
  </p:cSld>
  <p:clrMapOvr>
    <a:masterClrMapping/>
  </p:clrMapOvr>
  <p:transition>
    <p:fade/>
  </p:transition>
</p:sldLayout>
</file>

<file path=ppt/slideLayouts/slideLayout229.xml><?xml version="1.0" encoding="utf-8"?>
<p:sldLayout xmlns:a="http://schemas.openxmlformats.org/drawingml/2006/main" xmlns:r="http://schemas.openxmlformats.org/officeDocument/2006/relationships" xmlns:p="http://schemas.openxmlformats.org/presentationml/2006/main" userDrawn="1">
  <p:cSld name="3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554704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CE49B3-ABBB-4FFC-85F3-7CD720ED3C9D}"/>
              </a:ext>
            </a:extLst>
          </p:cNvPr>
          <p:cNvSpPr>
            <a:spLocks noGrp="1"/>
          </p:cNvSpPr>
          <p:nvPr>
            <p:ph type="title"/>
          </p:nvPr>
        </p:nvSpPr>
        <p:spPr/>
        <p:txBody>
          <a:bodyPr/>
          <a:lstStyle/>
          <a:p>
            <a:r>
              <a:rPr lang="en-US"/>
              <a:t>Click to edit Master title style</a:t>
            </a:r>
          </a:p>
        </p:txBody>
      </p:sp>
      <p:sp>
        <p:nvSpPr>
          <p:cNvPr id="3" name="Text Placeholder 3">
            <a:extLst>
              <a:ext uri="{FF2B5EF4-FFF2-40B4-BE49-F238E27FC236}">
                <a16:creationId xmlns:a16="http://schemas.microsoft.com/office/drawing/2014/main" id="{5DB314DC-C75F-4619-A0D1-BF2F0E25D0AB}"/>
              </a:ext>
            </a:extLst>
          </p:cNvPr>
          <p:cNvSpPr>
            <a:spLocks noGrp="1"/>
          </p:cNvSpPr>
          <p:nvPr>
            <p:ph type="body" sz="quarter" idx="10"/>
          </p:nvPr>
        </p:nvSpPr>
        <p:spPr>
          <a:xfrm>
            <a:off x="201930" y="1189177"/>
            <a:ext cx="8741309" cy="1969770"/>
          </a:xfrm>
        </p:spPr>
        <p:txBody>
          <a:bodyPr>
            <a:spAutoFit/>
          </a:bodyPr>
          <a:lstStyle>
            <a:lvl1pPr marL="0" indent="0">
              <a:buNone/>
              <a:defRPr/>
            </a:lvl1pPr>
            <a:lvl2pPr marL="168073" indent="0">
              <a:buNone/>
              <a:defRPr/>
            </a:lvl2pPr>
            <a:lvl3pPr marL="336145" indent="0">
              <a:buNone/>
              <a:defRPr/>
            </a:lvl3pPr>
            <a:lvl4pPr marL="504218" indent="0">
              <a:buNone/>
              <a:defRPr/>
            </a:lvl4pPr>
            <a:lvl5pPr marL="672290"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63672708"/>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userDrawn="1">
  <p:cSld name="4_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0210911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1.xml><?xml version="1.0" encoding="utf-8"?>
<p:sldLayout xmlns:a="http://schemas.openxmlformats.org/drawingml/2006/main" xmlns:r="http://schemas.openxmlformats.org/officeDocument/2006/relationships" xmlns:p="http://schemas.openxmlformats.org/presentationml/2006/main" type="blank">
  <p:cSld name="1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503EBAF-BB52-4FEC-9EE9-8BBEE62A6D43}" type="datetimeFigureOut">
              <a:rPr lang="de-DE" smtClean="0">
                <a:solidFill>
                  <a:prstClr val="black">
                    <a:tint val="75000"/>
                  </a:prstClr>
                </a:solidFill>
              </a:rPr>
              <a:pPr/>
              <a:t>16.05.2018</a:t>
            </a:fld>
            <a:endParaRPr lang="de-DE">
              <a:solidFill>
                <a:prstClr val="black">
                  <a:tint val="75000"/>
                </a:prstClr>
              </a:solidFill>
            </a:endParaRPr>
          </a:p>
        </p:txBody>
      </p:sp>
      <p:sp>
        <p:nvSpPr>
          <p:cNvPr id="3" name="Footer Placeholder 2"/>
          <p:cNvSpPr>
            <a:spLocks noGrp="1"/>
          </p:cNvSpPr>
          <p:nvPr>
            <p:ph type="ftr" sz="quarter" idx="11"/>
          </p:nvPr>
        </p:nvSpPr>
        <p:spPr/>
        <p:txBody>
          <a:bodyPr/>
          <a:lstStyle/>
          <a:p>
            <a:endParaRPr lang="de-DE">
              <a:solidFill>
                <a:prstClr val="black">
                  <a:tint val="75000"/>
                </a:prstClr>
              </a:solidFill>
            </a:endParaRPr>
          </a:p>
        </p:txBody>
      </p:sp>
      <p:sp>
        <p:nvSpPr>
          <p:cNvPr id="4" name="Slide Number Placeholder 3"/>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450048593"/>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secHead">
  <p:cSld name="1_Section Header">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527" y="358017"/>
            <a:ext cx="7886700" cy="2275854"/>
          </a:xfrm>
        </p:spPr>
        <p:txBody>
          <a:bodyPr anchor="b"/>
          <a:lstStyle>
            <a:lvl1pPr>
              <a:defRPr sz="3375"/>
            </a:lvl1pPr>
          </a:lstStyle>
          <a:p>
            <a:r>
              <a:rPr lang="en-US"/>
              <a:t>Click to edit Master title style</a:t>
            </a:r>
            <a:endParaRPr lang="en-US" dirty="0"/>
          </a:p>
        </p:txBody>
      </p:sp>
      <p:sp>
        <p:nvSpPr>
          <p:cNvPr id="3" name="Text Placeholder 2"/>
          <p:cNvSpPr>
            <a:spLocks noGrp="1"/>
          </p:cNvSpPr>
          <p:nvPr>
            <p:ph type="body" idx="1"/>
          </p:nvPr>
        </p:nvSpPr>
        <p:spPr>
          <a:xfrm>
            <a:off x="519527" y="2994923"/>
            <a:ext cx="7886700" cy="1500187"/>
          </a:xfrm>
        </p:spPr>
        <p:txBody>
          <a:bodyPr/>
          <a:lstStyle>
            <a:lvl1pPr marL="0" indent="0">
              <a:buNone/>
              <a:defRPr sz="1350" baseline="0">
                <a:solidFill>
                  <a:srgbClr val="0070C0"/>
                </a:solidFill>
              </a:defRPr>
            </a:lvl1pPr>
            <a:lvl2pPr marL="257175" indent="0">
              <a:buNone/>
              <a:defRPr sz="1125">
                <a:solidFill>
                  <a:schemeClr val="tx1">
                    <a:tint val="75000"/>
                  </a:schemeClr>
                </a:solidFill>
              </a:defRPr>
            </a:lvl2pPr>
            <a:lvl3pPr marL="514350" indent="0">
              <a:buNone/>
              <a:defRPr sz="1013">
                <a:solidFill>
                  <a:schemeClr val="tx1">
                    <a:tint val="75000"/>
                  </a:schemeClr>
                </a:solidFill>
              </a:defRPr>
            </a:lvl3pPr>
            <a:lvl4pPr marL="771525" indent="0">
              <a:buNone/>
              <a:defRPr sz="900">
                <a:solidFill>
                  <a:schemeClr val="tx1">
                    <a:tint val="75000"/>
                  </a:schemeClr>
                </a:solidFill>
              </a:defRPr>
            </a:lvl4pPr>
            <a:lvl5pPr marL="1028700" indent="0">
              <a:buNone/>
              <a:defRPr sz="900">
                <a:solidFill>
                  <a:schemeClr val="tx1">
                    <a:tint val="75000"/>
                  </a:schemeClr>
                </a:solidFill>
              </a:defRPr>
            </a:lvl5pPr>
            <a:lvl6pPr marL="1285875" indent="0">
              <a:buNone/>
              <a:defRPr sz="900">
                <a:solidFill>
                  <a:schemeClr val="tx1">
                    <a:tint val="75000"/>
                  </a:schemeClr>
                </a:solidFill>
              </a:defRPr>
            </a:lvl6pPr>
            <a:lvl7pPr marL="1543050" indent="0">
              <a:buNone/>
              <a:defRPr sz="900">
                <a:solidFill>
                  <a:schemeClr val="tx1">
                    <a:tint val="75000"/>
                  </a:schemeClr>
                </a:solidFill>
              </a:defRPr>
            </a:lvl7pPr>
            <a:lvl8pPr marL="1800225" indent="0">
              <a:buNone/>
              <a:defRPr sz="900">
                <a:solidFill>
                  <a:schemeClr val="tx1">
                    <a:tint val="75000"/>
                  </a:schemeClr>
                </a:solidFill>
              </a:defRPr>
            </a:lvl8pPr>
            <a:lvl9pPr marL="2057400" indent="0">
              <a:buNone/>
              <a:defRPr sz="9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5/16/2018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pic>
        <p:nvPicPr>
          <p:cNvPr id="7" name="Picture 6"/>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336992" y="6061769"/>
            <a:ext cx="1141803" cy="326167"/>
          </a:xfrm>
          <a:prstGeom prst="rect">
            <a:avLst/>
          </a:prstGeom>
        </p:spPr>
      </p:pic>
    </p:spTree>
    <p:extLst>
      <p:ext uri="{BB962C8B-B14F-4D97-AF65-F5344CB8AC3E}">
        <p14:creationId xmlns:p14="http://schemas.microsoft.com/office/powerpoint/2010/main" val="1499638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9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950"/>
                                        <p:tgtEl>
                                          <p:spTgt spid="7"/>
                                        </p:tgtEl>
                                      </p:cBhvr>
                                    </p:animEffect>
                                  </p:childTnLst>
                                </p:cTn>
                              </p:par>
                              <p:par>
                                <p:cTn id="8" presetID="63" presetClass="path" presetSubtype="0" decel="100000" fill="hold" nodeType="withEffect">
                                  <p:stCondLst>
                                    <p:cond delay="900"/>
                                  </p:stCondLst>
                                  <p:childTnLst>
                                    <p:animMotion origin="layout" path="M -0.01455 -1.34362E-6 L -3.90605E-7 -1.34362E-6 " pathEditMode="relative" rAng="0" ptsTypes="AA">
                                      <p:cBhvr>
                                        <p:cTn id="9" dur="950" fill="hold"/>
                                        <p:tgtEl>
                                          <p:spTgt spid="7"/>
                                        </p:tgtEl>
                                        <p:attrNameLst>
                                          <p:attrName>ppt_x</p:attrName>
                                          <p:attrName>ppt_y</p:attrName>
                                        </p:attrNameLst>
                                      </p:cBhvr>
                                      <p:rCtr x="728" y="0"/>
                                    </p:animMotion>
                                  </p:childTnLst>
                                </p:cTn>
                              </p:par>
                              <p:par>
                                <p:cTn id="10" presetID="6" presetClass="emph" presetSubtype="0" accel="100000" autoRev="1" fill="hold" nodeType="withEffect">
                                  <p:stCondLst>
                                    <p:cond delay="200"/>
                                  </p:stCondLst>
                                  <p:childTnLst>
                                    <p:animScale>
                                      <p:cBhvr>
                                        <p:cTn id="11" dur="500" fill="hold"/>
                                        <p:tgtEl>
                                          <p:spTgt spid="7"/>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766621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291263" y="1002321"/>
            <a:ext cx="1943100" cy="5378450"/>
          </a:xfrm>
        </p:spPr>
        <p:txBody>
          <a:bodyPr vert="eaVert"/>
          <a:lstStyle>
            <a:lvl1pPr>
              <a:defRPr>
                <a:solidFill>
                  <a:schemeClr val="tx1"/>
                </a:solidFill>
              </a:defRPr>
            </a:lvl1pPr>
          </a:lstStyle>
          <a:p>
            <a:r>
              <a:rPr lang="en-US" dirty="0"/>
              <a:t>Click to edit Master title style</a:t>
            </a:r>
          </a:p>
        </p:txBody>
      </p:sp>
      <p:sp>
        <p:nvSpPr>
          <p:cNvPr id="3" name="Vertical Text Placeholder 2"/>
          <p:cNvSpPr>
            <a:spLocks noGrp="1"/>
          </p:cNvSpPr>
          <p:nvPr>
            <p:ph type="body" orient="vert" idx="1"/>
          </p:nvPr>
        </p:nvSpPr>
        <p:spPr>
          <a:xfrm>
            <a:off x="458788" y="1002321"/>
            <a:ext cx="5680075" cy="537845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2574627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0070C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56493794"/>
      </p:ext>
    </p:extLst>
  </p:cSld>
  <p:clrMapOvr>
    <a:overrideClrMapping bg1="dk1" tx1="lt1" bg2="dk2" tx2="lt2" accent1="accent1" accent2="accent2" accent3="accent3" accent4="accent4" accent5="accent5" accent6="accent6" hlink="hlink" folHlink="folHlink"/>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olid">
    <p:bg bwMode="auto">
      <p:bgPr>
        <a:solidFill>
          <a:schemeClr val="accent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1D05E55-498C-4995-A911-E5A445AB70ED}"/>
              </a:ext>
            </a:extLst>
          </p:cNvPr>
          <p:cNvSpPr/>
          <p:nvPr userDrawn="1"/>
        </p:nvSpPr>
        <p:spPr bwMode="auto">
          <a:xfrm>
            <a:off x="1" y="1"/>
            <a:ext cx="9143999" cy="1011115"/>
          </a:xfrm>
          <a:prstGeom prst="rect">
            <a:avLst/>
          </a:prstGeom>
          <a:solidFill>
            <a:srgbClr val="8DACD0"/>
          </a:solidFill>
          <a:ln w="9525" cap="flat" cmpd="sng" algn="ctr">
            <a:noFill/>
            <a:prstDash val="solid"/>
            <a:round/>
            <a:headEnd type="none" w="med" len="med"/>
            <a:tailEnd type="none" w="med" len="med"/>
          </a:ln>
          <a:effectLst/>
        </p:spPr>
        <p:txBody>
          <a:bodyPr rot="0" spcFirstLastPara="0" vertOverflow="overflow" horzOverflow="overflow" vert="horz" wrap="square" lIns="137160" tIns="34290" rIns="137160" bIns="34290" numCol="1" spcCol="0" rtlCol="0" fromWordArt="0" anchor="ctr" anchorCtr="0" forceAA="0" compatLnSpc="1">
            <a:prstTxWarp prst="textNoShape">
              <a:avLst/>
            </a:prstTxWarp>
            <a:noAutofit/>
          </a:bodyPr>
          <a:lstStyle/>
          <a:p>
            <a:pPr marL="0" marR="0" indent="0" algn="ctr" defTabSz="685800" rtl="0" eaLnBrk="0" fontAlgn="base" latinLnBrk="0" hangingPunct="0">
              <a:lnSpc>
                <a:spcPct val="100000"/>
              </a:lnSpc>
              <a:spcBef>
                <a:spcPct val="0"/>
              </a:spcBef>
              <a:spcAft>
                <a:spcPct val="0"/>
              </a:spcAft>
              <a:buClrTx/>
              <a:buSzTx/>
              <a:buFontTx/>
              <a:buNone/>
              <a:tabLst/>
            </a:pPr>
            <a:endParaRPr kumimoji="0" lang="en-US" sz="1350" b="1" i="0" u="none" strike="noStrike" cap="none" normalizeH="0" baseline="0">
              <a:ln>
                <a:noFill/>
              </a:ln>
              <a:solidFill>
                <a:schemeClr val="tx1"/>
              </a:solidFill>
              <a:effectLst/>
              <a:latin typeface="Verdana" pitchFamily="34" charset="0"/>
            </a:endParaRPr>
          </a:p>
        </p:txBody>
      </p:sp>
      <p:sp>
        <p:nvSpPr>
          <p:cNvPr id="5" name="Text Placeholder 4"/>
          <p:cNvSpPr>
            <a:spLocks noGrp="1"/>
          </p:cNvSpPr>
          <p:nvPr>
            <p:ph type="body" sz="quarter" idx="12"/>
          </p:nvPr>
        </p:nvSpPr>
        <p:spPr>
          <a:xfrm>
            <a:off x="203326" y="2617669"/>
            <a:ext cx="8528661" cy="2889997"/>
          </a:xfrm>
          <a:noFill/>
        </p:spPr>
        <p:txBody>
          <a:bodyPr lIns="146304" tIns="109728" rIns="146304" bIns="109728">
            <a:noAutofit/>
          </a:bodyPr>
          <a:lstStyle>
            <a:lvl1pPr marL="0" indent="0">
              <a:spcBef>
                <a:spcPts val="0"/>
              </a:spcBef>
              <a:buNone/>
              <a:defRPr sz="2647" spc="0" baseline="0">
                <a:gradFill>
                  <a:gsLst>
                    <a:gs pos="0">
                      <a:schemeClr val="tx1"/>
                    </a:gs>
                    <a:gs pos="100000">
                      <a:schemeClr val="tx1"/>
                    </a:gs>
                  </a:gsLst>
                  <a:lin ang="5400000" scaled="0"/>
                </a:gradFill>
                <a:latin typeface="+mj-lt"/>
              </a:defRPr>
            </a:lvl1pPr>
          </a:lstStyle>
          <a:p>
            <a:pPr lvl="0"/>
            <a:endParaRPr lang="en-US" dirty="0"/>
          </a:p>
        </p:txBody>
      </p:sp>
      <p:sp>
        <p:nvSpPr>
          <p:cNvPr id="9" name="Title 1"/>
          <p:cNvSpPr>
            <a:spLocks noGrp="1"/>
          </p:cNvSpPr>
          <p:nvPr>
            <p:ph type="title"/>
          </p:nvPr>
        </p:nvSpPr>
        <p:spPr>
          <a:xfrm>
            <a:off x="203328" y="893136"/>
            <a:ext cx="8528660" cy="1552353"/>
          </a:xfrm>
          <a:noFill/>
        </p:spPr>
        <p:txBody>
          <a:bodyPr lIns="146304" tIns="91440" rIns="146304" bIns="91440" anchor="t" anchorCtr="0"/>
          <a:lstStyle>
            <a:lvl1pPr>
              <a:defRPr sz="4412" spc="-74" baseline="0">
                <a:gradFill>
                  <a:gsLst>
                    <a:gs pos="3333">
                      <a:schemeClr val="tx1"/>
                    </a:gs>
                    <a:gs pos="39000">
                      <a:schemeClr val="tx1"/>
                    </a:gs>
                  </a:gsLst>
                  <a:lin ang="5400000" scaled="0"/>
                </a:gradFill>
              </a:defRPr>
            </a:lvl1pPr>
          </a:lstStyle>
          <a:p>
            <a:endParaRPr lang="en-US" dirty="0"/>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336992" y="6061767"/>
            <a:ext cx="1141803" cy="326167"/>
          </a:xfrm>
          <a:prstGeom prst="rect">
            <a:avLst/>
          </a:prstGeom>
        </p:spPr>
      </p:pic>
      <p:sp>
        <p:nvSpPr>
          <p:cNvPr id="8" name="Rectangle 6"/>
          <p:cNvSpPr>
            <a:spLocks noChangeArrowheads="1"/>
          </p:cNvSpPr>
          <p:nvPr userDrawn="1"/>
        </p:nvSpPr>
        <p:spPr bwMode="auto">
          <a:xfrm>
            <a:off x="2335" y="4309989"/>
            <a:ext cx="9141665"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marL="0" marR="0" lvl="0" indent="0" algn="l" defTabSz="342900"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51690675"/>
      </p:ext>
    </p:extLst>
  </p:cSld>
  <p:clrMapOvr>
    <a:masterClrMapping/>
  </p:clrMapOvr>
  <p:transition spd="slow">
    <p:push/>
  </p:transition>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olid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2335" y="4309989"/>
            <a:ext cx="9141665" cy="2551127"/>
          </a:xfrm>
          <a:prstGeom prst="rect">
            <a:avLst/>
          </a:prstGeom>
          <a:solidFill>
            <a:srgbClr val="4DA0E2"/>
          </a:solidFill>
          <a:ln>
            <a:noFill/>
          </a:ln>
        </p:spPr>
        <p:txBody>
          <a:bodyPr vert="horz" wrap="square" lIns="67232" tIns="33616" rIns="67232" bIns="33616" numCol="1" anchor="t" anchorCtr="0" compatLnSpc="1">
            <a:prstTxWarp prst="textNoShape">
              <a:avLst/>
            </a:prstTxWarp>
          </a:bodyPr>
          <a:lstStyle/>
          <a:p>
            <a:pPr marL="0" marR="0" lvl="0" indent="0" algn="l" defTabSz="342900"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Rectangle 7"/>
          <p:cNvSpPr>
            <a:spLocks noChangeArrowheads="1"/>
          </p:cNvSpPr>
          <p:nvPr userDrawn="1"/>
        </p:nvSpPr>
        <p:spPr bwMode="auto">
          <a:xfrm>
            <a:off x="1" y="5729528"/>
            <a:ext cx="9141666" cy="1131586"/>
          </a:xfrm>
          <a:prstGeom prst="rect">
            <a:avLst/>
          </a:prstGeom>
          <a:solidFill>
            <a:srgbClr val="00188F"/>
          </a:solidFill>
          <a:ln>
            <a:noFill/>
          </a:ln>
          <a:extLst/>
        </p:spPr>
        <p:txBody>
          <a:bodyPr vert="horz" wrap="square" lIns="67232" tIns="33616" rIns="67232" bIns="33616" numCol="1" anchor="t" anchorCtr="0" compatLnSpc="1">
            <a:prstTxWarp prst="textNoShape">
              <a:avLst/>
            </a:prstTxWarp>
          </a:bodyPr>
          <a:lstStyle/>
          <a:p>
            <a:pPr marL="0" marR="0" lvl="0" indent="0" algn="l" defTabSz="342900"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Rectangle 8"/>
          <p:cNvSpPr>
            <a:spLocks noChangeArrowheads="1"/>
          </p:cNvSpPr>
          <p:nvPr userDrawn="1"/>
        </p:nvSpPr>
        <p:spPr bwMode="auto">
          <a:xfrm>
            <a:off x="2335" y="3343393"/>
            <a:ext cx="9139333"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marL="0" marR="0" lvl="0" indent="0" algn="l" defTabSz="342900"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 name="Rectangle 12"/>
          <p:cNvSpPr/>
          <p:nvPr userDrawn="1"/>
        </p:nvSpPr>
        <p:spPr bwMode="white">
          <a:xfrm>
            <a:off x="0" y="-312"/>
            <a:ext cx="9143533" cy="685862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57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5" name="Text Placeholder 4"/>
          <p:cNvSpPr>
            <a:spLocks noGrp="1"/>
          </p:cNvSpPr>
          <p:nvPr>
            <p:ph type="body" sz="quarter" idx="12"/>
          </p:nvPr>
        </p:nvSpPr>
        <p:spPr>
          <a:xfrm>
            <a:off x="203327" y="3176063"/>
            <a:ext cx="8574912" cy="1794661"/>
          </a:xfrm>
          <a:noFill/>
        </p:spPr>
        <p:txBody>
          <a:bodyPr lIns="146304" tIns="109728" rIns="146304" bIns="109728">
            <a:noAutofit/>
          </a:bodyPr>
          <a:lstStyle>
            <a:lvl1pPr marL="0" indent="0">
              <a:spcBef>
                <a:spcPts val="0"/>
              </a:spcBef>
              <a:buNone/>
              <a:defRPr sz="2647" spc="0" baseline="0">
                <a:gradFill>
                  <a:gsLst>
                    <a:gs pos="0">
                      <a:schemeClr val="tx1"/>
                    </a:gs>
                    <a:gs pos="100000">
                      <a:schemeClr val="tx1"/>
                    </a:gs>
                  </a:gsLst>
                  <a:lin ang="5400000" scaled="0"/>
                </a:gradFill>
                <a:latin typeface="+mj-lt"/>
              </a:defRPr>
            </a:lvl1pPr>
          </a:lstStyle>
          <a:p>
            <a:pPr lvl="0"/>
            <a:endParaRPr lang="en-US" dirty="0"/>
          </a:p>
        </p:txBody>
      </p:sp>
      <p:sp>
        <p:nvSpPr>
          <p:cNvPr id="9" name="Title 1"/>
          <p:cNvSpPr>
            <a:spLocks noGrp="1"/>
          </p:cNvSpPr>
          <p:nvPr>
            <p:ph type="title" hasCustomPrompt="1"/>
          </p:nvPr>
        </p:nvSpPr>
        <p:spPr>
          <a:xfrm>
            <a:off x="203326" y="1060212"/>
            <a:ext cx="8574913" cy="1801436"/>
          </a:xfrm>
          <a:noFill/>
        </p:spPr>
        <p:txBody>
          <a:bodyPr lIns="146304" tIns="91440" rIns="146304" bIns="91440" anchor="t" anchorCtr="0"/>
          <a:lstStyle>
            <a:lvl1pPr>
              <a:defRPr sz="4412" spc="-74"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336992" y="6061767"/>
            <a:ext cx="1141803" cy="326167"/>
          </a:xfrm>
          <a:prstGeom prst="rect">
            <a:avLst/>
          </a:prstGeom>
        </p:spPr>
      </p:pic>
      <p:sp>
        <p:nvSpPr>
          <p:cNvPr id="8" name="Rectangle 6"/>
          <p:cNvSpPr>
            <a:spLocks noChangeArrowheads="1"/>
          </p:cNvSpPr>
          <p:nvPr userDrawn="1"/>
        </p:nvSpPr>
        <p:spPr bwMode="auto">
          <a:xfrm>
            <a:off x="2335" y="4309989"/>
            <a:ext cx="9141665"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marL="0" marR="0" lvl="0" indent="0" algn="l" defTabSz="342900"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545522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nodePh="1">
                                  <p:stCondLst>
                                    <p:cond delay="800"/>
                                  </p:stCondLst>
                                  <p:endCondLst>
                                    <p:cond evt="begin" delay="0">
                                      <p:tn val="20"/>
                                    </p:cond>
                                  </p:end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nodePh="1">
                                  <p:stCondLst>
                                    <p:cond delay="800"/>
                                  </p:stCondLst>
                                  <p:endCondLst>
                                    <p:cond evt="begin" delay="0">
                                      <p:tn val="23"/>
                                    </p:cond>
                                  </p:end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nodePh="1">
                                  <p:stCondLst>
                                    <p:cond delay="100"/>
                                  </p:stCondLst>
                                  <p:endCondLst>
                                    <p:cond evt="begin" delay="0">
                                      <p:tn val="25"/>
                                    </p:cond>
                                  </p:end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P spid="12" grpId="2" animBg="1"/>
      <p:bldP spid="12" grpId="3" animBg="1"/>
      <p:bldP spid="12" grpId="4" animBg="1"/>
      <p:bldP spid="12" grpId="5" animBg="1"/>
      <p:bldP spid="12" grpId="6" animBg="1"/>
      <p:bldP spid="12" grpId="7" animBg="1"/>
      <p:bldP spid="10" grpId="0" animBg="1"/>
      <p:bldP spid="10" grpId="1" animBg="1"/>
      <p:bldP spid="10" grpId="2" animBg="1"/>
      <p:bldP spid="10" grpId="3" animBg="1"/>
      <p:bldP spid="10" grpId="4" animBg="1"/>
      <p:bldP spid="10" grpId="5" animBg="1"/>
      <p:bldP spid="10" grpId="6" animBg="1"/>
      <p:bldP spid="10" grpId="7" animBg="1"/>
      <p:bldP spid="11" grpId="0" animBg="1"/>
      <p:bldP spid="11" grpId="1" animBg="1"/>
      <p:bldP spid="11" grpId="2" animBg="1"/>
      <p:bldP spid="11" grpId="3" animBg="1"/>
      <p:bldP spid="11" grpId="4" animBg="1"/>
      <p:bldP spid="11" grpId="5" animBg="1"/>
      <p:bldP spid="11" grpId="6" animBg="1"/>
      <p:bldP spid="11" grpId="7" animBg="1"/>
      <p:bldP spid="13" grpId="0" animBg="1"/>
      <p:bldP spid="13" grpId="1" animBg="1"/>
      <p:bldP spid="13" grpId="2" animBg="1"/>
      <p:bldP spid="13" grpId="3" animBg="1"/>
      <p:bldP spid="13" grpId="4" animBg="1"/>
      <p:bldP spid="13" grpId="5" animBg="1"/>
      <p:bldP spid="13" grpId="6" animBg="1"/>
      <p:bldP spid="13" grpId="7"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Speaker Intro">
    <p:bg>
      <p:bgPr>
        <a:solidFill>
          <a:srgbClr val="0070C0"/>
        </a:solidFill>
        <a:effectLst/>
      </p:bgPr>
    </p:bg>
    <p:spTree>
      <p:nvGrpSpPr>
        <p:cNvPr id="1" name=""/>
        <p:cNvGrpSpPr/>
        <p:nvPr/>
      </p:nvGrpSpPr>
      <p:grpSpPr>
        <a:xfrm>
          <a:off x="0" y="0"/>
          <a:ext cx="0" cy="0"/>
          <a:chOff x="0" y="0"/>
          <a:chExt cx="0" cy="0"/>
        </a:xfrm>
      </p:grpSpPr>
      <p:sp>
        <p:nvSpPr>
          <p:cNvPr id="726019" name="Rectangle 3"/>
          <p:cNvSpPr>
            <a:spLocks noGrp="1" noChangeArrowheads="1"/>
          </p:cNvSpPr>
          <p:nvPr>
            <p:ph type="ctrTitle" sz="quarter" hasCustomPrompt="1"/>
          </p:nvPr>
        </p:nvSpPr>
        <p:spPr>
          <a:xfrm>
            <a:off x="597160" y="508962"/>
            <a:ext cx="8379200" cy="1011928"/>
          </a:xfrm>
          <a:solidFill>
            <a:srgbClr val="3399FF"/>
          </a:solidFill>
          <a:ln algn="ctr"/>
        </p:spPr>
        <p:txBody>
          <a:bodyPr wrap="square" tIns="0" rIns="0" bIns="0" anchor="t" anchorCtr="0">
            <a:noAutofit/>
          </a:bodyPr>
          <a:lstStyle>
            <a:lvl1pPr algn="l">
              <a:spcBef>
                <a:spcPct val="60000"/>
              </a:spcBef>
              <a:buClr>
                <a:schemeClr val="hlink"/>
              </a:buClr>
              <a:buSzPct val="90000"/>
              <a:buFontTx/>
              <a:buNone/>
              <a:defRPr sz="3800" baseline="0">
                <a:solidFill>
                  <a:schemeClr val="bg1"/>
                </a:solidFill>
                <a:latin typeface="Segoe UI" pitchFamily="34" charset="0"/>
                <a:ea typeface="Segoe UI" pitchFamily="34" charset="0"/>
                <a:cs typeface="Segoe UI" pitchFamily="34" charset="0"/>
              </a:defRPr>
            </a:lvl1pPr>
          </a:lstStyle>
          <a:p>
            <a:r>
              <a:rPr lang="en-US" dirty="0"/>
              <a:t>Topic</a:t>
            </a:r>
          </a:p>
        </p:txBody>
      </p:sp>
      <p:sp>
        <p:nvSpPr>
          <p:cNvPr id="726020" name="Rectangle 4"/>
          <p:cNvSpPr>
            <a:spLocks noGrp="1" noChangeArrowheads="1"/>
          </p:cNvSpPr>
          <p:nvPr>
            <p:ph type="subTitle" sz="quarter" idx="1" hasCustomPrompt="1"/>
          </p:nvPr>
        </p:nvSpPr>
        <p:spPr>
          <a:xfrm>
            <a:off x="3685592" y="2595282"/>
            <a:ext cx="5290768" cy="3237592"/>
          </a:xfrm>
        </p:spPr>
        <p:txBody>
          <a:bodyPr lIns="91440" tIns="45720" rIns="91440" bIns="45720"/>
          <a:lstStyle>
            <a:lvl1pPr marL="285750" indent="-285750" algn="l">
              <a:lnSpc>
                <a:spcPct val="95000"/>
              </a:lnSpc>
              <a:spcBef>
                <a:spcPct val="60000"/>
              </a:spcBef>
              <a:buClr>
                <a:schemeClr val="bg1"/>
              </a:buClr>
              <a:buFont typeface="Wingdings" panose="05000000000000000000" pitchFamily="2" charset="2"/>
              <a:buChar char="Ø"/>
              <a:defRPr sz="1800">
                <a:solidFill>
                  <a:schemeClr val="bg1"/>
                </a:solidFill>
                <a:latin typeface="Segoe UI" pitchFamily="34" charset="0"/>
                <a:ea typeface="Segoe UI" pitchFamily="34" charset="0"/>
                <a:cs typeface="Segoe UI" pitchFamily="34" charset="0"/>
              </a:defRPr>
            </a:lvl1pPr>
          </a:lstStyle>
          <a:p>
            <a:r>
              <a:rPr lang="en-US" dirty="0"/>
              <a:t>Topic Description</a:t>
            </a:r>
          </a:p>
          <a:p>
            <a:endParaRPr lang="en-US" dirty="0"/>
          </a:p>
        </p:txBody>
      </p:sp>
      <p:sp>
        <p:nvSpPr>
          <p:cNvPr id="7" name="Text Placeholder 6">
            <a:extLst>
              <a:ext uri="{FF2B5EF4-FFF2-40B4-BE49-F238E27FC236}">
                <a16:creationId xmlns:a16="http://schemas.microsoft.com/office/drawing/2014/main" id="{05E1913A-614D-4F38-AB69-5348B29CCD5D}"/>
              </a:ext>
            </a:extLst>
          </p:cNvPr>
          <p:cNvSpPr>
            <a:spLocks noGrp="1"/>
          </p:cNvSpPr>
          <p:nvPr>
            <p:ph type="body" sz="quarter" idx="10" hasCustomPrompt="1"/>
          </p:nvPr>
        </p:nvSpPr>
        <p:spPr>
          <a:xfrm>
            <a:off x="261938" y="2756542"/>
            <a:ext cx="3241675" cy="2851150"/>
          </a:xfrm>
          <a:solidFill>
            <a:schemeClr val="bg1"/>
          </a:solidFill>
        </p:spPr>
        <p:txBody>
          <a:bodyPr/>
          <a:lstStyle>
            <a:lvl1pPr marL="0" indent="0">
              <a:buNone/>
              <a:defRPr sz="2000" baseline="0">
                <a:solidFill>
                  <a:srgbClr val="0070C0"/>
                </a:solidFill>
              </a:defRPr>
            </a:lvl1pPr>
          </a:lstStyle>
          <a:p>
            <a:pPr lvl="0"/>
            <a:r>
              <a:rPr lang="en-US" dirty="0"/>
              <a:t>Speaker Information:</a:t>
            </a:r>
          </a:p>
        </p:txBody>
      </p:sp>
      <p:sp>
        <p:nvSpPr>
          <p:cNvPr id="11" name="Text Placeholder 10">
            <a:extLst>
              <a:ext uri="{FF2B5EF4-FFF2-40B4-BE49-F238E27FC236}">
                <a16:creationId xmlns:a16="http://schemas.microsoft.com/office/drawing/2014/main" id="{6A2AE784-2CA5-4194-B30C-8D50C676A59B}"/>
              </a:ext>
            </a:extLst>
          </p:cNvPr>
          <p:cNvSpPr>
            <a:spLocks noGrp="1"/>
          </p:cNvSpPr>
          <p:nvPr>
            <p:ph type="body" sz="quarter" idx="11" hasCustomPrompt="1"/>
          </p:nvPr>
        </p:nvSpPr>
        <p:spPr>
          <a:xfrm>
            <a:off x="261938" y="6018240"/>
            <a:ext cx="8714421" cy="391882"/>
          </a:xfrm>
          <a:solidFill>
            <a:schemeClr val="bg1"/>
          </a:solidFill>
        </p:spPr>
        <p:txBody>
          <a:bodyPr/>
          <a:lstStyle>
            <a:lvl1pPr marL="0" indent="0">
              <a:buNone/>
              <a:defRPr sz="1400">
                <a:solidFill>
                  <a:srgbClr val="3399FF"/>
                </a:solidFill>
              </a:defRPr>
            </a:lvl1pPr>
            <a:lvl2pPr>
              <a:defRPr>
                <a:solidFill>
                  <a:schemeClr val="bg1">
                    <a:lumMod val="75000"/>
                  </a:schemeClr>
                </a:solidFill>
              </a:defRPr>
            </a:lvl2pPr>
            <a:lvl3pPr>
              <a:defRPr>
                <a:solidFill>
                  <a:schemeClr val="bg1">
                    <a:lumMod val="75000"/>
                  </a:schemeClr>
                </a:solidFill>
              </a:defRPr>
            </a:lvl3pPr>
            <a:lvl4pPr>
              <a:defRPr>
                <a:solidFill>
                  <a:schemeClr val="bg1">
                    <a:lumMod val="75000"/>
                  </a:schemeClr>
                </a:solidFill>
              </a:defRPr>
            </a:lvl4pPr>
            <a:lvl5pPr>
              <a:defRPr>
                <a:solidFill>
                  <a:schemeClr val="bg1">
                    <a:lumMod val="75000"/>
                  </a:schemeClr>
                </a:solidFill>
              </a:defRPr>
            </a:lvl5pPr>
          </a:lstStyle>
          <a:p>
            <a:pPr lvl="0"/>
            <a:r>
              <a:rPr lang="en-US" dirty="0"/>
              <a:t>URL</a:t>
            </a:r>
          </a:p>
        </p:txBody>
      </p:sp>
      <p:sp>
        <p:nvSpPr>
          <p:cNvPr id="12" name="TextBox 11">
            <a:extLst>
              <a:ext uri="{FF2B5EF4-FFF2-40B4-BE49-F238E27FC236}">
                <a16:creationId xmlns:a16="http://schemas.microsoft.com/office/drawing/2014/main" id="{E1C05B86-1160-4370-A04A-9508198B968C}"/>
              </a:ext>
            </a:extLst>
          </p:cNvPr>
          <p:cNvSpPr txBox="1"/>
          <p:nvPr userDrawn="1"/>
        </p:nvSpPr>
        <p:spPr>
          <a:xfrm>
            <a:off x="6208643" y="6512893"/>
            <a:ext cx="2842055" cy="307777"/>
          </a:xfrm>
          <a:prstGeom prst="rect">
            <a:avLst/>
          </a:prstGeom>
          <a:noFill/>
        </p:spPr>
        <p:txBody>
          <a:bodyPr wrap="square" rtlCol="0">
            <a:spAutoFit/>
          </a:bodyPr>
          <a:lstStyle/>
          <a:p>
            <a:r>
              <a:rPr lang="en-US" sz="1400" dirty="0"/>
              <a:t>#70-535  @ITProGuru</a:t>
            </a:r>
          </a:p>
        </p:txBody>
      </p:sp>
      <p:sp>
        <p:nvSpPr>
          <p:cNvPr id="8" name="Text Placeholder 6">
            <a:extLst>
              <a:ext uri="{FF2B5EF4-FFF2-40B4-BE49-F238E27FC236}">
                <a16:creationId xmlns:a16="http://schemas.microsoft.com/office/drawing/2014/main" id="{02AE59D8-F91B-4102-844E-46CD5A0795C5}"/>
              </a:ext>
            </a:extLst>
          </p:cNvPr>
          <p:cNvSpPr>
            <a:spLocks noGrp="1"/>
          </p:cNvSpPr>
          <p:nvPr>
            <p:ph type="body" sz="quarter" idx="12" hasCustomPrompt="1"/>
          </p:nvPr>
        </p:nvSpPr>
        <p:spPr>
          <a:xfrm>
            <a:off x="275386" y="1689742"/>
            <a:ext cx="8595190" cy="780034"/>
          </a:xfrm>
          <a:noFill/>
        </p:spPr>
        <p:txBody>
          <a:bodyPr/>
          <a:lstStyle>
            <a:lvl1pPr marL="0" indent="0">
              <a:buNone/>
              <a:defRPr sz="2000" baseline="0">
                <a:solidFill>
                  <a:schemeClr val="bg1"/>
                </a:solidFill>
              </a:defRPr>
            </a:lvl1pPr>
          </a:lstStyle>
          <a:p>
            <a:pPr lvl="0"/>
            <a:r>
              <a:rPr lang="en-US" dirty="0" err="1"/>
              <a:t>WiFi</a:t>
            </a:r>
            <a:r>
              <a:rPr lang="en-US" dirty="0"/>
              <a:t>: </a:t>
            </a:r>
            <a:r>
              <a:rPr lang="en-US" dirty="0" err="1"/>
              <a:t>msftguest</a:t>
            </a:r>
            <a:r>
              <a:rPr lang="en-US" dirty="0"/>
              <a:t> =&gt; event code: msevent11lz</a:t>
            </a:r>
          </a:p>
          <a:p>
            <a:pPr lvl="0"/>
            <a:r>
              <a:rPr lang="en-US" dirty="0"/>
              <a:t>Content &amp; Labs: http://github.com/guruskill/70-533</a:t>
            </a:r>
          </a:p>
          <a:p>
            <a:pPr lvl="0"/>
            <a:endParaRPr lang="en-US" dirty="0"/>
          </a:p>
        </p:txBody>
      </p:sp>
    </p:spTree>
    <p:extLst>
      <p:ext uri="{BB962C8B-B14F-4D97-AF65-F5344CB8AC3E}">
        <p14:creationId xmlns:p14="http://schemas.microsoft.com/office/powerpoint/2010/main" val="13722181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40677" y="-3"/>
            <a:ext cx="8920195" cy="896817"/>
          </a:xfrm>
        </p:spPr>
        <p:txBody>
          <a:bodyPr/>
          <a:lstStyle>
            <a:lvl1pPr>
              <a:defRPr/>
            </a:lvl1pPr>
          </a:lstStyle>
          <a:p>
            <a:r>
              <a:rPr lang="en-US" dirty="0"/>
              <a:t>Click to edit CONTENT title style</a:t>
            </a:r>
          </a:p>
        </p:txBody>
      </p:sp>
      <p:sp>
        <p:nvSpPr>
          <p:cNvPr id="3" name="Content Placeholder 2"/>
          <p:cNvSpPr>
            <a:spLocks noGrp="1"/>
          </p:cNvSpPr>
          <p:nvPr>
            <p:ph idx="1" hasCustomPrompt="1"/>
          </p:nvPr>
        </p:nvSpPr>
        <p:spPr/>
        <p:txBody>
          <a:bodyPr/>
          <a:lstStyle>
            <a:lvl1pPr>
              <a:defRPr/>
            </a:lvl1pPr>
          </a:lstStyle>
          <a:p>
            <a:pPr lvl="0"/>
            <a:r>
              <a:rPr lang="en-US" dirty="0"/>
              <a:t>Edit Content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4">
            <a:extLst>
              <a:ext uri="{FF2B5EF4-FFF2-40B4-BE49-F238E27FC236}">
                <a16:creationId xmlns:a16="http://schemas.microsoft.com/office/drawing/2014/main" id="{9146F062-CB39-4EE2-BF38-33F62C9E5028}"/>
              </a:ext>
            </a:extLst>
          </p:cNvPr>
          <p:cNvSpPr>
            <a:spLocks noGrp="1"/>
          </p:cNvSpPr>
          <p:nvPr>
            <p:ph type="body" sz="quarter" idx="13"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300074684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rgbClr val="0070C0"/>
        </a:solidFill>
        <a:effectLst/>
      </p:bgPr>
    </p:bg>
    <p:spTree>
      <p:nvGrpSpPr>
        <p:cNvPr id="1" name=""/>
        <p:cNvGrpSpPr/>
        <p:nvPr/>
      </p:nvGrpSpPr>
      <p:grpSpPr>
        <a:xfrm>
          <a:off x="0" y="0"/>
          <a:ext cx="0" cy="0"/>
          <a:chOff x="0" y="0"/>
          <a:chExt cx="0" cy="0"/>
        </a:xfrm>
      </p:grpSpPr>
      <p:sp>
        <p:nvSpPr>
          <p:cNvPr id="726019" name="Rectangle 3"/>
          <p:cNvSpPr>
            <a:spLocks noGrp="1" noChangeArrowheads="1"/>
          </p:cNvSpPr>
          <p:nvPr>
            <p:ph type="ctrTitle" sz="quarter" hasCustomPrompt="1"/>
          </p:nvPr>
        </p:nvSpPr>
        <p:spPr>
          <a:xfrm>
            <a:off x="597160" y="508962"/>
            <a:ext cx="8379200" cy="1011928"/>
          </a:xfrm>
          <a:solidFill>
            <a:srgbClr val="3399FF"/>
          </a:solidFill>
          <a:ln algn="ctr"/>
        </p:spPr>
        <p:txBody>
          <a:bodyPr wrap="square" tIns="0" rIns="0" bIns="0" anchor="t" anchorCtr="0">
            <a:noAutofit/>
          </a:bodyPr>
          <a:lstStyle>
            <a:lvl1pPr algn="l">
              <a:spcBef>
                <a:spcPct val="60000"/>
              </a:spcBef>
              <a:buClr>
                <a:schemeClr val="hlink"/>
              </a:buClr>
              <a:buSzPct val="90000"/>
              <a:buFontTx/>
              <a:buNone/>
              <a:defRPr sz="3800" baseline="0">
                <a:solidFill>
                  <a:schemeClr val="bg1"/>
                </a:solidFill>
                <a:latin typeface="Segoe UI" pitchFamily="34" charset="0"/>
                <a:ea typeface="Segoe UI" pitchFamily="34" charset="0"/>
                <a:cs typeface="Segoe UI" pitchFamily="34" charset="0"/>
              </a:defRPr>
            </a:lvl1pPr>
          </a:lstStyle>
          <a:p>
            <a:r>
              <a:rPr lang="en-US" dirty="0"/>
              <a:t>Topic</a:t>
            </a:r>
          </a:p>
        </p:txBody>
      </p:sp>
      <p:sp>
        <p:nvSpPr>
          <p:cNvPr id="726020" name="Rectangle 4"/>
          <p:cNvSpPr>
            <a:spLocks noGrp="1" noChangeArrowheads="1"/>
          </p:cNvSpPr>
          <p:nvPr>
            <p:ph type="subTitle" sz="quarter" idx="1" hasCustomPrompt="1"/>
          </p:nvPr>
        </p:nvSpPr>
        <p:spPr>
          <a:xfrm>
            <a:off x="3685592" y="2110581"/>
            <a:ext cx="5290768" cy="3722293"/>
          </a:xfrm>
        </p:spPr>
        <p:txBody>
          <a:bodyPr lIns="91440" tIns="45720" rIns="91440" bIns="45720"/>
          <a:lstStyle>
            <a:lvl1pPr marL="285750" indent="-285750" algn="l">
              <a:lnSpc>
                <a:spcPct val="95000"/>
              </a:lnSpc>
              <a:spcBef>
                <a:spcPct val="60000"/>
              </a:spcBef>
              <a:buClr>
                <a:schemeClr val="bg1"/>
              </a:buClr>
              <a:buFont typeface="Wingdings" panose="05000000000000000000" pitchFamily="2" charset="2"/>
              <a:buChar char="Ø"/>
              <a:defRPr sz="1800">
                <a:solidFill>
                  <a:schemeClr val="bg1"/>
                </a:solidFill>
                <a:latin typeface="Segoe UI" pitchFamily="34" charset="0"/>
                <a:ea typeface="Segoe UI" pitchFamily="34" charset="0"/>
                <a:cs typeface="Segoe UI" pitchFamily="34" charset="0"/>
              </a:defRPr>
            </a:lvl1pPr>
          </a:lstStyle>
          <a:p>
            <a:r>
              <a:rPr lang="en-US" dirty="0"/>
              <a:t>Topic Description</a:t>
            </a:r>
          </a:p>
          <a:p>
            <a:endParaRPr lang="en-US" dirty="0"/>
          </a:p>
        </p:txBody>
      </p:sp>
      <p:sp>
        <p:nvSpPr>
          <p:cNvPr id="7" name="Text Placeholder 6">
            <a:extLst>
              <a:ext uri="{FF2B5EF4-FFF2-40B4-BE49-F238E27FC236}">
                <a16:creationId xmlns:a16="http://schemas.microsoft.com/office/drawing/2014/main" id="{05E1913A-614D-4F38-AB69-5348B29CCD5D}"/>
              </a:ext>
            </a:extLst>
          </p:cNvPr>
          <p:cNvSpPr>
            <a:spLocks noGrp="1"/>
          </p:cNvSpPr>
          <p:nvPr>
            <p:ph type="body" sz="quarter" idx="10"/>
          </p:nvPr>
        </p:nvSpPr>
        <p:spPr>
          <a:xfrm>
            <a:off x="261938" y="2756542"/>
            <a:ext cx="3241675" cy="2851150"/>
          </a:xfrm>
        </p:spPr>
        <p:txBody>
          <a:bodyPr/>
          <a:lstStyle>
            <a:lvl1pPr>
              <a:defRPr sz="2000">
                <a:solidFill>
                  <a:schemeClr val="bg1"/>
                </a:solidFill>
              </a:defRPr>
            </a:lvl1pPr>
          </a:lstStyle>
          <a:p>
            <a:pPr lvl="0"/>
            <a:r>
              <a:rPr lang="en-US" dirty="0"/>
              <a:t>Edit Master text</a:t>
            </a:r>
          </a:p>
        </p:txBody>
      </p:sp>
      <p:sp>
        <p:nvSpPr>
          <p:cNvPr id="11" name="Text Placeholder 10">
            <a:extLst>
              <a:ext uri="{FF2B5EF4-FFF2-40B4-BE49-F238E27FC236}">
                <a16:creationId xmlns:a16="http://schemas.microsoft.com/office/drawing/2014/main" id="{6A2AE784-2CA5-4194-B30C-8D50C676A59B}"/>
              </a:ext>
            </a:extLst>
          </p:cNvPr>
          <p:cNvSpPr>
            <a:spLocks noGrp="1"/>
          </p:cNvSpPr>
          <p:nvPr>
            <p:ph type="body" sz="quarter" idx="11" hasCustomPrompt="1"/>
          </p:nvPr>
        </p:nvSpPr>
        <p:spPr>
          <a:xfrm>
            <a:off x="261938" y="6018240"/>
            <a:ext cx="8714421" cy="391882"/>
          </a:xfrm>
          <a:solidFill>
            <a:schemeClr val="bg1"/>
          </a:solidFill>
        </p:spPr>
        <p:txBody>
          <a:bodyPr/>
          <a:lstStyle>
            <a:lvl1pPr marL="0" indent="0">
              <a:buNone/>
              <a:defRPr sz="1400">
                <a:solidFill>
                  <a:srgbClr val="3399FF"/>
                </a:solidFill>
              </a:defRPr>
            </a:lvl1pPr>
            <a:lvl2pPr>
              <a:defRPr>
                <a:solidFill>
                  <a:schemeClr val="bg1">
                    <a:lumMod val="75000"/>
                  </a:schemeClr>
                </a:solidFill>
              </a:defRPr>
            </a:lvl2pPr>
            <a:lvl3pPr>
              <a:defRPr>
                <a:solidFill>
                  <a:schemeClr val="bg1">
                    <a:lumMod val="75000"/>
                  </a:schemeClr>
                </a:solidFill>
              </a:defRPr>
            </a:lvl3pPr>
            <a:lvl4pPr>
              <a:defRPr>
                <a:solidFill>
                  <a:schemeClr val="bg1">
                    <a:lumMod val="75000"/>
                  </a:schemeClr>
                </a:solidFill>
              </a:defRPr>
            </a:lvl4pPr>
            <a:lvl5pPr>
              <a:defRPr>
                <a:solidFill>
                  <a:schemeClr val="bg1">
                    <a:lumMod val="75000"/>
                  </a:schemeClr>
                </a:solidFill>
              </a:defRPr>
            </a:lvl5pPr>
          </a:lstStyle>
          <a:p>
            <a:pPr lvl="0"/>
            <a:r>
              <a:rPr lang="en-US" dirty="0"/>
              <a:t>URL</a:t>
            </a:r>
          </a:p>
        </p:txBody>
      </p:sp>
      <p:sp>
        <p:nvSpPr>
          <p:cNvPr id="8" name="TextBox 7">
            <a:extLst>
              <a:ext uri="{FF2B5EF4-FFF2-40B4-BE49-F238E27FC236}">
                <a16:creationId xmlns:a16="http://schemas.microsoft.com/office/drawing/2014/main" id="{D4614177-BBD8-49FC-B8FB-449297FBBE0B}"/>
              </a:ext>
            </a:extLst>
          </p:cNvPr>
          <p:cNvSpPr txBox="1"/>
          <p:nvPr userDrawn="1"/>
        </p:nvSpPr>
        <p:spPr>
          <a:xfrm>
            <a:off x="6208643" y="6512893"/>
            <a:ext cx="2842055" cy="307777"/>
          </a:xfrm>
          <a:prstGeom prst="rect">
            <a:avLst/>
          </a:prstGeom>
          <a:noFill/>
        </p:spPr>
        <p:txBody>
          <a:bodyPr wrap="square" rtlCol="0">
            <a:spAutoFit/>
          </a:bodyPr>
          <a:lstStyle/>
          <a:p>
            <a:r>
              <a:rPr lang="en-US" sz="1400" dirty="0"/>
              <a:t>#70-535  @ITProGuru</a:t>
            </a:r>
          </a:p>
        </p:txBody>
      </p:sp>
    </p:spTree>
    <p:extLst>
      <p:ext uri="{BB962C8B-B14F-4D97-AF65-F5344CB8AC3E}">
        <p14:creationId xmlns:p14="http://schemas.microsoft.com/office/powerpoint/2010/main" val="341429297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idx="1"/>
          </p:nvPr>
        </p:nvSpPr>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4">
            <a:extLst>
              <a:ext uri="{FF2B5EF4-FFF2-40B4-BE49-F238E27FC236}">
                <a16:creationId xmlns:a16="http://schemas.microsoft.com/office/drawing/2014/main" id="{1E308FE5-C3CD-4C2B-84FD-DAE006C3200F}"/>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256941573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4">
            <a:extLst>
              <a:ext uri="{FF2B5EF4-FFF2-40B4-BE49-F238E27FC236}">
                <a16:creationId xmlns:a16="http://schemas.microsoft.com/office/drawing/2014/main" id="{0FDE037B-5AC3-4803-B046-88D8FAB98146}"/>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38638321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Exam Tip">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5AA6D59-CBDC-4B28-BD8C-5E1C09B31A46}"/>
              </a:ext>
            </a:extLst>
          </p:cNvPr>
          <p:cNvSpPr/>
          <p:nvPr userDrawn="1"/>
        </p:nvSpPr>
        <p:spPr>
          <a:xfrm>
            <a:off x="0" y="0"/>
            <a:ext cx="9144000" cy="68580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201060" y="639601"/>
            <a:ext cx="8741879" cy="715581"/>
          </a:xfrm>
        </p:spPr>
        <p:txBody>
          <a:bodyPr>
            <a:normAutofit/>
          </a:bodyPr>
          <a:lstStyle>
            <a:lvl1pPr algn="l" defTabSz="685800" rtl="0" eaLnBrk="1" latinLnBrk="0" hangingPunct="1">
              <a:lnSpc>
                <a:spcPct val="90000"/>
              </a:lnSpc>
              <a:spcBef>
                <a:spcPct val="0"/>
              </a:spcBef>
              <a:buNone/>
              <a:defRPr lang="en-US" sz="3200" b="1" i="1" u="none" kern="1200" baseline="0" dirty="0">
                <a:solidFill>
                  <a:schemeClr val="tx1"/>
                </a:solidFill>
                <a:latin typeface="+mj-lt"/>
                <a:ea typeface="+mj-ea"/>
                <a:cs typeface="+mj-cs"/>
              </a:defRPr>
            </a:lvl1pPr>
          </a:lstStyle>
          <a:p>
            <a:r>
              <a:rPr lang="en-US" dirty="0"/>
              <a:t>Click to add Title</a:t>
            </a:r>
          </a:p>
        </p:txBody>
      </p:sp>
      <p:sp>
        <p:nvSpPr>
          <p:cNvPr id="4" name="Text Placeholder 3"/>
          <p:cNvSpPr>
            <a:spLocks noGrp="1"/>
          </p:cNvSpPr>
          <p:nvPr>
            <p:ph type="body" sz="quarter" idx="11" hasCustomPrompt="1"/>
          </p:nvPr>
        </p:nvSpPr>
        <p:spPr>
          <a:xfrm>
            <a:off x="201060" y="1441794"/>
            <a:ext cx="8741880" cy="4471326"/>
          </a:xfrm>
        </p:spPr>
        <p:txBody>
          <a:bodyPr>
            <a:noAutofit/>
          </a:bodyPr>
          <a:lstStyle>
            <a:lvl1pPr marL="0" indent="0">
              <a:buNone/>
              <a:defRPr sz="3000"/>
            </a:lvl1pPr>
            <a:lvl2pPr marL="21009" indent="0">
              <a:buNone/>
              <a:defRPr sz="1471"/>
            </a:lvl2pPr>
            <a:lvl3pPr marL="164571" indent="0">
              <a:buNone/>
              <a:defRPr sz="1471"/>
            </a:lvl3pPr>
            <a:lvl4pPr marL="350151" indent="0">
              <a:buNone/>
              <a:defRPr sz="1324"/>
            </a:lvl4pPr>
            <a:lvl5pPr marL="543901" indent="0">
              <a:buNone/>
              <a:defRPr sz="1324"/>
            </a:lvl5pPr>
          </a:lstStyle>
          <a:p>
            <a:pPr lvl="0"/>
            <a:r>
              <a:rPr lang="en-US" dirty="0"/>
              <a:t>Click to edit</a:t>
            </a:r>
          </a:p>
        </p:txBody>
      </p:sp>
      <p:sp>
        <p:nvSpPr>
          <p:cNvPr id="5" name="Rectangle 4"/>
          <p:cNvSpPr/>
          <p:nvPr userDrawn="1"/>
        </p:nvSpPr>
        <p:spPr>
          <a:xfrm>
            <a:off x="201060" y="86612"/>
            <a:ext cx="3235181" cy="715581"/>
          </a:xfrm>
          <a:prstGeom prst="rect">
            <a:avLst/>
          </a:prstGeom>
        </p:spPr>
        <p:txBody>
          <a:bodyPr wrap="none">
            <a:spAutoFit/>
          </a:bodyPr>
          <a:lstStyle/>
          <a:p>
            <a:pPr algn="l"/>
            <a:r>
              <a:rPr lang="en-US" sz="4050" b="1" dirty="0"/>
              <a:t>EXAM TIP!</a:t>
            </a:r>
          </a:p>
        </p:txBody>
      </p:sp>
      <p:sp>
        <p:nvSpPr>
          <p:cNvPr id="6" name="Text Placeholder 4">
            <a:extLst>
              <a:ext uri="{FF2B5EF4-FFF2-40B4-BE49-F238E27FC236}">
                <a16:creationId xmlns:a16="http://schemas.microsoft.com/office/drawing/2014/main" id="{380C91C6-C6AF-40A3-AE50-C2507708BECF}"/>
              </a:ext>
            </a:extLst>
          </p:cNvPr>
          <p:cNvSpPr>
            <a:spLocks noGrp="1"/>
          </p:cNvSpPr>
          <p:nvPr>
            <p:ph type="body" sz="quarter" idx="10" hasCustomPrompt="1"/>
          </p:nvPr>
        </p:nvSpPr>
        <p:spPr>
          <a:xfrm>
            <a:off x="158354" y="5987143"/>
            <a:ext cx="8784586" cy="823460"/>
          </a:xfrm>
          <a:solidFill>
            <a:srgbClr val="00B050"/>
          </a:solidFill>
        </p:spPr>
        <p:txBody>
          <a:bodyPr>
            <a:noAutofit/>
          </a:bodyPr>
          <a:lstStyle>
            <a:lvl1pPr marL="0" indent="0">
              <a:buFontTx/>
              <a:buNone/>
              <a:defRPr sz="1500" u="sng">
                <a:solidFill>
                  <a:schemeClr val="tx1">
                    <a:lumMod val="95000"/>
                    <a:lumOff val="5000"/>
                  </a:schemeClr>
                </a:solidFill>
              </a:defRPr>
            </a:lvl1pPr>
            <a:lvl2pPr marL="342900" indent="0">
              <a:buFontTx/>
              <a:buNone/>
              <a:defRPr sz="1500" u="sng">
                <a:solidFill>
                  <a:schemeClr val="tx1">
                    <a:lumMod val="95000"/>
                    <a:lumOff val="5000"/>
                  </a:schemeClr>
                </a:solidFill>
              </a:defRPr>
            </a:lvl2pPr>
            <a:lvl3pPr marL="685800" indent="0">
              <a:buFontTx/>
              <a:buNone/>
              <a:defRPr sz="1500" u="sng">
                <a:solidFill>
                  <a:schemeClr val="tx1">
                    <a:lumMod val="95000"/>
                    <a:lumOff val="5000"/>
                  </a:schemeClr>
                </a:solidFill>
              </a:defRPr>
            </a:lvl3pPr>
            <a:lvl4pPr marL="1028700" indent="0">
              <a:buFontTx/>
              <a:buNone/>
              <a:defRPr sz="1500" u="sng">
                <a:solidFill>
                  <a:schemeClr val="tx1">
                    <a:lumMod val="95000"/>
                    <a:lumOff val="5000"/>
                  </a:schemeClr>
                </a:solidFill>
              </a:defRPr>
            </a:lvl4pPr>
            <a:lvl5pPr marL="1371600" indent="0">
              <a:buFontTx/>
              <a:buNone/>
              <a:defRPr sz="1500" u="sng">
                <a:solidFill>
                  <a:schemeClr val="tx1">
                    <a:lumMod val="95000"/>
                    <a:lumOff val="5000"/>
                  </a:schemeClr>
                </a:solidFill>
              </a:defRPr>
            </a:lvl5pPr>
          </a:lstStyle>
          <a:p>
            <a:pPr lvl="0"/>
            <a:r>
              <a:rPr lang="en-US" dirty="0"/>
              <a:t>Edit Source URL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Box 7">
            <a:extLst>
              <a:ext uri="{FF2B5EF4-FFF2-40B4-BE49-F238E27FC236}">
                <a16:creationId xmlns:a16="http://schemas.microsoft.com/office/drawing/2014/main" id="{2443BABC-044D-4D97-A53B-4E9E8A49EFEC}"/>
              </a:ext>
            </a:extLst>
          </p:cNvPr>
          <p:cNvSpPr txBox="1"/>
          <p:nvPr userDrawn="1"/>
        </p:nvSpPr>
        <p:spPr>
          <a:xfrm>
            <a:off x="6208643" y="6512893"/>
            <a:ext cx="2842055" cy="307777"/>
          </a:xfrm>
          <a:prstGeom prst="rect">
            <a:avLst/>
          </a:prstGeom>
          <a:noFill/>
        </p:spPr>
        <p:txBody>
          <a:bodyPr wrap="square" rtlCol="0">
            <a:spAutoFit/>
          </a:bodyPr>
          <a:lstStyle/>
          <a:p>
            <a:r>
              <a:rPr lang="en-US" sz="1400" dirty="0"/>
              <a:t>#</a:t>
            </a:r>
            <a:r>
              <a:rPr lang="en-US" sz="1400" dirty="0" err="1"/>
              <a:t>AzureArch</a:t>
            </a:r>
            <a:r>
              <a:rPr lang="en-US" sz="1400" dirty="0"/>
              <a:t>  @</a:t>
            </a:r>
            <a:r>
              <a:rPr lang="en-US" sz="1400" dirty="0" err="1"/>
              <a:t>stilldrey</a:t>
            </a:r>
            <a:endParaRPr lang="en-US" sz="1400" dirty="0"/>
          </a:p>
        </p:txBody>
      </p:sp>
    </p:spTree>
    <p:extLst>
      <p:ext uri="{BB962C8B-B14F-4D97-AF65-F5344CB8AC3E}">
        <p14:creationId xmlns:p14="http://schemas.microsoft.com/office/powerpoint/2010/main" val="2045390758"/>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ase Study Question">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5B7C354-0C5C-4196-BE29-DBA8ABB17A4F}"/>
              </a:ext>
            </a:extLst>
          </p:cNvPr>
          <p:cNvSpPr/>
          <p:nvPr userDrawn="1"/>
        </p:nvSpPr>
        <p:spPr>
          <a:xfrm>
            <a:off x="0" y="0"/>
            <a:ext cx="9144000" cy="6172200"/>
          </a:xfrm>
          <a:prstGeom prst="rect">
            <a:avLst/>
          </a:prstGeom>
          <a:solidFill>
            <a:srgbClr val="66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7744812-071B-4DDA-A498-60D67CDBA951}"/>
              </a:ext>
            </a:extLst>
          </p:cNvPr>
          <p:cNvSpPr>
            <a:spLocks noGrp="1"/>
          </p:cNvSpPr>
          <p:nvPr>
            <p:ph type="title" hasCustomPrompt="1"/>
          </p:nvPr>
        </p:nvSpPr>
        <p:spPr/>
        <p:txBody>
          <a:bodyPr/>
          <a:lstStyle>
            <a:lvl1pPr>
              <a:defRPr/>
            </a:lvl1pPr>
          </a:lstStyle>
          <a:p>
            <a:r>
              <a:rPr lang="en-US" dirty="0"/>
              <a:t>Click to edit Scenario Case Study Title</a:t>
            </a:r>
          </a:p>
        </p:txBody>
      </p:sp>
      <p:sp>
        <p:nvSpPr>
          <p:cNvPr id="4" name="Content Placeholder 2">
            <a:extLst>
              <a:ext uri="{FF2B5EF4-FFF2-40B4-BE49-F238E27FC236}">
                <a16:creationId xmlns:a16="http://schemas.microsoft.com/office/drawing/2014/main" id="{428BF76E-A867-413D-99D3-38C859FD2EBE}"/>
              </a:ext>
            </a:extLst>
          </p:cNvPr>
          <p:cNvSpPr>
            <a:spLocks noGrp="1"/>
          </p:cNvSpPr>
          <p:nvPr>
            <p:ph idx="1" hasCustomPrompt="1"/>
          </p:nvPr>
        </p:nvSpPr>
        <p:spPr>
          <a:xfrm>
            <a:off x="279475" y="868681"/>
            <a:ext cx="8574837" cy="5212080"/>
          </a:xfrm>
        </p:spPr>
        <p:txBody>
          <a:bodyPr/>
          <a:lstStyle>
            <a:lvl1pPr marL="0" indent="0">
              <a:buFont typeface="+mj-lt"/>
              <a:buNone/>
              <a:defRPr/>
            </a:lvl1pPr>
          </a:lstStyle>
          <a:p>
            <a:pPr lvl="0"/>
            <a:r>
              <a:rPr lang="en-US" dirty="0"/>
              <a:t>Edit Scenario Case Study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4A939B04-3C34-406A-BE95-60EE5E849FD0}"/>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350482049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074CDC-0128-42E8-B232-786D9C2CD277}"/>
              </a:ext>
            </a:extLst>
          </p:cNvPr>
          <p:cNvSpPr/>
          <p:nvPr userDrawn="1"/>
        </p:nvSpPr>
        <p:spPr>
          <a:xfrm>
            <a:off x="0" y="0"/>
            <a:ext cx="9144000" cy="2008094"/>
          </a:xfrm>
          <a:prstGeom prst="rect">
            <a:avLst/>
          </a:prstGeom>
          <a:solidFill>
            <a:srgbClr val="66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93306" y="-4"/>
            <a:ext cx="8836089" cy="1824321"/>
          </a:xfrm>
        </p:spPr>
        <p:txBody>
          <a:bodyPr/>
          <a:lstStyle>
            <a:lvl1pPr>
              <a:defRPr>
                <a:solidFill>
                  <a:schemeClr val="bg1"/>
                </a:solidFill>
              </a:defRPr>
            </a:lvl1pPr>
          </a:lstStyle>
          <a:p>
            <a:r>
              <a:rPr lang="en-US" dirty="0"/>
              <a:t>Question…. This is a test</a:t>
            </a:r>
          </a:p>
        </p:txBody>
      </p:sp>
      <p:sp>
        <p:nvSpPr>
          <p:cNvPr id="3" name="Content Placeholder 2"/>
          <p:cNvSpPr>
            <a:spLocks noGrp="1"/>
          </p:cNvSpPr>
          <p:nvPr>
            <p:ph idx="1" hasCustomPrompt="1"/>
          </p:nvPr>
        </p:nvSpPr>
        <p:spPr>
          <a:xfrm>
            <a:off x="261187" y="2057400"/>
            <a:ext cx="8574837" cy="4138466"/>
          </a:xfrm>
        </p:spPr>
        <p:txBody>
          <a:bodyPr/>
          <a:lstStyle>
            <a:lvl1pPr marL="514350" indent="-514350">
              <a:buFont typeface="+mj-lt"/>
              <a:buAutoNum type="arabicParenR"/>
              <a:defRPr/>
            </a:lvl1pPr>
          </a:lstStyle>
          <a:p>
            <a:pPr lvl="0"/>
            <a:r>
              <a:rPr lang="en-US" dirty="0"/>
              <a:t>Edit Question</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7F35744D-EF33-49FA-9A3C-2D7BFFC7876A}"/>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42212469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Answ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17D637C-ACFC-4A4F-854E-9FA928AAF434}"/>
              </a:ext>
            </a:extLst>
          </p:cNvPr>
          <p:cNvSpPr/>
          <p:nvPr userDrawn="1"/>
        </p:nvSpPr>
        <p:spPr>
          <a:xfrm>
            <a:off x="0" y="0"/>
            <a:ext cx="9144000" cy="2008094"/>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167054" y="-3"/>
            <a:ext cx="8862646" cy="1931897"/>
          </a:xfrm>
        </p:spPr>
        <p:txBody>
          <a:bodyPr/>
          <a:lstStyle>
            <a:lvl1pPr>
              <a:defRPr sz="2400">
                <a:solidFill>
                  <a:schemeClr val="bg1"/>
                </a:solidFill>
              </a:defRPr>
            </a:lvl1pPr>
          </a:lstStyle>
          <a:p>
            <a:r>
              <a:rPr lang="en-US" dirty="0"/>
              <a:t>Answer Repeat Question Here…</a:t>
            </a:r>
          </a:p>
        </p:txBody>
      </p:sp>
      <p:sp>
        <p:nvSpPr>
          <p:cNvPr id="3" name="Content Placeholder 2"/>
          <p:cNvSpPr>
            <a:spLocks noGrp="1"/>
          </p:cNvSpPr>
          <p:nvPr>
            <p:ph idx="1" hasCustomPrompt="1"/>
          </p:nvPr>
        </p:nvSpPr>
        <p:spPr>
          <a:xfrm>
            <a:off x="261187" y="2061882"/>
            <a:ext cx="8574837" cy="4133984"/>
          </a:xfrm>
        </p:spPr>
        <p:txBody>
          <a:bodyPr/>
          <a:lstStyle>
            <a:lvl1pPr marL="514350" indent="-514350">
              <a:buFont typeface="+mj-lt"/>
              <a:buAutoNum type="arabicParenR"/>
              <a:defRPr/>
            </a:lvl1pPr>
          </a:lstStyle>
          <a:p>
            <a:pPr lvl="0"/>
            <a:r>
              <a:rPr lang="en-US" dirty="0"/>
              <a:t>Paste Answers from Question Slide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7F35744D-EF33-49FA-9A3C-2D7BFFC7876A}"/>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320573228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Demo">
    <p:bg>
      <p:bgPr>
        <a:solidFill>
          <a:srgbClr val="7030A0"/>
        </a:solidFill>
        <a:effectLst/>
      </p:bgPr>
    </p:bg>
    <p:spTree>
      <p:nvGrpSpPr>
        <p:cNvPr id="1" name=""/>
        <p:cNvGrpSpPr/>
        <p:nvPr/>
      </p:nvGrpSpPr>
      <p:grpSpPr>
        <a:xfrm>
          <a:off x="0" y="0"/>
          <a:ext cx="0" cy="0"/>
          <a:chOff x="0" y="0"/>
          <a:chExt cx="0" cy="0"/>
        </a:xfrm>
      </p:grpSpPr>
      <p:sp>
        <p:nvSpPr>
          <p:cNvPr id="726019" name="Rectangle 3"/>
          <p:cNvSpPr>
            <a:spLocks noGrp="1" noChangeArrowheads="1"/>
          </p:cNvSpPr>
          <p:nvPr>
            <p:ph type="ctrTitle" sz="quarter" hasCustomPrompt="1"/>
          </p:nvPr>
        </p:nvSpPr>
        <p:spPr>
          <a:xfrm>
            <a:off x="307911" y="770219"/>
            <a:ext cx="8379200" cy="1011928"/>
          </a:xfrm>
          <a:solidFill>
            <a:srgbClr val="7030A0"/>
          </a:solidFill>
          <a:ln algn="ctr"/>
        </p:spPr>
        <p:txBody>
          <a:bodyPr wrap="square" tIns="0" rIns="0" bIns="0" anchor="t" anchorCtr="0">
            <a:noAutofit/>
          </a:bodyPr>
          <a:lstStyle>
            <a:lvl1pPr algn="l">
              <a:spcBef>
                <a:spcPct val="60000"/>
              </a:spcBef>
              <a:buClr>
                <a:schemeClr val="hlink"/>
              </a:buClr>
              <a:buSzPct val="90000"/>
              <a:buFontTx/>
              <a:buNone/>
              <a:defRPr sz="3800" baseline="0">
                <a:solidFill>
                  <a:schemeClr val="bg1"/>
                </a:solidFill>
                <a:latin typeface="Segoe UI" pitchFamily="34" charset="0"/>
                <a:ea typeface="Segoe UI" pitchFamily="34" charset="0"/>
                <a:cs typeface="Segoe UI" pitchFamily="34" charset="0"/>
              </a:defRPr>
            </a:lvl1pPr>
          </a:lstStyle>
          <a:p>
            <a:r>
              <a:rPr lang="en-US" dirty="0"/>
              <a:t>Demo Title</a:t>
            </a:r>
          </a:p>
        </p:txBody>
      </p:sp>
      <p:sp>
        <p:nvSpPr>
          <p:cNvPr id="726020" name="Rectangle 4"/>
          <p:cNvSpPr>
            <a:spLocks noGrp="1" noChangeArrowheads="1"/>
          </p:cNvSpPr>
          <p:nvPr>
            <p:ph type="subTitle" sz="quarter" idx="1" hasCustomPrompt="1"/>
          </p:nvPr>
        </p:nvSpPr>
        <p:spPr>
          <a:xfrm>
            <a:off x="3685592" y="2110581"/>
            <a:ext cx="5290768" cy="3722293"/>
          </a:xfrm>
          <a:solidFill>
            <a:srgbClr val="7030A0"/>
          </a:solidFill>
        </p:spPr>
        <p:txBody>
          <a:bodyPr lIns="91440" tIns="45720" rIns="91440" bIns="45720"/>
          <a:lstStyle>
            <a:lvl1pPr marL="285750" indent="-285750" algn="l">
              <a:lnSpc>
                <a:spcPct val="95000"/>
              </a:lnSpc>
              <a:spcBef>
                <a:spcPct val="60000"/>
              </a:spcBef>
              <a:buClr>
                <a:schemeClr val="bg1"/>
              </a:buClr>
              <a:buFont typeface="Wingdings" panose="05000000000000000000" pitchFamily="2" charset="2"/>
              <a:buChar char="Ø"/>
              <a:defRPr sz="1800">
                <a:solidFill>
                  <a:schemeClr val="bg1"/>
                </a:solidFill>
                <a:latin typeface="Segoe UI" pitchFamily="34" charset="0"/>
                <a:ea typeface="Segoe UI" pitchFamily="34" charset="0"/>
                <a:cs typeface="Segoe UI" pitchFamily="34" charset="0"/>
              </a:defRPr>
            </a:lvl1pPr>
            <a:lvl2pPr marL="288925" indent="0">
              <a:buNone/>
              <a:defRPr/>
            </a:lvl2pPr>
          </a:lstStyle>
          <a:p>
            <a:r>
              <a:rPr lang="en-US" dirty="0"/>
              <a:t>Enter Description(s)</a:t>
            </a:r>
          </a:p>
          <a:p>
            <a:endParaRPr lang="en-US" dirty="0"/>
          </a:p>
        </p:txBody>
      </p:sp>
      <p:sp>
        <p:nvSpPr>
          <p:cNvPr id="7" name="Text Placeholder 6">
            <a:extLst>
              <a:ext uri="{FF2B5EF4-FFF2-40B4-BE49-F238E27FC236}">
                <a16:creationId xmlns:a16="http://schemas.microsoft.com/office/drawing/2014/main" id="{05E1913A-614D-4F38-AB69-5348B29CCD5D}"/>
              </a:ext>
            </a:extLst>
          </p:cNvPr>
          <p:cNvSpPr>
            <a:spLocks noGrp="1"/>
          </p:cNvSpPr>
          <p:nvPr>
            <p:ph type="body" sz="quarter" idx="10"/>
          </p:nvPr>
        </p:nvSpPr>
        <p:spPr>
          <a:xfrm>
            <a:off x="261938" y="2756542"/>
            <a:ext cx="3241675" cy="2851150"/>
          </a:xfrm>
        </p:spPr>
        <p:txBody>
          <a:bodyPr/>
          <a:lstStyle>
            <a:lvl1pPr>
              <a:defRPr sz="2000">
                <a:solidFill>
                  <a:schemeClr val="bg1"/>
                </a:solidFill>
              </a:defRPr>
            </a:lvl1pPr>
          </a:lstStyle>
          <a:p>
            <a:pPr lvl="0"/>
            <a:r>
              <a:rPr lang="en-US" dirty="0"/>
              <a:t>Edit Master text</a:t>
            </a:r>
          </a:p>
        </p:txBody>
      </p:sp>
      <p:sp>
        <p:nvSpPr>
          <p:cNvPr id="11" name="Text Placeholder 10">
            <a:extLst>
              <a:ext uri="{FF2B5EF4-FFF2-40B4-BE49-F238E27FC236}">
                <a16:creationId xmlns:a16="http://schemas.microsoft.com/office/drawing/2014/main" id="{6A2AE784-2CA5-4194-B30C-8D50C676A59B}"/>
              </a:ext>
            </a:extLst>
          </p:cNvPr>
          <p:cNvSpPr>
            <a:spLocks noGrp="1"/>
          </p:cNvSpPr>
          <p:nvPr>
            <p:ph type="body" sz="quarter" idx="11" hasCustomPrompt="1"/>
          </p:nvPr>
        </p:nvSpPr>
        <p:spPr>
          <a:xfrm>
            <a:off x="261938" y="6018240"/>
            <a:ext cx="8714421" cy="391882"/>
          </a:xfrm>
          <a:solidFill>
            <a:schemeClr val="bg1"/>
          </a:solidFill>
        </p:spPr>
        <p:txBody>
          <a:bodyPr/>
          <a:lstStyle>
            <a:lvl1pPr marL="0" indent="0">
              <a:buNone/>
              <a:defRPr sz="1400">
                <a:solidFill>
                  <a:srgbClr val="3399FF"/>
                </a:solidFill>
              </a:defRPr>
            </a:lvl1pPr>
            <a:lvl2pPr>
              <a:defRPr>
                <a:solidFill>
                  <a:schemeClr val="bg1">
                    <a:lumMod val="75000"/>
                  </a:schemeClr>
                </a:solidFill>
              </a:defRPr>
            </a:lvl2pPr>
            <a:lvl3pPr>
              <a:defRPr>
                <a:solidFill>
                  <a:schemeClr val="bg1">
                    <a:lumMod val="75000"/>
                  </a:schemeClr>
                </a:solidFill>
              </a:defRPr>
            </a:lvl3pPr>
            <a:lvl4pPr>
              <a:defRPr>
                <a:solidFill>
                  <a:schemeClr val="bg1">
                    <a:lumMod val="75000"/>
                  </a:schemeClr>
                </a:solidFill>
              </a:defRPr>
            </a:lvl4pPr>
            <a:lvl5pPr>
              <a:defRPr>
                <a:solidFill>
                  <a:schemeClr val="bg1">
                    <a:lumMod val="75000"/>
                  </a:schemeClr>
                </a:solidFill>
              </a:defRPr>
            </a:lvl5pPr>
          </a:lstStyle>
          <a:p>
            <a:pPr lvl="0"/>
            <a:r>
              <a:rPr lang="en-US" dirty="0"/>
              <a:t>URL</a:t>
            </a:r>
          </a:p>
        </p:txBody>
      </p:sp>
      <p:sp>
        <p:nvSpPr>
          <p:cNvPr id="8" name="Rectangle 7">
            <a:extLst>
              <a:ext uri="{FF2B5EF4-FFF2-40B4-BE49-F238E27FC236}">
                <a16:creationId xmlns:a16="http://schemas.microsoft.com/office/drawing/2014/main" id="{2E5CD9C4-3903-4CFA-9CED-0878686ABD1A}"/>
              </a:ext>
            </a:extLst>
          </p:cNvPr>
          <p:cNvSpPr/>
          <p:nvPr userDrawn="1"/>
        </p:nvSpPr>
        <p:spPr>
          <a:xfrm>
            <a:off x="158449" y="117610"/>
            <a:ext cx="1903085" cy="715581"/>
          </a:xfrm>
          <a:prstGeom prst="rect">
            <a:avLst/>
          </a:prstGeom>
        </p:spPr>
        <p:txBody>
          <a:bodyPr wrap="none">
            <a:spAutoFit/>
          </a:bodyPr>
          <a:lstStyle/>
          <a:p>
            <a:r>
              <a:rPr lang="en-US" sz="4050" dirty="0">
                <a:solidFill>
                  <a:srgbClr val="00B0F0"/>
                </a:solidFill>
              </a:rPr>
              <a:t>DEMO</a:t>
            </a:r>
          </a:p>
        </p:txBody>
      </p:sp>
      <p:sp>
        <p:nvSpPr>
          <p:cNvPr id="9" name="TextBox 8">
            <a:extLst>
              <a:ext uri="{FF2B5EF4-FFF2-40B4-BE49-F238E27FC236}">
                <a16:creationId xmlns:a16="http://schemas.microsoft.com/office/drawing/2014/main" id="{49E51051-C84E-43F1-8039-6E48C7A5E6B8}"/>
              </a:ext>
            </a:extLst>
          </p:cNvPr>
          <p:cNvSpPr txBox="1"/>
          <p:nvPr userDrawn="1"/>
        </p:nvSpPr>
        <p:spPr>
          <a:xfrm>
            <a:off x="6208643" y="6512893"/>
            <a:ext cx="2842055" cy="307777"/>
          </a:xfrm>
          <a:prstGeom prst="rect">
            <a:avLst/>
          </a:prstGeom>
          <a:noFill/>
        </p:spPr>
        <p:txBody>
          <a:bodyPr wrap="square" rtlCol="0">
            <a:spAutoFit/>
          </a:bodyPr>
          <a:lstStyle/>
          <a:p>
            <a:r>
              <a:rPr lang="en-US" sz="1400" dirty="0"/>
              <a:t>#</a:t>
            </a:r>
            <a:r>
              <a:rPr lang="en-US" sz="1400" dirty="0" err="1"/>
              <a:t>AzureArch</a:t>
            </a:r>
            <a:r>
              <a:rPr lang="en-US" sz="1400" dirty="0"/>
              <a:t>  @</a:t>
            </a:r>
            <a:r>
              <a:rPr lang="en-US" sz="1400" dirty="0" err="1"/>
              <a:t>stilldrey</a:t>
            </a:r>
            <a:endParaRPr lang="en-US" sz="1400" dirty="0"/>
          </a:p>
        </p:txBody>
      </p:sp>
    </p:spTree>
    <p:extLst>
      <p:ext uri="{BB962C8B-B14F-4D97-AF65-F5344CB8AC3E}">
        <p14:creationId xmlns:p14="http://schemas.microsoft.com/office/powerpoint/2010/main" val="282823562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Lab">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55B8EEB-D399-4AF3-B7D1-E78E1898CC1F}"/>
              </a:ext>
            </a:extLst>
          </p:cNvPr>
          <p:cNvSpPr/>
          <p:nvPr userDrawn="1"/>
        </p:nvSpPr>
        <p:spPr>
          <a:xfrm>
            <a:off x="0" y="0"/>
            <a:ext cx="9144000" cy="13716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1473233" y="1"/>
            <a:ext cx="7511614" cy="1231901"/>
          </a:xfrm>
        </p:spPr>
        <p:txBody>
          <a:bodyPr/>
          <a:lstStyle>
            <a:lvl1pPr>
              <a:defRPr sz="2400"/>
            </a:lvl1pPr>
          </a:lstStyle>
          <a:p>
            <a:r>
              <a:rPr lang="en-US" dirty="0"/>
              <a:t>Click to edit Lab title</a:t>
            </a:r>
          </a:p>
        </p:txBody>
      </p:sp>
      <p:sp>
        <p:nvSpPr>
          <p:cNvPr id="3" name="Content Placeholder 2"/>
          <p:cNvSpPr>
            <a:spLocks noGrp="1"/>
          </p:cNvSpPr>
          <p:nvPr>
            <p:ph idx="1" hasCustomPrompt="1"/>
          </p:nvPr>
        </p:nvSpPr>
        <p:spPr>
          <a:xfrm>
            <a:off x="151194" y="1371600"/>
            <a:ext cx="8833654" cy="4793789"/>
          </a:xfrm>
        </p:spPr>
        <p:txBody>
          <a:bodyPr>
            <a:normAutofit/>
          </a:bodyPr>
          <a:lstStyle>
            <a:lvl1pPr marL="514350" indent="-514350">
              <a:buFont typeface="+mj-lt"/>
              <a:buAutoNum type="arabicParenR"/>
              <a:defRPr sz="2700"/>
            </a:lvl1pPr>
            <a:lvl2pPr marL="342900" indent="0">
              <a:buFontTx/>
              <a:buNone/>
              <a:defRPr sz="2400"/>
            </a:lvl2pPr>
            <a:lvl3pPr marL="685800" indent="0">
              <a:buFontTx/>
              <a:buNone/>
              <a:defRPr sz="2100"/>
            </a:lvl3pPr>
            <a:lvl4pPr marL="1028700" indent="0">
              <a:buFontTx/>
              <a:buNone/>
              <a:defRPr sz="1800"/>
            </a:lvl4pPr>
            <a:lvl5pPr marL="1371600" indent="0">
              <a:buFontTx/>
              <a:buNone/>
              <a:defRPr sz="1800"/>
            </a:lvl5pPr>
          </a:lstStyle>
          <a:p>
            <a:pPr lvl="0"/>
            <a:r>
              <a:rPr lang="en-US" dirty="0"/>
              <a:t>Click to edit Master text styles</a:t>
            </a:r>
          </a:p>
          <a:p>
            <a:pPr lvl="1"/>
            <a:r>
              <a:rPr lang="en-US" dirty="0"/>
              <a:t>Second level </a:t>
            </a:r>
          </a:p>
          <a:p>
            <a:pPr lvl="1"/>
            <a:r>
              <a:rPr lang="en-US" dirty="0"/>
              <a:t>	Third level</a:t>
            </a:r>
          </a:p>
          <a:p>
            <a:pPr lvl="3"/>
            <a:r>
              <a:rPr lang="en-US" dirty="0"/>
              <a:t>Fourth level</a:t>
            </a:r>
          </a:p>
          <a:p>
            <a:pPr lvl="4"/>
            <a:r>
              <a:rPr lang="en-US" dirty="0"/>
              <a:t>Fifth level</a:t>
            </a:r>
          </a:p>
        </p:txBody>
      </p:sp>
      <p:sp>
        <p:nvSpPr>
          <p:cNvPr id="7" name="Rectangle 6">
            <a:extLst>
              <a:ext uri="{FF2B5EF4-FFF2-40B4-BE49-F238E27FC236}">
                <a16:creationId xmlns:a16="http://schemas.microsoft.com/office/drawing/2014/main" id="{36E8BE26-ED1E-4BC3-AABB-33679E13D11C}"/>
              </a:ext>
            </a:extLst>
          </p:cNvPr>
          <p:cNvSpPr/>
          <p:nvPr userDrawn="1"/>
        </p:nvSpPr>
        <p:spPr>
          <a:xfrm>
            <a:off x="158449" y="117610"/>
            <a:ext cx="1314784" cy="715581"/>
          </a:xfrm>
          <a:prstGeom prst="rect">
            <a:avLst/>
          </a:prstGeom>
        </p:spPr>
        <p:txBody>
          <a:bodyPr wrap="none">
            <a:spAutoFit/>
          </a:bodyPr>
          <a:lstStyle/>
          <a:p>
            <a:r>
              <a:rPr lang="en-US" sz="4050" dirty="0">
                <a:solidFill>
                  <a:srgbClr val="00B0F0"/>
                </a:solidFill>
              </a:rPr>
              <a:t>LAB</a:t>
            </a:r>
          </a:p>
        </p:txBody>
      </p:sp>
      <p:sp>
        <p:nvSpPr>
          <p:cNvPr id="8" name="Text Placeholder 4">
            <a:extLst>
              <a:ext uri="{FF2B5EF4-FFF2-40B4-BE49-F238E27FC236}">
                <a16:creationId xmlns:a16="http://schemas.microsoft.com/office/drawing/2014/main" id="{5F53A04A-F1A4-47F1-8696-966F2AE336F7}"/>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262544984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ontent &amp; Co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1194" y="0"/>
            <a:ext cx="8833654" cy="878350"/>
          </a:xfrm>
        </p:spPr>
        <p:txBody>
          <a:bodyPr/>
          <a:lstStyle>
            <a:lvl1pPr>
              <a:defRPr/>
            </a:lvl1pPr>
          </a:lstStyle>
          <a:p>
            <a:r>
              <a:rPr lang="en-US" dirty="0"/>
              <a:t>Content &amp; Code</a:t>
            </a:r>
          </a:p>
        </p:txBody>
      </p:sp>
      <p:sp>
        <p:nvSpPr>
          <p:cNvPr id="3" name="Content Placeholder 2"/>
          <p:cNvSpPr>
            <a:spLocks noGrp="1"/>
          </p:cNvSpPr>
          <p:nvPr>
            <p:ph idx="1"/>
          </p:nvPr>
        </p:nvSpPr>
        <p:spPr>
          <a:xfrm>
            <a:off x="151194" y="1231902"/>
            <a:ext cx="8833654" cy="2421204"/>
          </a:xfrm>
        </p:spPr>
        <p:txBody>
          <a:bodyPr>
            <a:normAutofit/>
          </a:bodyPr>
          <a:lstStyle>
            <a:lvl1pPr marL="0" indent="0">
              <a:buFont typeface="Arial" panose="020B0604020202020204" pitchFamily="34" charset="0"/>
              <a:buNone/>
              <a:defRPr sz="2100"/>
            </a:lvl1pPr>
            <a:lvl2pPr marL="342900" indent="0">
              <a:buFont typeface="Arial" panose="020B0604020202020204" pitchFamily="34" charset="0"/>
              <a:buNone/>
              <a:defRPr sz="1800"/>
            </a:lvl2pPr>
            <a:lvl3pPr marL="685800" indent="0">
              <a:buFont typeface="Arial" panose="020B0604020202020204" pitchFamily="34" charset="0"/>
              <a:buNone/>
              <a:defRPr sz="1500"/>
            </a:lvl3pPr>
            <a:lvl4pPr marL="1028700" indent="0">
              <a:buFont typeface="Arial" panose="020B0604020202020204" pitchFamily="34" charset="0"/>
              <a:buNone/>
              <a:defRPr sz="1350"/>
            </a:lvl4pPr>
            <a:lvl5pPr marL="1371600" indent="0">
              <a:buFont typeface="Arial" panose="020B0604020202020204" pitchFamily="34" charset="0"/>
              <a:buNone/>
              <a:defRPr sz="135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a:extLst>
              <a:ext uri="{FF2B5EF4-FFF2-40B4-BE49-F238E27FC236}">
                <a16:creationId xmlns:a16="http://schemas.microsoft.com/office/drawing/2014/main" id="{06833DA2-9089-4E59-9B9D-7F3A29DCE61C}"/>
              </a:ext>
            </a:extLst>
          </p:cNvPr>
          <p:cNvSpPr/>
          <p:nvPr userDrawn="1"/>
        </p:nvSpPr>
        <p:spPr bwMode="auto">
          <a:xfrm>
            <a:off x="33849" y="3653108"/>
            <a:ext cx="9020275" cy="3129417"/>
          </a:xfrm>
          <a:prstGeom prst="rect">
            <a:avLst/>
          </a:prstGeom>
          <a:solidFill>
            <a:schemeClr val="accent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577" fontAlgn="base">
              <a:spcBef>
                <a:spcPct val="0"/>
              </a:spcBef>
              <a:spcAft>
                <a:spcPct val="0"/>
              </a:spcAft>
            </a:pPr>
            <a:endParaRPr lang="en-US" sz="1471" dirty="0">
              <a:gradFill>
                <a:gsLst>
                  <a:gs pos="0">
                    <a:srgbClr val="FFFFFF"/>
                  </a:gs>
                  <a:gs pos="100000">
                    <a:srgbClr val="FFFFFF"/>
                  </a:gs>
                </a:gsLst>
                <a:lin ang="5400000" scaled="0"/>
              </a:gradFill>
            </a:endParaRPr>
          </a:p>
        </p:txBody>
      </p:sp>
      <p:sp>
        <p:nvSpPr>
          <p:cNvPr id="10" name="Content Placeholder 2">
            <a:extLst>
              <a:ext uri="{FF2B5EF4-FFF2-40B4-BE49-F238E27FC236}">
                <a16:creationId xmlns:a16="http://schemas.microsoft.com/office/drawing/2014/main" id="{A7A07890-C86B-4334-9F28-D4C01C01B9F8}"/>
              </a:ext>
            </a:extLst>
          </p:cNvPr>
          <p:cNvSpPr>
            <a:spLocks noGrp="1"/>
          </p:cNvSpPr>
          <p:nvPr>
            <p:ph idx="10" hasCustomPrompt="1"/>
          </p:nvPr>
        </p:nvSpPr>
        <p:spPr>
          <a:xfrm>
            <a:off x="151194" y="3795486"/>
            <a:ext cx="8833654" cy="2910114"/>
          </a:xfrm>
          <a:solidFill>
            <a:schemeClr val="bg1"/>
          </a:solidFill>
          <a:ln w="60325" cmpd="sng">
            <a:solidFill>
              <a:srgbClr val="0070C0"/>
            </a:solidFill>
          </a:ln>
        </p:spPr>
        <p:txBody>
          <a:bodyPr>
            <a:normAutofit/>
          </a:bodyPr>
          <a:lstStyle>
            <a:lvl1pPr marL="0" indent="0" defTabSz="0">
              <a:buFont typeface="Arial" panose="020B0604020202020204" pitchFamily="34" charset="0"/>
              <a:buNone/>
              <a:defRPr sz="1200">
                <a:latin typeface="Courier New" panose="02070309020205020404" pitchFamily="49" charset="0"/>
                <a:cs typeface="Courier New" panose="02070309020205020404" pitchFamily="49" charset="0"/>
              </a:defRPr>
            </a:lvl1pPr>
            <a:lvl2pPr marL="342900" indent="0" defTabSz="0">
              <a:buFont typeface="Arial" panose="020B0604020202020204" pitchFamily="34" charset="0"/>
              <a:buNone/>
              <a:defRPr sz="1200">
                <a:latin typeface="Courier New" panose="02070309020205020404" pitchFamily="49" charset="0"/>
                <a:cs typeface="Courier New" panose="02070309020205020404" pitchFamily="49" charset="0"/>
              </a:defRPr>
            </a:lvl2pPr>
            <a:lvl3pPr marL="685800" indent="0" defTabSz="0">
              <a:buFont typeface="Arial" panose="020B0604020202020204" pitchFamily="34" charset="0"/>
              <a:buNone/>
              <a:defRPr sz="1200">
                <a:latin typeface="Courier New" panose="02070309020205020404" pitchFamily="49" charset="0"/>
                <a:cs typeface="Courier New" panose="02070309020205020404" pitchFamily="49" charset="0"/>
              </a:defRPr>
            </a:lvl3pPr>
            <a:lvl4pPr marL="1028700" indent="0" defTabSz="0">
              <a:buFont typeface="Arial" panose="020B0604020202020204" pitchFamily="34" charset="0"/>
              <a:buNone/>
              <a:defRPr sz="1200">
                <a:latin typeface="Courier New" panose="02070309020205020404" pitchFamily="49" charset="0"/>
                <a:cs typeface="Courier New" panose="02070309020205020404" pitchFamily="49" charset="0"/>
              </a:defRPr>
            </a:lvl4pPr>
            <a:lvl5pPr marL="1371600" indent="0" defTabSz="0">
              <a:buFont typeface="Arial" panose="020B0604020202020204" pitchFamily="34" charset="0"/>
              <a:buNone/>
              <a:defRPr sz="1200">
                <a:latin typeface="Courier New" panose="02070309020205020404" pitchFamily="49" charset="0"/>
                <a:cs typeface="Courier New" panose="02070309020205020404" pitchFamily="49" charset="0"/>
              </a:defRPr>
            </a:lvl5pPr>
          </a:lstStyle>
          <a:p>
            <a:pPr lvl="0"/>
            <a:r>
              <a:rPr lang="en-US" dirty="0"/>
              <a:t>Click to Edit/Paste/Insert Code or Paste/Insert Screenshot</a:t>
            </a:r>
          </a:p>
          <a:p>
            <a:pPr lvl="1"/>
            <a:r>
              <a:rPr lang="en-US" dirty="0"/>
              <a:t>	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056990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TEXT title style</a:t>
            </a:r>
          </a:p>
        </p:txBody>
      </p:sp>
      <p:sp>
        <p:nvSpPr>
          <p:cNvPr id="3" name="Text Placeholder 2"/>
          <p:cNvSpPr>
            <a:spLocks noGrp="1"/>
          </p:cNvSpPr>
          <p:nvPr>
            <p:ph type="body" idx="1" hasCustomPrompt="1"/>
          </p:nvPr>
        </p:nvSpPr>
        <p:spPr/>
        <p:txBody>
          <a:bodyPr/>
          <a:lstStyle>
            <a:lvl1pPr>
              <a:defRPr/>
            </a:lvl1pPr>
          </a:lstStyle>
          <a:p>
            <a:pPr lvl="0"/>
            <a:r>
              <a:rPr lang="en-US" dirty="0"/>
              <a:t>Edit TEXT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4">
            <a:extLst>
              <a:ext uri="{FF2B5EF4-FFF2-40B4-BE49-F238E27FC236}">
                <a16:creationId xmlns:a16="http://schemas.microsoft.com/office/drawing/2014/main" id="{1E308FE5-C3CD-4C2B-84FD-DAE006C3200F}"/>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269602945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23216E-3091-410D-83D4-F3B694551529}"/>
              </a:ext>
            </a:extLst>
          </p:cNvPr>
          <p:cNvSpPr>
            <a:spLocks noGrp="1"/>
          </p:cNvSpPr>
          <p:nvPr>
            <p:ph type="title" hasCustomPrompt="1"/>
          </p:nvPr>
        </p:nvSpPr>
        <p:spPr/>
        <p:txBody>
          <a:bodyPr/>
          <a:lstStyle>
            <a:lvl1pPr>
              <a:defRPr/>
            </a:lvl1pPr>
          </a:lstStyle>
          <a:p>
            <a:r>
              <a:rPr lang="en-US" dirty="0"/>
              <a:t>Click to edit Code Title</a:t>
            </a:r>
          </a:p>
        </p:txBody>
      </p:sp>
      <p:sp>
        <p:nvSpPr>
          <p:cNvPr id="4" name="Text Placeholder 3">
            <a:extLst>
              <a:ext uri="{FF2B5EF4-FFF2-40B4-BE49-F238E27FC236}">
                <a16:creationId xmlns:a16="http://schemas.microsoft.com/office/drawing/2014/main" id="{8AA8E3D7-116C-400A-AC64-F86759F16B62}"/>
              </a:ext>
            </a:extLst>
          </p:cNvPr>
          <p:cNvSpPr>
            <a:spLocks noGrp="1"/>
          </p:cNvSpPr>
          <p:nvPr>
            <p:ph type="body" sz="quarter" idx="10" hasCustomPrompt="1"/>
          </p:nvPr>
        </p:nvSpPr>
        <p:spPr>
          <a:xfrm>
            <a:off x="93306" y="1055077"/>
            <a:ext cx="8929396" cy="5616311"/>
          </a:xfrm>
        </p:spPr>
        <p:txBody>
          <a:bodyPr/>
          <a:lstStyle>
            <a:lvl1pPr marL="0" indent="0">
              <a:buNone/>
              <a:defRPr sz="2400">
                <a:latin typeface="Consolas" panose="020B0609020204030204" pitchFamily="49" charset="0"/>
              </a:defRPr>
            </a:lvl1pPr>
            <a:lvl2pPr marL="288925" indent="0">
              <a:buNone/>
              <a:defRPr sz="2000">
                <a:latin typeface="Consolas" panose="020B0609020204030204" pitchFamily="49" charset="0"/>
              </a:defRPr>
            </a:lvl2pPr>
            <a:lvl3pPr marL="681037" indent="0">
              <a:buNone/>
              <a:defRPr sz="1800">
                <a:latin typeface="Consolas" panose="020B0609020204030204" pitchFamily="49" charset="0"/>
              </a:defRPr>
            </a:lvl3pPr>
            <a:lvl4pPr marL="1089025" indent="0">
              <a:buNone/>
              <a:defRPr sz="1600">
                <a:latin typeface="Consolas" panose="020B0609020204030204" pitchFamily="49" charset="0"/>
              </a:defRPr>
            </a:lvl4pPr>
            <a:lvl5pPr marL="1376363" indent="0">
              <a:buNone/>
              <a:defRPr sz="1600">
                <a:latin typeface="Consolas" panose="020B0609020204030204" pitchFamily="49" charset="0"/>
              </a:defRPr>
            </a:lvl5pPr>
          </a:lstStyle>
          <a:p>
            <a:pPr lvl="0"/>
            <a:r>
              <a:rPr lang="en-US" dirty="0"/>
              <a:t>Edit Code</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1718166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01930" y="1189178"/>
            <a:ext cx="8740142" cy="4801075"/>
          </a:xfrm>
          <a:prstGeom prst="rect">
            <a:avLst/>
          </a:prstGeom>
        </p:spPr>
        <p:txBody>
          <a:bodyPr/>
          <a:lstStyle>
            <a:lvl1pPr marL="213593" indent="-213593">
              <a:buClr>
                <a:schemeClr val="tx1"/>
              </a:buClr>
              <a:buSzPct val="90000"/>
              <a:buFont typeface="Arial" pitchFamily="34" charset="0"/>
              <a:buChar char="•"/>
              <a:defRPr sz="264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20181" indent="-20659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33773" indent="-213593">
              <a:buClr>
                <a:schemeClr val="tx1"/>
              </a:buClr>
              <a:buSzPct val="90000"/>
              <a:buFont typeface="Arial" pitchFamily="34" charset="0"/>
              <a:buChar char="•"/>
              <a:defRPr sz="2059">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01846" indent="-168073">
              <a:buClr>
                <a:schemeClr val="tx1"/>
              </a:buClr>
              <a:buSzPct val="90000"/>
              <a:buFont typeface="Arial" pitchFamily="34" charset="0"/>
              <a:buChar char="•"/>
              <a:defRPr sz="1765">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969919" indent="-168073">
              <a:buClr>
                <a:schemeClr val="tx1"/>
              </a:buClr>
              <a:buSzPct val="90000"/>
              <a:buFont typeface="Arial" pitchFamily="34" charset="0"/>
              <a:buChar char="•"/>
              <a:defRPr sz="147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7"/>
            <a:ext cx="9144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2720"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hasCustomPrompt="1"/>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Title</a:t>
            </a:r>
          </a:p>
        </p:txBody>
      </p:sp>
    </p:spTree>
    <p:extLst>
      <p:ext uri="{BB962C8B-B14F-4D97-AF65-F5344CB8AC3E}">
        <p14:creationId xmlns:p14="http://schemas.microsoft.com/office/powerpoint/2010/main" val="11963743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teps">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CCF24501-8757-48AA-B9DD-ED5BECE78DDC}"/>
              </a:ext>
            </a:extLst>
          </p:cNvPr>
          <p:cNvSpPr txBox="1"/>
          <p:nvPr userDrawn="1"/>
        </p:nvSpPr>
        <p:spPr>
          <a:xfrm>
            <a:off x="169906" y="2054745"/>
            <a:ext cx="1568243" cy="271654"/>
          </a:xfrm>
          <a:prstGeom prst="rect">
            <a:avLst/>
          </a:prstGeom>
          <a:solidFill>
            <a:schemeClr val="bg1"/>
          </a:solidFill>
          <a:ln w="12700">
            <a:solidFill>
              <a:schemeClr val="tx1"/>
            </a:solidFill>
          </a:ln>
        </p:spPr>
        <p:txBody>
          <a:bodyPr wrap="square" lIns="68570" tIns="34285" rIns="68570" bIns="34285" rtlCol="0" anchor="ctr">
            <a:noAutofit/>
          </a:bodyPr>
          <a:lstStyle>
            <a:defPPr>
              <a:defRPr lang="en-US"/>
            </a:defPPr>
            <a:lvl1pPr>
              <a:defRPr sz="2400">
                <a:solidFill>
                  <a:srgbClr val="0078D7"/>
                </a:solidFill>
                <a:latin typeface="+mj-lt"/>
              </a:defRPr>
            </a:lvl1pPr>
          </a:lstStyle>
          <a:p>
            <a:pPr defTabSz="685669">
              <a:defRPr/>
            </a:pPr>
            <a:r>
              <a:rPr lang="en-US" sz="1050" b="1" dirty="0">
                <a:solidFill>
                  <a:schemeClr val="tx1">
                    <a:lumMod val="95000"/>
                    <a:lumOff val="5000"/>
                  </a:schemeClr>
                </a:solidFill>
                <a:latin typeface="Segoe UI Light"/>
              </a:rPr>
              <a:t>Observations</a:t>
            </a:r>
          </a:p>
        </p:txBody>
      </p:sp>
      <p:sp>
        <p:nvSpPr>
          <p:cNvPr id="2" name="Title 1"/>
          <p:cNvSpPr>
            <a:spLocks noGrp="1"/>
          </p:cNvSpPr>
          <p:nvPr>
            <p:ph type="title" hasCustomPrompt="1"/>
          </p:nvPr>
        </p:nvSpPr>
        <p:spPr/>
        <p:txBody>
          <a:bodyPr/>
          <a:lstStyle>
            <a:lvl1pPr>
              <a:defRPr/>
            </a:lvl1pPr>
          </a:lstStyle>
          <a:p>
            <a:r>
              <a:rPr lang="en-US" dirty="0"/>
              <a:t>Click to edit Steps Title</a:t>
            </a:r>
          </a:p>
        </p:txBody>
      </p:sp>
      <p:graphicFrame>
        <p:nvGraphicFramePr>
          <p:cNvPr id="3" name="Table 2">
            <a:extLst>
              <a:ext uri="{FF2B5EF4-FFF2-40B4-BE49-F238E27FC236}">
                <a16:creationId xmlns:a16="http://schemas.microsoft.com/office/drawing/2014/main" id="{0DA8EFC8-B6A4-4A4B-9EDA-91002B4DFD8C}"/>
              </a:ext>
            </a:extLst>
          </p:cNvPr>
          <p:cNvGraphicFramePr>
            <a:graphicFrameLocks noGrp="1"/>
          </p:cNvGraphicFramePr>
          <p:nvPr userDrawn="1">
            <p:extLst>
              <p:ext uri="{D42A27DB-BD31-4B8C-83A1-F6EECF244321}">
                <p14:modId xmlns:p14="http://schemas.microsoft.com/office/powerpoint/2010/main" val="69496546"/>
              </p:ext>
            </p:extLst>
          </p:nvPr>
        </p:nvGraphicFramePr>
        <p:xfrm>
          <a:off x="177800" y="987548"/>
          <a:ext cx="8799331" cy="915686"/>
        </p:xfrm>
        <a:graphic>
          <a:graphicData uri="http://schemas.openxmlformats.org/drawingml/2006/table">
            <a:tbl>
              <a:tblPr firstRow="1" bandRow="1">
                <a:tableStyleId>{5C22544A-7EE6-4342-B048-85BDC9FD1C3A}</a:tableStyleId>
              </a:tblPr>
              <a:tblGrid>
                <a:gridCol w="247754">
                  <a:extLst>
                    <a:ext uri="{9D8B030D-6E8A-4147-A177-3AD203B41FA5}">
                      <a16:colId xmlns:a16="http://schemas.microsoft.com/office/drawing/2014/main" val="612254498"/>
                    </a:ext>
                  </a:extLst>
                </a:gridCol>
                <a:gridCol w="2696305">
                  <a:extLst>
                    <a:ext uri="{9D8B030D-6E8A-4147-A177-3AD203B41FA5}">
                      <a16:colId xmlns:a16="http://schemas.microsoft.com/office/drawing/2014/main" val="1261049811"/>
                    </a:ext>
                  </a:extLst>
                </a:gridCol>
                <a:gridCol w="241057">
                  <a:extLst>
                    <a:ext uri="{9D8B030D-6E8A-4147-A177-3AD203B41FA5}">
                      <a16:colId xmlns:a16="http://schemas.microsoft.com/office/drawing/2014/main" val="2638922956"/>
                    </a:ext>
                  </a:extLst>
                </a:gridCol>
                <a:gridCol w="2696305">
                  <a:extLst>
                    <a:ext uri="{9D8B030D-6E8A-4147-A177-3AD203B41FA5}">
                      <a16:colId xmlns:a16="http://schemas.microsoft.com/office/drawing/2014/main" val="1530065899"/>
                    </a:ext>
                  </a:extLst>
                </a:gridCol>
                <a:gridCol w="221605">
                  <a:extLst>
                    <a:ext uri="{9D8B030D-6E8A-4147-A177-3AD203B41FA5}">
                      <a16:colId xmlns:a16="http://schemas.microsoft.com/office/drawing/2014/main" val="1628348927"/>
                    </a:ext>
                  </a:extLst>
                </a:gridCol>
                <a:gridCol w="2696305">
                  <a:extLst>
                    <a:ext uri="{9D8B030D-6E8A-4147-A177-3AD203B41FA5}">
                      <a16:colId xmlns:a16="http://schemas.microsoft.com/office/drawing/2014/main" val="3564049150"/>
                    </a:ext>
                  </a:extLst>
                </a:gridCol>
              </a:tblGrid>
              <a:tr h="915686">
                <a:tc>
                  <a:txBody>
                    <a:bodyPr/>
                    <a:lstStyle/>
                    <a:p>
                      <a:pPr algn="ctr"/>
                      <a:r>
                        <a:rPr lang="en-US" sz="1800" dirty="0">
                          <a:solidFill>
                            <a:schemeClr val="bg1"/>
                          </a:solidFill>
                        </a:rPr>
                        <a:t>1</a:t>
                      </a:r>
                    </a:p>
                  </a:txBody>
                  <a:tcPr marL="68570" marR="6857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2"/>
                    </a:solidFill>
                  </a:tcPr>
                </a:tc>
                <a:tc>
                  <a:txBody>
                    <a:bodyPr/>
                    <a:lstStyle/>
                    <a:p>
                      <a:pPr marL="0" indent="0" algn="l">
                        <a:buFont typeface="Arial" panose="020B0604020202020204" pitchFamily="34" charset="0"/>
                        <a:buNone/>
                      </a:pPr>
                      <a:endParaRPr lang="en-US" sz="1200" b="0" dirty="0">
                        <a:solidFill>
                          <a:schemeClr val="tx1"/>
                        </a:solidFill>
                        <a:latin typeface="Segoe UI" panose="020B0502040204020203" pitchFamily="34" charset="0"/>
                        <a:cs typeface="Segoe UI" panose="020B0502040204020203" pitchFamily="34" charset="0"/>
                      </a:endParaRPr>
                    </a:p>
                  </a:txBody>
                  <a:tcPr marL="68570" marR="6857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r>
                        <a:rPr lang="en-US" sz="1800" dirty="0">
                          <a:solidFill>
                            <a:schemeClr val="bg1"/>
                          </a:solidFill>
                        </a:rPr>
                        <a:t>2</a:t>
                      </a:r>
                    </a:p>
                  </a:txBody>
                  <a:tcPr marL="68570" marR="6857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2"/>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txBody>
                  <a:tcPr marL="68570" marR="6857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r>
                        <a:rPr lang="en-US" sz="1800" dirty="0">
                          <a:solidFill>
                            <a:schemeClr val="bg1"/>
                          </a:solidFill>
                        </a:rPr>
                        <a:t>3</a:t>
                      </a:r>
                    </a:p>
                  </a:txBody>
                  <a:tcPr marL="68570" marR="6857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2"/>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txBody>
                  <a:tcPr marL="68570" marR="6857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2296024"/>
                  </a:ext>
                </a:extLst>
              </a:tr>
            </a:tbl>
          </a:graphicData>
        </a:graphic>
      </p:graphicFrame>
      <p:sp>
        <p:nvSpPr>
          <p:cNvPr id="7" name="TextBox 6">
            <a:extLst>
              <a:ext uri="{FF2B5EF4-FFF2-40B4-BE49-F238E27FC236}">
                <a16:creationId xmlns:a16="http://schemas.microsoft.com/office/drawing/2014/main" id="{92028F83-BC57-46B6-AE4F-F363D917BFB5}"/>
              </a:ext>
            </a:extLst>
          </p:cNvPr>
          <p:cNvSpPr txBox="1"/>
          <p:nvPr userDrawn="1"/>
        </p:nvSpPr>
        <p:spPr>
          <a:xfrm>
            <a:off x="4669826" y="2026752"/>
            <a:ext cx="1568243" cy="271654"/>
          </a:xfrm>
          <a:prstGeom prst="rect">
            <a:avLst/>
          </a:prstGeom>
          <a:solidFill>
            <a:schemeClr val="bg1"/>
          </a:solidFill>
          <a:ln w="12700">
            <a:solidFill>
              <a:schemeClr val="tx1"/>
            </a:solidFill>
          </a:ln>
        </p:spPr>
        <p:txBody>
          <a:bodyPr wrap="square" lIns="68570" tIns="34285" rIns="68570" bIns="34285" rtlCol="0" anchor="ctr">
            <a:noAutofit/>
          </a:bodyPr>
          <a:lstStyle>
            <a:defPPr>
              <a:defRPr lang="en-US"/>
            </a:defPPr>
            <a:lvl1pPr>
              <a:defRPr sz="2400">
                <a:solidFill>
                  <a:srgbClr val="0078D7"/>
                </a:solidFill>
                <a:latin typeface="+mj-lt"/>
              </a:defRPr>
            </a:lvl1pPr>
          </a:lstStyle>
          <a:p>
            <a:pPr defTabSz="685669">
              <a:defRPr/>
            </a:pPr>
            <a:r>
              <a:rPr lang="en-US" sz="1050" b="1" dirty="0">
                <a:solidFill>
                  <a:schemeClr val="tx1">
                    <a:lumMod val="95000"/>
                    <a:lumOff val="5000"/>
                  </a:schemeClr>
                </a:solidFill>
                <a:latin typeface="Segoe UI Light"/>
              </a:rPr>
              <a:t>Results</a:t>
            </a:r>
          </a:p>
        </p:txBody>
      </p:sp>
      <p:sp>
        <p:nvSpPr>
          <p:cNvPr id="8" name="TextBox 7">
            <a:extLst>
              <a:ext uri="{FF2B5EF4-FFF2-40B4-BE49-F238E27FC236}">
                <a16:creationId xmlns:a16="http://schemas.microsoft.com/office/drawing/2014/main" id="{1B2D9789-D165-4BDB-A460-2343E7F13D54}"/>
              </a:ext>
            </a:extLst>
          </p:cNvPr>
          <p:cNvSpPr txBox="1"/>
          <p:nvPr userDrawn="1"/>
        </p:nvSpPr>
        <p:spPr>
          <a:xfrm>
            <a:off x="169906" y="5243163"/>
            <a:ext cx="1565352" cy="271654"/>
          </a:xfrm>
          <a:prstGeom prst="rect">
            <a:avLst/>
          </a:prstGeom>
          <a:solidFill>
            <a:schemeClr val="bg1"/>
          </a:solidFill>
          <a:ln w="12700">
            <a:solidFill>
              <a:schemeClr val="tx1"/>
            </a:solidFill>
          </a:ln>
        </p:spPr>
        <p:txBody>
          <a:bodyPr wrap="square" lIns="68570" tIns="34285" rIns="68570" bIns="34285" rtlCol="0" anchor="ctr">
            <a:noAutofit/>
          </a:bodyPr>
          <a:lstStyle>
            <a:defPPr>
              <a:defRPr lang="en-US"/>
            </a:defPPr>
            <a:lvl1pPr>
              <a:defRPr sz="2400">
                <a:solidFill>
                  <a:srgbClr val="0078D7"/>
                </a:solidFill>
                <a:latin typeface="+mj-lt"/>
              </a:defRPr>
            </a:lvl1pPr>
          </a:lstStyle>
          <a:p>
            <a:pPr defTabSz="685669">
              <a:defRPr/>
            </a:pPr>
            <a:r>
              <a:rPr lang="en-US" sz="1050" b="1" dirty="0">
                <a:solidFill>
                  <a:schemeClr val="tx1">
                    <a:lumMod val="95000"/>
                    <a:lumOff val="5000"/>
                  </a:schemeClr>
                </a:solidFill>
                <a:latin typeface="Segoe UI Light"/>
              </a:rPr>
              <a:t>Resources</a:t>
            </a:r>
          </a:p>
        </p:txBody>
      </p:sp>
      <p:sp>
        <p:nvSpPr>
          <p:cNvPr id="10" name="TextBox 9">
            <a:extLst>
              <a:ext uri="{FF2B5EF4-FFF2-40B4-BE49-F238E27FC236}">
                <a16:creationId xmlns:a16="http://schemas.microsoft.com/office/drawing/2014/main" id="{2A40F325-ADB0-41C7-9EF7-7E36EF2381D6}"/>
              </a:ext>
            </a:extLst>
          </p:cNvPr>
          <p:cNvSpPr txBox="1"/>
          <p:nvPr userDrawn="1"/>
        </p:nvSpPr>
        <p:spPr>
          <a:xfrm>
            <a:off x="169904" y="794128"/>
            <a:ext cx="1568244" cy="271654"/>
          </a:xfrm>
          <a:prstGeom prst="rect">
            <a:avLst/>
          </a:prstGeom>
          <a:solidFill>
            <a:schemeClr val="bg1"/>
          </a:solidFill>
          <a:ln w="12700">
            <a:solidFill>
              <a:schemeClr val="tx1"/>
            </a:solidFill>
          </a:ln>
        </p:spPr>
        <p:txBody>
          <a:bodyPr wrap="square" lIns="68570" tIns="34285" rIns="68570" bIns="34285" rtlCol="0" anchor="ctr">
            <a:noAutofit/>
          </a:bodyPr>
          <a:lstStyle>
            <a:defPPr>
              <a:defRPr lang="en-US"/>
            </a:defPPr>
            <a:lvl1pPr>
              <a:defRPr sz="2400">
                <a:solidFill>
                  <a:srgbClr val="0078D7"/>
                </a:solidFill>
                <a:latin typeface="+mj-lt"/>
              </a:defRPr>
            </a:lvl1pPr>
          </a:lstStyle>
          <a:p>
            <a:pPr defTabSz="685669">
              <a:defRPr/>
            </a:pPr>
            <a:r>
              <a:rPr lang="en-US" sz="1050" b="1" dirty="0">
                <a:solidFill>
                  <a:schemeClr val="tx1">
                    <a:lumMod val="95000"/>
                    <a:lumOff val="5000"/>
                  </a:schemeClr>
                </a:solidFill>
                <a:latin typeface="Segoe UI Light"/>
              </a:rPr>
              <a:t>Steps</a:t>
            </a:r>
          </a:p>
        </p:txBody>
      </p:sp>
      <p:sp>
        <p:nvSpPr>
          <p:cNvPr id="19" name="Text Placeholder 18">
            <a:extLst>
              <a:ext uri="{FF2B5EF4-FFF2-40B4-BE49-F238E27FC236}">
                <a16:creationId xmlns:a16="http://schemas.microsoft.com/office/drawing/2014/main" id="{97DBA5D9-8C6D-43D4-A24D-D27248395183}"/>
              </a:ext>
            </a:extLst>
          </p:cNvPr>
          <p:cNvSpPr>
            <a:spLocks noGrp="1"/>
          </p:cNvSpPr>
          <p:nvPr>
            <p:ph type="body" sz="quarter" idx="12" hasCustomPrompt="1"/>
          </p:nvPr>
        </p:nvSpPr>
        <p:spPr>
          <a:xfrm>
            <a:off x="460375" y="1035632"/>
            <a:ext cx="2590800" cy="827088"/>
          </a:xfrm>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Step 1</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Text Placeholder 18">
            <a:extLst>
              <a:ext uri="{FF2B5EF4-FFF2-40B4-BE49-F238E27FC236}">
                <a16:creationId xmlns:a16="http://schemas.microsoft.com/office/drawing/2014/main" id="{35DE67FC-9970-40AE-86CC-CDE63AD436CF}"/>
              </a:ext>
            </a:extLst>
          </p:cNvPr>
          <p:cNvSpPr>
            <a:spLocks noGrp="1"/>
          </p:cNvSpPr>
          <p:nvPr>
            <p:ph type="body" sz="quarter" idx="13" hasCustomPrompt="1"/>
          </p:nvPr>
        </p:nvSpPr>
        <p:spPr>
          <a:xfrm>
            <a:off x="3405726" y="1016750"/>
            <a:ext cx="2590800" cy="827088"/>
          </a:xfrm>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Step 2</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Text Placeholder 18">
            <a:extLst>
              <a:ext uri="{FF2B5EF4-FFF2-40B4-BE49-F238E27FC236}">
                <a16:creationId xmlns:a16="http://schemas.microsoft.com/office/drawing/2014/main" id="{5DA0B143-17CC-4340-B000-4AB93B418219}"/>
              </a:ext>
            </a:extLst>
          </p:cNvPr>
          <p:cNvSpPr>
            <a:spLocks noGrp="1"/>
          </p:cNvSpPr>
          <p:nvPr>
            <p:ph type="body" sz="quarter" idx="14" hasCustomPrompt="1"/>
          </p:nvPr>
        </p:nvSpPr>
        <p:spPr>
          <a:xfrm>
            <a:off x="6351077" y="1031847"/>
            <a:ext cx="2590800" cy="827088"/>
          </a:xfrm>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Step 3</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4" name="Text Placeholder 18">
            <a:extLst>
              <a:ext uri="{FF2B5EF4-FFF2-40B4-BE49-F238E27FC236}">
                <a16:creationId xmlns:a16="http://schemas.microsoft.com/office/drawing/2014/main" id="{D3A2EF9D-8503-44C9-8C8A-AD3AB6E8B9E7}"/>
              </a:ext>
            </a:extLst>
          </p:cNvPr>
          <p:cNvSpPr>
            <a:spLocks noGrp="1"/>
          </p:cNvSpPr>
          <p:nvPr>
            <p:ph type="body" sz="quarter" idx="17" hasCustomPrompt="1"/>
          </p:nvPr>
        </p:nvSpPr>
        <p:spPr>
          <a:xfrm>
            <a:off x="187194" y="5514817"/>
            <a:ext cx="8799331" cy="1065841"/>
          </a:xfrm>
          <a:solidFill>
            <a:schemeClr val="bg1"/>
          </a:solidFill>
          <a:ln w="22225">
            <a:solidFill>
              <a:srgbClr val="000000"/>
            </a:solidFill>
          </a:ln>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Resources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3" name="Text Placeholder 18">
            <a:extLst>
              <a:ext uri="{FF2B5EF4-FFF2-40B4-BE49-F238E27FC236}">
                <a16:creationId xmlns:a16="http://schemas.microsoft.com/office/drawing/2014/main" id="{15DBFA86-3281-48C1-B37A-60EAF36BD25D}"/>
              </a:ext>
            </a:extLst>
          </p:cNvPr>
          <p:cNvSpPr>
            <a:spLocks noGrp="1"/>
          </p:cNvSpPr>
          <p:nvPr>
            <p:ph type="body" sz="quarter" idx="16" hasCustomPrompt="1"/>
          </p:nvPr>
        </p:nvSpPr>
        <p:spPr>
          <a:xfrm>
            <a:off x="4678319" y="2265437"/>
            <a:ext cx="4295775" cy="2862989"/>
          </a:xfrm>
          <a:solidFill>
            <a:schemeClr val="bg1"/>
          </a:solidFill>
          <a:ln w="22225">
            <a:solidFill>
              <a:srgbClr val="000000"/>
            </a:solidFill>
          </a:ln>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Results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Text Placeholder 18">
            <a:extLst>
              <a:ext uri="{FF2B5EF4-FFF2-40B4-BE49-F238E27FC236}">
                <a16:creationId xmlns:a16="http://schemas.microsoft.com/office/drawing/2014/main" id="{2BFCEE7C-1B60-4DD2-A577-07AE5CD0142E}"/>
              </a:ext>
            </a:extLst>
          </p:cNvPr>
          <p:cNvSpPr>
            <a:spLocks noGrp="1"/>
          </p:cNvSpPr>
          <p:nvPr>
            <p:ph type="body" sz="quarter" idx="15" hasCustomPrompt="1"/>
          </p:nvPr>
        </p:nvSpPr>
        <p:spPr>
          <a:xfrm>
            <a:off x="177800" y="2301875"/>
            <a:ext cx="4263572" cy="2826552"/>
          </a:xfrm>
          <a:solidFill>
            <a:schemeClr val="bg1"/>
          </a:solidFill>
          <a:ln w="22225">
            <a:solidFill>
              <a:srgbClr val="000000"/>
            </a:solidFill>
          </a:ln>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Observations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Arrow: Down 10">
            <a:extLst>
              <a:ext uri="{FF2B5EF4-FFF2-40B4-BE49-F238E27FC236}">
                <a16:creationId xmlns:a16="http://schemas.microsoft.com/office/drawing/2014/main" id="{F67E61E6-AA38-485B-AE09-CD08BBD8FABF}"/>
              </a:ext>
            </a:extLst>
          </p:cNvPr>
          <p:cNvSpPr/>
          <p:nvPr userDrawn="1"/>
        </p:nvSpPr>
        <p:spPr bwMode="auto">
          <a:xfrm rot="16200000">
            <a:off x="2927137" y="814018"/>
            <a:ext cx="470385" cy="2854139"/>
          </a:xfrm>
          <a:prstGeom prst="downArrow">
            <a:avLst>
              <a:gd name="adj1" fmla="val 31468"/>
              <a:gd name="adj2" fmla="val 37425"/>
            </a:avLst>
          </a:prstGeom>
          <a:gradFill flip="none" rotWithShape="1">
            <a:gsLst>
              <a:gs pos="0">
                <a:srgbClr val="0078D7">
                  <a:lumMod val="0"/>
                  <a:lumOff val="100000"/>
                  <a:alpha val="0"/>
                </a:srgbClr>
              </a:gs>
              <a:gs pos="100000">
                <a:srgbClr val="0078D7">
                  <a:lumMod val="45000"/>
                  <a:lumOff val="55000"/>
                </a:srgbClr>
              </a:gs>
              <a:gs pos="100000">
                <a:schemeClr val="accent6"/>
              </a:gs>
            </a:gsLst>
            <a:lin ang="5400000" scaled="1"/>
            <a:tileRect/>
          </a:gradFill>
          <a:ln>
            <a:noFill/>
          </a:ln>
          <a:effectLst/>
        </p:spPr>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20" fontAlgn="base">
              <a:lnSpc>
                <a:spcPct val="90000"/>
              </a:lnSpc>
              <a:spcBef>
                <a:spcPct val="0"/>
              </a:spcBef>
              <a:spcAft>
                <a:spcPct val="0"/>
              </a:spcAft>
              <a:defRPr/>
            </a:pPr>
            <a:endParaRPr lang="en-US" sz="18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3345414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Edit Master text styles</a:t>
            </a:r>
          </a:p>
        </p:txBody>
      </p:sp>
      <p:sp>
        <p:nvSpPr>
          <p:cNvPr id="4" name="Text Placeholder 4">
            <a:extLst>
              <a:ext uri="{FF2B5EF4-FFF2-40B4-BE49-F238E27FC236}">
                <a16:creationId xmlns:a16="http://schemas.microsoft.com/office/drawing/2014/main" id="{24211B1E-98C0-42A2-80F7-77814EB2808C}"/>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280436485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458788" y="1018564"/>
            <a:ext cx="3798887" cy="43862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410075" y="1018564"/>
            <a:ext cx="3800475" cy="43862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17FADCA2-DA60-489B-A501-CF188B651DDA}"/>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92115335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3092" y="0"/>
            <a:ext cx="8563708" cy="80772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086704"/>
            <a:ext cx="4040188" cy="639762"/>
          </a:xfrm>
        </p:spPr>
        <p:txBody>
          <a:bodyPr anchor="t"/>
          <a:lstStyle>
            <a:lvl1pPr marL="0" indent="0">
              <a:buNone/>
              <a:defRPr sz="2400" b="0">
                <a:solidFill>
                  <a:srgbClr val="0070C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457200" y="1726466"/>
            <a:ext cx="4040188" cy="43929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45025" y="1086704"/>
            <a:ext cx="4041775" cy="639762"/>
          </a:xfrm>
        </p:spPr>
        <p:txBody>
          <a:bodyPr anchor="t"/>
          <a:lstStyle>
            <a:lvl1pPr marL="0" indent="0">
              <a:buNone/>
              <a:defRPr sz="2400" b="0">
                <a:solidFill>
                  <a:srgbClr val="0070C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45025" y="1726466"/>
            <a:ext cx="4041775" cy="43929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4">
            <a:extLst>
              <a:ext uri="{FF2B5EF4-FFF2-40B4-BE49-F238E27FC236}">
                <a16:creationId xmlns:a16="http://schemas.microsoft.com/office/drawing/2014/main" id="{D037460C-05C3-42DE-B703-45DCB074BAFD}"/>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367289561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 Placeholder 4">
            <a:extLst>
              <a:ext uri="{FF2B5EF4-FFF2-40B4-BE49-F238E27FC236}">
                <a16:creationId xmlns:a16="http://schemas.microsoft.com/office/drawing/2014/main" id="{8C7EC5AE-0525-48F7-B435-5B9653415066}"/>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48315383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AF9706F-69F9-4C5B-878A-257B9A487E19}"/>
              </a:ext>
            </a:extLst>
          </p:cNvPr>
          <p:cNvSpPr/>
          <p:nvPr userDrawn="1"/>
        </p:nvSpPr>
        <p:spPr bwMode="auto">
          <a:xfrm>
            <a:off x="3546230" y="0"/>
            <a:ext cx="5597769" cy="1424354"/>
          </a:xfrm>
          <a:prstGeom prst="rect">
            <a:avLst/>
          </a:prstGeom>
          <a:solidFill>
            <a:schemeClr val="bg1"/>
          </a:solidFill>
          <a:ln w="9525" cap="flat" cmpd="sng" algn="ctr">
            <a:no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sp>
        <p:nvSpPr>
          <p:cNvPr id="6" name="Rectangle 5">
            <a:extLst>
              <a:ext uri="{FF2B5EF4-FFF2-40B4-BE49-F238E27FC236}">
                <a16:creationId xmlns:a16="http://schemas.microsoft.com/office/drawing/2014/main" id="{D4E7A39D-4325-4D40-AA41-B4787F9B32F3}"/>
              </a:ext>
            </a:extLst>
          </p:cNvPr>
          <p:cNvSpPr/>
          <p:nvPr userDrawn="1"/>
        </p:nvSpPr>
        <p:spPr bwMode="auto">
          <a:xfrm>
            <a:off x="0" y="0"/>
            <a:ext cx="3534508" cy="1424354"/>
          </a:xfrm>
          <a:prstGeom prst="rect">
            <a:avLst/>
          </a:prstGeom>
          <a:solidFill>
            <a:srgbClr val="0070C0"/>
          </a:solidFill>
          <a:ln w="9525" cap="flat" cmpd="sng" algn="ctr">
            <a:noFill/>
            <a:prstDash val="solid"/>
            <a:round/>
            <a:headEnd type="none" w="med" len="med"/>
            <a:tailEnd type="none" w="med" len="med"/>
          </a:ln>
          <a:effectLst>
            <a:outerShdw dist="35921" dir="2700000" algn="ctr" rotWithShape="0">
              <a:srgbClr val="AFAFAF"/>
            </a:outerShdw>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sp>
        <p:nvSpPr>
          <p:cNvPr id="2" name="Title 1"/>
          <p:cNvSpPr>
            <a:spLocks noGrp="1"/>
          </p:cNvSpPr>
          <p:nvPr>
            <p:ph type="title"/>
          </p:nvPr>
        </p:nvSpPr>
        <p:spPr>
          <a:xfrm>
            <a:off x="246186" y="273050"/>
            <a:ext cx="3219328" cy="1162050"/>
          </a:xfrm>
        </p:spPr>
        <p:txBody>
          <a:bodyPr anchor="t"/>
          <a:lstStyle>
            <a:lvl1pPr algn="l">
              <a:defRPr sz="2000" b="0"/>
            </a:lvl1pPr>
          </a:lstStyle>
          <a:p>
            <a:r>
              <a:rPr lang="en-US" dirty="0"/>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solidFill>
                  <a:schemeClr val="tx1"/>
                </a:solidFill>
              </a:defRPr>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263770" y="1435100"/>
            <a:ext cx="320174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Edit Master text styles</a:t>
            </a:r>
          </a:p>
        </p:txBody>
      </p:sp>
      <p:sp>
        <p:nvSpPr>
          <p:cNvPr id="5" name="Text Placeholder 4">
            <a:extLst>
              <a:ext uri="{FF2B5EF4-FFF2-40B4-BE49-F238E27FC236}">
                <a16:creationId xmlns:a16="http://schemas.microsoft.com/office/drawing/2014/main" id="{90A4200F-D9E6-4624-905A-FC78FABE78C8}"/>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333248775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1116623"/>
            <a:ext cx="5486400" cy="361095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a:extLst>
              <a:ext uri="{FF2B5EF4-FFF2-40B4-BE49-F238E27FC236}">
                <a16:creationId xmlns:a16="http://schemas.microsoft.com/office/drawing/2014/main" id="{7064F4CD-50E4-4810-A21F-C7BB8E8F2CF0}"/>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6566032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715186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TITLE ONLY title style</a:t>
            </a:r>
          </a:p>
        </p:txBody>
      </p:sp>
      <p:sp>
        <p:nvSpPr>
          <p:cNvPr id="3" name="Text Placeholder 4">
            <a:extLst>
              <a:ext uri="{FF2B5EF4-FFF2-40B4-BE49-F238E27FC236}">
                <a16:creationId xmlns:a16="http://schemas.microsoft.com/office/drawing/2014/main" id="{0FDE037B-5AC3-4803-B046-88D8FAB98146}"/>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51144728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291263" y="1002321"/>
            <a:ext cx="1943100" cy="5378450"/>
          </a:xfrm>
        </p:spPr>
        <p:txBody>
          <a:bodyPr vert="eaVert"/>
          <a:lstStyle>
            <a:lvl1pPr>
              <a:defRPr>
                <a:solidFill>
                  <a:schemeClr val="tx1"/>
                </a:solidFill>
              </a:defRPr>
            </a:lvl1pPr>
          </a:lstStyle>
          <a:p>
            <a:r>
              <a:rPr lang="en-US" dirty="0"/>
              <a:t>Click to edit Master title style</a:t>
            </a:r>
          </a:p>
        </p:txBody>
      </p:sp>
      <p:sp>
        <p:nvSpPr>
          <p:cNvPr id="3" name="Vertical Text Placeholder 2"/>
          <p:cNvSpPr>
            <a:spLocks noGrp="1"/>
          </p:cNvSpPr>
          <p:nvPr>
            <p:ph type="body" orient="vert" idx="1"/>
          </p:nvPr>
        </p:nvSpPr>
        <p:spPr>
          <a:xfrm>
            <a:off x="458788" y="1002321"/>
            <a:ext cx="5680075" cy="537845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1648578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68406B1-5395-4EAD-BD16-C032EA563FF8}" type="datetimeFigureOut">
              <a:rPr lang="en-US" smtClean="0"/>
              <a:t>5/16/2018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AD9E620-94DA-46AD-A290-2756EFB5EED5}" type="slidenum">
              <a:rPr lang="en-US" smtClean="0"/>
              <a:t>‹#›</a:t>
            </a:fld>
            <a:endParaRPr lang="en-US" dirty="0"/>
          </a:p>
        </p:txBody>
      </p:sp>
    </p:spTree>
    <p:extLst>
      <p:ext uri="{BB962C8B-B14F-4D97-AF65-F5344CB8AC3E}">
        <p14:creationId xmlns:p14="http://schemas.microsoft.com/office/powerpoint/2010/main" val="313959071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blank">
  <p:cSld name="1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503EBAF-BB52-4FEC-9EE9-8BBEE62A6D43}" type="datetimeFigureOut">
              <a:rPr lang="de-DE" smtClean="0">
                <a:solidFill>
                  <a:prstClr val="black">
                    <a:tint val="75000"/>
                  </a:prstClr>
                </a:solidFill>
              </a:rPr>
              <a:pPr/>
              <a:t>16.05.2018</a:t>
            </a:fld>
            <a:endParaRPr lang="de-DE">
              <a:solidFill>
                <a:prstClr val="black">
                  <a:tint val="75000"/>
                </a:prstClr>
              </a:solidFill>
            </a:endParaRPr>
          </a:p>
        </p:txBody>
      </p:sp>
      <p:sp>
        <p:nvSpPr>
          <p:cNvPr id="3" name="Footer Placeholder 2"/>
          <p:cNvSpPr>
            <a:spLocks noGrp="1"/>
          </p:cNvSpPr>
          <p:nvPr>
            <p:ph type="ftr" sz="quarter" idx="11"/>
          </p:nvPr>
        </p:nvSpPr>
        <p:spPr/>
        <p:txBody>
          <a:bodyPr/>
          <a:lstStyle/>
          <a:p>
            <a:endParaRPr lang="de-DE">
              <a:solidFill>
                <a:prstClr val="black">
                  <a:tint val="75000"/>
                </a:prstClr>
              </a:solidFill>
            </a:endParaRPr>
          </a:p>
        </p:txBody>
      </p:sp>
      <p:sp>
        <p:nvSpPr>
          <p:cNvPr id="4" name="Slide Number Placeholder 3"/>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395979563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userDrawn="1">
  <p:cSld name="1_Title Only">
    <p:spTree>
      <p:nvGrpSpPr>
        <p:cNvPr id="1" name=""/>
        <p:cNvGrpSpPr/>
        <p:nvPr/>
      </p:nvGrpSpPr>
      <p:grpSpPr>
        <a:xfrm>
          <a:off x="0" y="0"/>
          <a:ext cx="0" cy="0"/>
          <a:chOff x="0" y="0"/>
          <a:chExt cx="0" cy="0"/>
        </a:xfrm>
      </p:grpSpPr>
      <p:sp>
        <p:nvSpPr>
          <p:cNvPr id="3" name="Title 2"/>
          <p:cNvSpPr>
            <a:spLocks noGrp="1"/>
          </p:cNvSpPr>
          <p:nvPr>
            <p:ph type="title"/>
          </p:nvPr>
        </p:nvSpPr>
        <p:spPr>
          <a:xfrm>
            <a:off x="201696" y="286381"/>
            <a:ext cx="8740142" cy="927940"/>
          </a:xfrm>
          <a:prstGeom prst="rect">
            <a:avLst/>
          </a:prstGeom>
        </p:spPr>
        <p:txBody>
          <a:bodyPr/>
          <a:lstStyle>
            <a:lvl1pPr algn="l">
              <a:defRPr sz="3822">
                <a:solidFill>
                  <a:schemeClr val="tx2"/>
                </a:solidFill>
              </a:defRPr>
            </a:lvl1pPr>
          </a:lstStyle>
          <a:p>
            <a:r>
              <a:rPr lang="en-US"/>
              <a:t>Click to edit Master title style</a:t>
            </a:r>
          </a:p>
        </p:txBody>
      </p:sp>
    </p:spTree>
    <p:extLst>
      <p:ext uri="{BB962C8B-B14F-4D97-AF65-F5344CB8AC3E}">
        <p14:creationId xmlns:p14="http://schemas.microsoft.com/office/powerpoint/2010/main" val="2123701700"/>
      </p:ext>
    </p:extLst>
  </p:cSld>
  <p:clrMapOvr>
    <a:masterClrMapping/>
  </p:clrMapOvr>
  <p:transition spd="med">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0" y="1189177"/>
            <a:ext cx="8741309" cy="1969770"/>
          </a:xfrm>
        </p:spPr>
        <p:txBody>
          <a:bodyPr>
            <a:spAutoFit/>
          </a:bodyPr>
          <a:lstStyle>
            <a:lvl1pPr marL="0" indent="0">
              <a:buNone/>
              <a:defRPr/>
            </a:lvl1pPr>
            <a:lvl2pPr marL="168073" indent="0">
              <a:buNone/>
              <a:defRPr/>
            </a:lvl2pPr>
            <a:lvl3pPr marL="336145" indent="0">
              <a:buNone/>
              <a:defRPr/>
            </a:lvl3pPr>
            <a:lvl4pPr marL="504218" indent="0">
              <a:buNone/>
              <a:defRPr/>
            </a:lvl4pPr>
            <a:lvl5pPr marL="672290"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012721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06836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7" y="228603"/>
            <a:ext cx="8363938" cy="757131"/>
          </a:xfrm>
        </p:spPr>
        <p:txBody>
          <a:bodyPr/>
          <a:lstStyle>
            <a:lvl1pPr>
              <a:defRPr sz="4125"/>
            </a:lvl1pPr>
          </a:lstStyle>
          <a:p>
            <a:r>
              <a:rPr lang="en-US"/>
              <a:t>Click to edit Master title style</a:t>
            </a:r>
          </a:p>
        </p:txBody>
      </p:sp>
      <p:sp>
        <p:nvSpPr>
          <p:cNvPr id="5" name="Text Placeholder 4"/>
          <p:cNvSpPr>
            <a:spLocks noGrp="1"/>
          </p:cNvSpPr>
          <p:nvPr>
            <p:ph type="body" sz="quarter" idx="10"/>
          </p:nvPr>
        </p:nvSpPr>
        <p:spPr>
          <a:xfrm>
            <a:off x="389437" y="1447800"/>
            <a:ext cx="8363938" cy="946413"/>
          </a:xfrm>
        </p:spPr>
        <p:txBody>
          <a:bodyPr/>
          <a:lstStyle>
            <a:lvl1pPr marL="2381" indent="0">
              <a:spcBef>
                <a:spcPts val="0"/>
              </a:spcBef>
              <a:spcAft>
                <a:spcPts val="675"/>
              </a:spcAft>
              <a:buSzPct val="80000"/>
              <a:buFont typeface="Arial" pitchFamily="34" charset="0"/>
              <a:buNone/>
              <a:defRPr sz="3000" spc="-75" baseline="0">
                <a:gradFill>
                  <a:gsLst>
                    <a:gs pos="0">
                      <a:srgbClr val="595959"/>
                    </a:gs>
                    <a:gs pos="86000">
                      <a:srgbClr val="595959"/>
                    </a:gs>
                  </a:gsLst>
                  <a:lin ang="5400000" scaled="0"/>
                </a:gradFill>
                <a:latin typeface="Segoe UI Light" pitchFamily="34" charset="0"/>
              </a:defRPr>
            </a:lvl1pPr>
            <a:lvl2pPr marL="2381" indent="0">
              <a:spcBef>
                <a:spcPts val="0"/>
              </a:spcBef>
              <a:buSzPct val="80000"/>
              <a:buFont typeface="Arial" pitchFamily="34" charset="0"/>
              <a:buNone/>
              <a:defRPr sz="1500" spc="-38" baseline="0">
                <a:gradFill>
                  <a:gsLst>
                    <a:gs pos="0">
                      <a:srgbClr val="595959"/>
                    </a:gs>
                    <a:gs pos="86000">
                      <a:srgbClr val="595959"/>
                    </a:gs>
                  </a:gsLst>
                  <a:lin ang="5400000" scaled="0"/>
                </a:gradFill>
              </a:defRPr>
            </a:lvl2pPr>
            <a:lvl3pPr marL="944049" indent="-30238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203570" indent="-25952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455953" indent="-25238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004943059"/>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5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3253862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userDrawn="1">
  <p:cSld name="Centered Text">
    <p:bg>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457200" y="6356354"/>
            <a:ext cx="2133600" cy="365125"/>
          </a:xfrm>
          <a:prstGeom prst="rect">
            <a:avLst/>
          </a:prstGeom>
        </p:spPr>
        <p:txBody>
          <a:bodyPr/>
          <a:lstStyle/>
          <a:p>
            <a:fld id="{FD5DACB9-5D84-4CE7-9B4B-05AD977395C1}" type="datetimeFigureOut">
              <a:rPr lang="en-US" smtClean="0">
                <a:solidFill>
                  <a:prstClr val="black">
                    <a:tint val="75000"/>
                  </a:prstClr>
                </a:solidFill>
              </a:rPr>
              <a:pPr/>
              <a:t>5/16/2018</a:t>
            </a:fld>
            <a:endParaRPr lang="en-US">
              <a:solidFill>
                <a:prstClr val="black">
                  <a:tint val="75000"/>
                </a:prstClr>
              </a:solidFill>
            </a:endParaRPr>
          </a:p>
        </p:txBody>
      </p:sp>
      <p:sp>
        <p:nvSpPr>
          <p:cNvPr id="4" name="Footer Placeholder 3"/>
          <p:cNvSpPr>
            <a:spLocks noGrp="1"/>
          </p:cNvSpPr>
          <p:nvPr>
            <p:ph type="ftr" sz="quarter" idx="11"/>
          </p:nvPr>
        </p:nvSpPr>
        <p:spPr>
          <a:xfrm>
            <a:off x="3124201" y="6356354"/>
            <a:ext cx="2895600" cy="365125"/>
          </a:xfrm>
          <a:prstGeom prst="rect">
            <a:avLst/>
          </a:prstGeom>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a:xfrm>
            <a:off x="6553201" y="6356354"/>
            <a:ext cx="2133600" cy="365125"/>
          </a:xfrm>
          <a:prstGeom prst="rect">
            <a:avLst/>
          </a:prstGeom>
        </p:spPr>
        <p:txBody>
          <a:bodyPr/>
          <a:lstStyle/>
          <a:p>
            <a:fld id="{CCEEC192-A182-4281-BB3C-80D5823A9BAE}" type="slidenum">
              <a:rPr lang="en-US" smtClean="0">
                <a:solidFill>
                  <a:prstClr val="black">
                    <a:tint val="75000"/>
                  </a:prstClr>
                </a:solidFill>
              </a:rPr>
              <a:pPr/>
              <a:t>‹#›</a:t>
            </a:fld>
            <a:endParaRPr lang="en-US">
              <a:solidFill>
                <a:prstClr val="black">
                  <a:tint val="75000"/>
                </a:prstClr>
              </a:solidFill>
            </a:endParaRPr>
          </a:p>
        </p:txBody>
      </p:sp>
      <p:sp>
        <p:nvSpPr>
          <p:cNvPr id="7" name="Text Placeholder 6"/>
          <p:cNvSpPr>
            <a:spLocks noGrp="1"/>
          </p:cNvSpPr>
          <p:nvPr>
            <p:ph type="body" sz="quarter" idx="13"/>
          </p:nvPr>
        </p:nvSpPr>
        <p:spPr>
          <a:xfrm>
            <a:off x="381001" y="457200"/>
            <a:ext cx="8382000" cy="5562600"/>
          </a:xfrm>
        </p:spPr>
        <p:txBody>
          <a:bodyPr anchor="ctr" anchorCtr="0">
            <a:normAutofit/>
          </a:bodyPr>
          <a:lstStyle>
            <a:lvl1pPr algn="ctr">
              <a:buNone/>
              <a:defRPr sz="4425" baseline="0">
                <a:latin typeface="Segoe UI Light" panose="020B0502040204020203" pitchFamily="34" charset="0"/>
                <a:cs typeface="Segoe UI Light" panose="020B0502040204020203" pitchFamily="34" charset="0"/>
              </a:defRPr>
            </a:lvl1pPr>
            <a:lvl2pPr algn="ctr">
              <a:defRPr baseline="0">
                <a:latin typeface="+mj-lt"/>
              </a:defRPr>
            </a:lvl2pPr>
            <a:lvl3pPr algn="ctr">
              <a:defRPr baseline="0">
                <a:latin typeface="+mj-lt"/>
              </a:defRPr>
            </a:lvl3pPr>
            <a:lvl4pPr algn="ctr">
              <a:defRPr baseline="0">
                <a:latin typeface="+mj-lt"/>
              </a:defRPr>
            </a:lvl4pPr>
            <a:lvl5pPr algn="ctr">
              <a:defRPr baseline="0">
                <a:latin typeface="+mj-lt"/>
              </a:defRPr>
            </a:lvl5pPr>
          </a:lstStyle>
          <a:p>
            <a:pPr lvl="0"/>
            <a:r>
              <a:rPr lang="en-US"/>
              <a:t>Click to edit Master text styles</a:t>
            </a:r>
          </a:p>
        </p:txBody>
      </p:sp>
    </p:spTree>
    <p:extLst>
      <p:ext uri="{BB962C8B-B14F-4D97-AF65-F5344CB8AC3E}">
        <p14:creationId xmlns:p14="http://schemas.microsoft.com/office/powerpoint/2010/main" val="3674630642"/>
      </p:ext>
    </p:extLst>
  </p:cSld>
  <p:clrMapOvr>
    <a:overrideClrMapping bg1="lt1" tx1="dk1" bg2="lt2" tx2="dk2" accent1="accent1" accent2="accent2" accent3="accent3" accent4="accent4" accent5="accent5" accent6="accent6" hlink="hlink" folHlink="folHlink"/>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201930" y="1189179"/>
            <a:ext cx="8740142" cy="1446550"/>
          </a:xfrm>
        </p:spPr>
        <p:txBody>
          <a:bodyPr>
            <a:spAutoFit/>
          </a:bodyPr>
          <a:lstStyle>
            <a:lvl1pPr marL="174625" indent="-174625">
              <a:buFont typeface="Arial" panose="020B0604020202020204" pitchFamily="34" charset="0"/>
              <a:buChar char="•"/>
              <a:defRPr sz="2000">
                <a:solidFill>
                  <a:srgbClr val="0070C0"/>
                </a:solidFill>
              </a:defRPr>
            </a:lvl1pPr>
            <a:lvl2pPr>
              <a:defRPr sz="1600"/>
            </a:lvl2pPr>
            <a:lvl3pPr>
              <a:defRPr sz="1400"/>
            </a:lvl3pPr>
            <a:lvl4pPr>
              <a:defRPr sz="1200"/>
            </a:lvl4pPr>
            <a:lvl5pPr>
              <a:defRPr sz="1200"/>
            </a:lvl5pPr>
          </a:lstStyle>
          <a:p>
            <a:pPr lvl="0"/>
            <a:r>
              <a:rPr lang="en-US" dirty="0"/>
              <a:t>Edit Content First Line Color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hasCustomPrompt="1"/>
          </p:nvPr>
        </p:nvSpPr>
        <p:spPr/>
        <p:txBody>
          <a:bodyPr/>
          <a:lstStyle>
            <a:lvl1pPr>
              <a:defRPr/>
            </a:lvl1pPr>
          </a:lstStyle>
          <a:p>
            <a:r>
              <a:rPr lang="en-US" dirty="0"/>
              <a:t>Click to edit Content First Line Color title style</a:t>
            </a:r>
          </a:p>
        </p:txBody>
      </p:sp>
      <p:sp>
        <p:nvSpPr>
          <p:cNvPr id="5" name="Text Placeholder 4">
            <a:extLst>
              <a:ext uri="{FF2B5EF4-FFF2-40B4-BE49-F238E27FC236}">
                <a16:creationId xmlns:a16="http://schemas.microsoft.com/office/drawing/2014/main" id="{86CFC401-E43F-4484-ADE7-7D068F298193}"/>
              </a:ext>
            </a:extLst>
          </p:cNvPr>
          <p:cNvSpPr>
            <a:spLocks noGrp="1"/>
          </p:cNvSpPr>
          <p:nvPr>
            <p:ph type="body" sz="quarter" idx="11" hasCustomPrompt="1"/>
          </p:nvPr>
        </p:nvSpPr>
        <p:spPr>
          <a:xfrm>
            <a:off x="261188" y="6307139"/>
            <a:ext cx="8574837" cy="410903"/>
          </a:xfrm>
        </p:spPr>
        <p:txBody>
          <a:bodyPr/>
          <a:lstStyle>
            <a:lvl1pPr marL="0" indent="0">
              <a:buFont typeface="Arial" panose="020B0604020202020204" pitchFamily="34" charset="0"/>
              <a:buNone/>
              <a:defRPr sz="1050">
                <a:solidFill>
                  <a:srgbClr val="0043C8"/>
                </a:solidFill>
              </a:defRPr>
            </a:lvl1pPr>
            <a:lvl2pPr marL="431006" indent="-214313">
              <a:buFont typeface="Arial" panose="020B0604020202020204" pitchFamily="34" charset="0"/>
              <a:buChar char="•"/>
              <a:defRPr sz="1200"/>
            </a:lvl2pPr>
            <a:lvl3pPr marL="725090" indent="-214313">
              <a:buFont typeface="Arial" panose="020B0604020202020204" pitchFamily="34" charset="0"/>
              <a:buChar char="•"/>
              <a:defRPr sz="1050"/>
            </a:lvl3pPr>
            <a:lvl4pPr marL="945356" indent="-128588">
              <a:buFont typeface="Arial" panose="020B0604020202020204" pitchFamily="34" charset="0"/>
              <a:buChar char="•"/>
              <a:defRPr sz="900"/>
            </a:lvl4pPr>
            <a:lvl5pPr marL="1160860" indent="-128588">
              <a:buFont typeface="Arial" panose="020B0604020202020204" pitchFamily="34" charset="0"/>
              <a:buChar char="•"/>
              <a:defRPr sz="900"/>
            </a:lvl5pPr>
          </a:lstStyle>
          <a:p>
            <a:pPr lvl="0"/>
            <a:r>
              <a:rPr lang="en-US" dirty="0"/>
              <a:t>http://...</a:t>
            </a:r>
          </a:p>
        </p:txBody>
      </p:sp>
    </p:spTree>
    <p:extLst>
      <p:ext uri="{BB962C8B-B14F-4D97-AF65-F5344CB8AC3E}">
        <p14:creationId xmlns:p14="http://schemas.microsoft.com/office/powerpoint/2010/main" val="242882048"/>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Exam Tip">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5AA6D59-CBDC-4B28-BD8C-5E1C09B31A46}"/>
              </a:ext>
            </a:extLst>
          </p:cNvPr>
          <p:cNvSpPr/>
          <p:nvPr userDrawn="1"/>
        </p:nvSpPr>
        <p:spPr>
          <a:xfrm>
            <a:off x="0" y="0"/>
            <a:ext cx="9144000" cy="591312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201060" y="639601"/>
            <a:ext cx="8741879" cy="715581"/>
          </a:xfrm>
        </p:spPr>
        <p:txBody>
          <a:bodyPr>
            <a:normAutofit/>
          </a:bodyPr>
          <a:lstStyle>
            <a:lvl1pPr algn="l" defTabSz="685800" rtl="0" eaLnBrk="1" latinLnBrk="0" hangingPunct="1">
              <a:lnSpc>
                <a:spcPct val="90000"/>
              </a:lnSpc>
              <a:spcBef>
                <a:spcPct val="0"/>
              </a:spcBef>
              <a:buNone/>
              <a:defRPr lang="en-US" sz="3200" b="1" i="1" u="none" kern="1200" baseline="0" dirty="0">
                <a:solidFill>
                  <a:schemeClr val="tx1"/>
                </a:solidFill>
                <a:latin typeface="+mj-lt"/>
                <a:ea typeface="+mj-ea"/>
                <a:cs typeface="+mj-cs"/>
              </a:defRPr>
            </a:lvl1pPr>
          </a:lstStyle>
          <a:p>
            <a:r>
              <a:rPr lang="en-US" dirty="0"/>
              <a:t>Click to add Title</a:t>
            </a:r>
          </a:p>
        </p:txBody>
      </p:sp>
      <p:sp>
        <p:nvSpPr>
          <p:cNvPr id="4" name="Text Placeholder 3"/>
          <p:cNvSpPr>
            <a:spLocks noGrp="1"/>
          </p:cNvSpPr>
          <p:nvPr>
            <p:ph type="body" sz="quarter" idx="11" hasCustomPrompt="1"/>
          </p:nvPr>
        </p:nvSpPr>
        <p:spPr>
          <a:xfrm>
            <a:off x="201060" y="1441794"/>
            <a:ext cx="8741880" cy="4471326"/>
          </a:xfrm>
        </p:spPr>
        <p:txBody>
          <a:bodyPr>
            <a:noAutofit/>
          </a:bodyPr>
          <a:lstStyle>
            <a:lvl1pPr marL="0" indent="0">
              <a:buNone/>
              <a:defRPr sz="3000"/>
            </a:lvl1pPr>
            <a:lvl2pPr marL="21009" indent="0">
              <a:buNone/>
              <a:defRPr sz="1471"/>
            </a:lvl2pPr>
            <a:lvl3pPr marL="164571" indent="0">
              <a:buNone/>
              <a:defRPr sz="1471"/>
            </a:lvl3pPr>
            <a:lvl4pPr marL="350151" indent="0">
              <a:buNone/>
              <a:defRPr sz="1324"/>
            </a:lvl4pPr>
            <a:lvl5pPr marL="543901" indent="0">
              <a:buNone/>
              <a:defRPr sz="1324"/>
            </a:lvl5pPr>
          </a:lstStyle>
          <a:p>
            <a:pPr lvl="0"/>
            <a:r>
              <a:rPr lang="en-US" dirty="0"/>
              <a:t>Click to edit</a:t>
            </a:r>
          </a:p>
        </p:txBody>
      </p:sp>
      <p:sp>
        <p:nvSpPr>
          <p:cNvPr id="5" name="Rectangle 4"/>
          <p:cNvSpPr/>
          <p:nvPr userDrawn="1"/>
        </p:nvSpPr>
        <p:spPr>
          <a:xfrm>
            <a:off x="201060" y="86612"/>
            <a:ext cx="3235181" cy="715581"/>
          </a:xfrm>
          <a:prstGeom prst="rect">
            <a:avLst/>
          </a:prstGeom>
        </p:spPr>
        <p:txBody>
          <a:bodyPr wrap="none">
            <a:spAutoFit/>
          </a:bodyPr>
          <a:lstStyle/>
          <a:p>
            <a:pPr algn="l"/>
            <a:r>
              <a:rPr lang="en-US" sz="4050" b="1" dirty="0"/>
              <a:t>EXAM TIP!</a:t>
            </a:r>
          </a:p>
        </p:txBody>
      </p:sp>
      <p:sp>
        <p:nvSpPr>
          <p:cNvPr id="6" name="Text Placeholder 4">
            <a:extLst>
              <a:ext uri="{FF2B5EF4-FFF2-40B4-BE49-F238E27FC236}">
                <a16:creationId xmlns:a16="http://schemas.microsoft.com/office/drawing/2014/main" id="{380C91C6-C6AF-40A3-AE50-C2507708BECF}"/>
              </a:ext>
            </a:extLst>
          </p:cNvPr>
          <p:cNvSpPr>
            <a:spLocks noGrp="1"/>
          </p:cNvSpPr>
          <p:nvPr>
            <p:ph type="body" sz="quarter" idx="10" hasCustomPrompt="1"/>
          </p:nvPr>
        </p:nvSpPr>
        <p:spPr>
          <a:xfrm>
            <a:off x="158354" y="5987143"/>
            <a:ext cx="8784586" cy="823460"/>
          </a:xfrm>
          <a:noFill/>
        </p:spPr>
        <p:txBody>
          <a:bodyPr>
            <a:noAutofit/>
          </a:bodyPr>
          <a:lstStyle>
            <a:lvl1pPr marL="0" indent="0">
              <a:buFontTx/>
              <a:buNone/>
              <a:defRPr sz="1500" u="sng">
                <a:solidFill>
                  <a:schemeClr val="tx1">
                    <a:lumMod val="95000"/>
                    <a:lumOff val="5000"/>
                  </a:schemeClr>
                </a:solidFill>
              </a:defRPr>
            </a:lvl1pPr>
            <a:lvl2pPr marL="342900" indent="0">
              <a:buFontTx/>
              <a:buNone/>
              <a:defRPr sz="1500" u="sng">
                <a:solidFill>
                  <a:schemeClr val="tx1">
                    <a:lumMod val="95000"/>
                    <a:lumOff val="5000"/>
                  </a:schemeClr>
                </a:solidFill>
              </a:defRPr>
            </a:lvl2pPr>
            <a:lvl3pPr marL="685800" indent="0">
              <a:buFontTx/>
              <a:buNone/>
              <a:defRPr sz="1500" u="sng">
                <a:solidFill>
                  <a:schemeClr val="tx1">
                    <a:lumMod val="95000"/>
                    <a:lumOff val="5000"/>
                  </a:schemeClr>
                </a:solidFill>
              </a:defRPr>
            </a:lvl3pPr>
            <a:lvl4pPr marL="1028700" indent="0">
              <a:buFontTx/>
              <a:buNone/>
              <a:defRPr sz="1500" u="sng">
                <a:solidFill>
                  <a:schemeClr val="tx1">
                    <a:lumMod val="95000"/>
                    <a:lumOff val="5000"/>
                  </a:schemeClr>
                </a:solidFill>
              </a:defRPr>
            </a:lvl4pPr>
            <a:lvl5pPr marL="1371600" indent="0">
              <a:buFontTx/>
              <a:buNone/>
              <a:defRPr sz="1500" u="sng">
                <a:solidFill>
                  <a:schemeClr val="tx1">
                    <a:lumMod val="95000"/>
                    <a:lumOff val="5000"/>
                  </a:schemeClr>
                </a:solidFill>
              </a:defRPr>
            </a:lvl5pPr>
          </a:lstStyle>
          <a:p>
            <a:pPr lvl="0"/>
            <a:r>
              <a:rPr lang="en-US" dirty="0"/>
              <a:t>Edit Source URL</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03207678"/>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01977" y="1187622"/>
            <a:ext cx="5378549" cy="1793104"/>
          </a:xfrm>
          <a:noFill/>
        </p:spPr>
        <p:txBody>
          <a:bodyPr lIns="146304" tIns="91440" rIns="146304" bIns="91440" anchor="b" anchorCtr="0"/>
          <a:lstStyle>
            <a:lvl1pPr>
              <a:defRPr sz="3971" spc="-74"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01976" y="2980726"/>
            <a:ext cx="4033912" cy="715931"/>
          </a:xfrm>
          <a:noFill/>
        </p:spPr>
        <p:txBody>
          <a:bodyPr lIns="164592" tIns="109728" rIns="164592" bIns="109728">
            <a:noAutofit/>
          </a:bodyPr>
          <a:lstStyle>
            <a:lvl1pPr marL="0" indent="0">
              <a:spcBef>
                <a:spcPts val="0"/>
              </a:spcBef>
              <a:buNone/>
              <a:defRPr sz="2353" spc="0" baseline="0">
                <a:gradFill>
                  <a:gsLst>
                    <a:gs pos="91000">
                      <a:schemeClr val="tx1"/>
                    </a:gs>
                    <a:gs pos="0">
                      <a:schemeClr val="tx1"/>
                    </a:gs>
                  </a:gsLst>
                  <a:lin ang="5400000" scaled="0"/>
                </a:gradFill>
                <a:latin typeface="+mn-lt"/>
              </a:defRPr>
            </a:lvl1pPr>
          </a:lstStyle>
          <a:p>
            <a:pPr lvl="0"/>
            <a:r>
              <a:rPr lang="en-US"/>
              <a:t>Date</a:t>
            </a:r>
          </a:p>
        </p:txBody>
      </p:sp>
      <p:sp>
        <p:nvSpPr>
          <p:cNvPr id="3" name="Text Placeholder 2"/>
          <p:cNvSpPr>
            <a:spLocks noGrp="1"/>
          </p:cNvSpPr>
          <p:nvPr>
            <p:ph type="body" sz="quarter" idx="13" hasCustomPrompt="1"/>
          </p:nvPr>
        </p:nvSpPr>
        <p:spPr>
          <a:xfrm>
            <a:off x="201930" y="3696656"/>
            <a:ext cx="4033912" cy="388376"/>
          </a:xfrm>
        </p:spPr>
        <p:txBody>
          <a:bodyPr/>
          <a:lstStyle>
            <a:lvl1pPr marL="0" indent="0">
              <a:buNone/>
              <a:defRPr lang="en-US" sz="147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a:t>Optional (City, State or venue)</a:t>
            </a:r>
          </a:p>
        </p:txBody>
      </p:sp>
      <p:pic>
        <p:nvPicPr>
          <p:cNvPr id="309" name="MS logo white emf"/>
          <p:cNvPicPr>
            <a:picLocks noChangeAspect="1"/>
          </p:cNvPicPr>
          <p:nvPr/>
        </p:nvPicPr>
        <p:blipFill>
          <a:blip r:embed="rId2"/>
          <a:stretch>
            <a:fillRect/>
          </a:stretch>
        </p:blipFill>
        <p:spPr>
          <a:xfrm>
            <a:off x="341875" y="470067"/>
            <a:ext cx="1067477" cy="304828"/>
          </a:xfrm>
          <a:prstGeom prst="rect">
            <a:avLst/>
          </a:prstGeom>
        </p:spPr>
      </p:pic>
      <p:grpSp>
        <p:nvGrpSpPr>
          <p:cNvPr id="676" name="Group 675"/>
          <p:cNvGrpSpPr>
            <a:grpSpLocks noChangeAspect="1"/>
          </p:cNvGrpSpPr>
          <p:nvPr/>
        </p:nvGrpSpPr>
        <p:grpSpPr bwMode="gray">
          <a:xfrm>
            <a:off x="5580526" y="2676792"/>
            <a:ext cx="3563474" cy="4181209"/>
            <a:chOff x="7670801" y="3252788"/>
            <a:chExt cx="4017963" cy="3535362"/>
          </a:xfrm>
        </p:grpSpPr>
        <p:sp>
          <p:nvSpPr>
            <p:cNvPr id="677" name="Freeform 7"/>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BA8C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78" name="Freeform 8"/>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close/>
                </a:path>
              </a:pathLst>
            </a:custGeom>
            <a:solidFill>
              <a:srgbClr val="5DB1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79" name="Freeform 9"/>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80" name="Freeform 10"/>
            <p:cNvSpPr>
              <a:spLocks/>
            </p:cNvSpPr>
            <p:nvPr userDrawn="1"/>
          </p:nvSpPr>
          <p:spPr bwMode="gray">
            <a:xfrm>
              <a:off x="8637588" y="5445125"/>
              <a:ext cx="465138" cy="623888"/>
            </a:xfrm>
            <a:custGeom>
              <a:avLst/>
              <a:gdLst>
                <a:gd name="T0" fmla="*/ 202 w 257"/>
                <a:gd name="T1" fmla="*/ 3 h 348"/>
                <a:gd name="T2" fmla="*/ 171 w 257"/>
                <a:gd name="T3" fmla="*/ 43 h 348"/>
                <a:gd name="T4" fmla="*/ 245 w 257"/>
                <a:gd name="T5" fmla="*/ 323 h 348"/>
                <a:gd name="T6" fmla="*/ 257 w 257"/>
                <a:gd name="T7" fmla="*/ 329 h 348"/>
                <a:gd name="T8" fmla="*/ 109 w 257"/>
                <a:gd name="T9" fmla="*/ 319 h 348"/>
                <a:gd name="T10" fmla="*/ 47 w 257"/>
                <a:gd name="T11" fmla="*/ 87 h 348"/>
                <a:gd name="T12" fmla="*/ 202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2" y="3"/>
                  </a:moveTo>
                  <a:cubicBezTo>
                    <a:pt x="190" y="15"/>
                    <a:pt x="180" y="28"/>
                    <a:pt x="171" y="43"/>
                  </a:cubicBezTo>
                  <a:cubicBezTo>
                    <a:pt x="114" y="141"/>
                    <a:pt x="148" y="266"/>
                    <a:pt x="245" y="323"/>
                  </a:cubicBezTo>
                  <a:cubicBezTo>
                    <a:pt x="249" y="325"/>
                    <a:pt x="253" y="327"/>
                    <a:pt x="257" y="329"/>
                  </a:cubicBezTo>
                  <a:cubicBezTo>
                    <a:pt x="210" y="348"/>
                    <a:pt x="156" y="346"/>
                    <a:pt x="109" y="319"/>
                  </a:cubicBezTo>
                  <a:cubicBezTo>
                    <a:pt x="28" y="272"/>
                    <a:pt x="0" y="168"/>
                    <a:pt x="47" y="87"/>
                  </a:cubicBezTo>
                  <a:cubicBezTo>
                    <a:pt x="80" y="31"/>
                    <a:pt x="140" y="0"/>
                    <a:pt x="202" y="3"/>
                  </a:cubicBezTo>
                </a:path>
              </a:pathLst>
            </a:custGeom>
            <a:solidFill>
              <a:srgbClr val="0075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81" name="Freeform 11"/>
            <p:cNvSpPr>
              <a:spLocks/>
            </p:cNvSpPr>
            <p:nvPr userDrawn="1"/>
          </p:nvSpPr>
          <p:spPr bwMode="gray">
            <a:xfrm>
              <a:off x="7670801" y="3711575"/>
              <a:ext cx="3227388" cy="2381250"/>
            </a:xfrm>
            <a:custGeom>
              <a:avLst/>
              <a:gdLst>
                <a:gd name="T0" fmla="*/ 0 w 1788"/>
                <a:gd name="T1" fmla="*/ 0 h 1326"/>
                <a:gd name="T2" fmla="*/ 1788 w 1788"/>
                <a:gd name="T3" fmla="*/ 0 h 1326"/>
                <a:gd name="T4" fmla="*/ 1788 w 1788"/>
                <a:gd name="T5" fmla="*/ 1326 h 1326"/>
                <a:gd name="T6" fmla="*/ 101 w 1788"/>
                <a:gd name="T7" fmla="*/ 1326 h 1326"/>
                <a:gd name="T8" fmla="*/ 0 w 1788"/>
                <a:gd name="T9" fmla="*/ 1225 h 1326"/>
                <a:gd name="T10" fmla="*/ 0 w 1788"/>
                <a:gd name="T11" fmla="*/ 0 h 1326"/>
              </a:gdLst>
              <a:ahLst/>
              <a:cxnLst>
                <a:cxn ang="0">
                  <a:pos x="T0" y="T1"/>
                </a:cxn>
                <a:cxn ang="0">
                  <a:pos x="T2" y="T3"/>
                </a:cxn>
                <a:cxn ang="0">
                  <a:pos x="T4" y="T5"/>
                </a:cxn>
                <a:cxn ang="0">
                  <a:pos x="T6" y="T7"/>
                </a:cxn>
                <a:cxn ang="0">
                  <a:pos x="T8" y="T9"/>
                </a:cxn>
                <a:cxn ang="0">
                  <a:pos x="T10" y="T11"/>
                </a:cxn>
              </a:cxnLst>
              <a:rect l="0" t="0" r="r" b="b"/>
              <a:pathLst>
                <a:path w="1788" h="1326">
                  <a:moveTo>
                    <a:pt x="0" y="0"/>
                  </a:moveTo>
                  <a:cubicBezTo>
                    <a:pt x="1788" y="0"/>
                    <a:pt x="1788" y="0"/>
                    <a:pt x="1788" y="0"/>
                  </a:cubicBezTo>
                  <a:cubicBezTo>
                    <a:pt x="1788" y="1326"/>
                    <a:pt x="1788" y="1326"/>
                    <a:pt x="1788" y="1326"/>
                  </a:cubicBezTo>
                  <a:cubicBezTo>
                    <a:pt x="101" y="1326"/>
                    <a:pt x="101" y="1326"/>
                    <a:pt x="101" y="1326"/>
                  </a:cubicBezTo>
                  <a:cubicBezTo>
                    <a:pt x="45" y="1326"/>
                    <a:pt x="0" y="1281"/>
                    <a:pt x="0" y="1225"/>
                  </a:cubicBezTo>
                  <a:cubicBezTo>
                    <a:pt x="0" y="0"/>
                    <a:pt x="0" y="0"/>
                    <a:pt x="0" y="0"/>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82" name="Freeform 12"/>
            <p:cNvSpPr>
              <a:spLocks/>
            </p:cNvSpPr>
            <p:nvPr userDrawn="1"/>
          </p:nvSpPr>
          <p:spPr bwMode="gray">
            <a:xfrm>
              <a:off x="7681913" y="3802063"/>
              <a:ext cx="3122613" cy="2201863"/>
            </a:xfrm>
            <a:custGeom>
              <a:avLst/>
              <a:gdLst>
                <a:gd name="T0" fmla="*/ 1730 w 1730"/>
                <a:gd name="T1" fmla="*/ 0 h 1226"/>
                <a:gd name="T2" fmla="*/ 320 w 1730"/>
                <a:gd name="T3" fmla="*/ 0 h 1226"/>
                <a:gd name="T4" fmla="*/ 320 w 1730"/>
                <a:gd name="T5" fmla="*/ 19 h 1226"/>
                <a:gd name="T6" fmla="*/ 1711 w 1730"/>
                <a:gd name="T7" fmla="*/ 19 h 1226"/>
                <a:gd name="T8" fmla="*/ 1711 w 1730"/>
                <a:gd name="T9" fmla="*/ 1207 h 1226"/>
                <a:gd name="T10" fmla="*/ 0 w 1730"/>
                <a:gd name="T11" fmla="*/ 1207 h 1226"/>
                <a:gd name="T12" fmla="*/ 8 w 1730"/>
                <a:gd name="T13" fmla="*/ 1226 h 1226"/>
                <a:gd name="T14" fmla="*/ 1730 w 1730"/>
                <a:gd name="T15" fmla="*/ 1226 h 1226"/>
                <a:gd name="T16" fmla="*/ 1730 w 1730"/>
                <a:gd name="T17" fmla="*/ 0 h 1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0" h="1226">
                  <a:moveTo>
                    <a:pt x="1730" y="0"/>
                  </a:moveTo>
                  <a:cubicBezTo>
                    <a:pt x="320" y="0"/>
                    <a:pt x="320" y="0"/>
                    <a:pt x="320" y="0"/>
                  </a:cubicBezTo>
                  <a:cubicBezTo>
                    <a:pt x="320" y="19"/>
                    <a:pt x="320" y="19"/>
                    <a:pt x="320" y="19"/>
                  </a:cubicBezTo>
                  <a:cubicBezTo>
                    <a:pt x="1711" y="19"/>
                    <a:pt x="1711" y="19"/>
                    <a:pt x="1711" y="19"/>
                  </a:cubicBezTo>
                  <a:cubicBezTo>
                    <a:pt x="1711" y="1207"/>
                    <a:pt x="1711" y="1207"/>
                    <a:pt x="1711" y="1207"/>
                  </a:cubicBezTo>
                  <a:cubicBezTo>
                    <a:pt x="0" y="1207"/>
                    <a:pt x="0" y="1207"/>
                    <a:pt x="0" y="1207"/>
                  </a:cubicBezTo>
                  <a:cubicBezTo>
                    <a:pt x="2" y="1214"/>
                    <a:pt x="5" y="1220"/>
                    <a:pt x="8" y="1226"/>
                  </a:cubicBezTo>
                  <a:cubicBezTo>
                    <a:pt x="1730" y="1226"/>
                    <a:pt x="1730" y="1226"/>
                    <a:pt x="1730" y="1226"/>
                  </a:cubicBezTo>
                  <a:cubicBezTo>
                    <a:pt x="1730" y="0"/>
                    <a:pt x="1730" y="0"/>
                    <a:pt x="1730" y="0"/>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83" name="Freeform 13"/>
            <p:cNvSpPr>
              <a:spLocks/>
            </p:cNvSpPr>
            <p:nvPr userDrawn="1"/>
          </p:nvSpPr>
          <p:spPr bwMode="gray">
            <a:xfrm>
              <a:off x="7670801" y="3711575"/>
              <a:ext cx="585788" cy="2347913"/>
            </a:xfrm>
            <a:custGeom>
              <a:avLst/>
              <a:gdLst>
                <a:gd name="T0" fmla="*/ 325 w 325"/>
                <a:gd name="T1" fmla="*/ 0 h 1307"/>
                <a:gd name="T2" fmla="*/ 325 w 325"/>
                <a:gd name="T3" fmla="*/ 1202 h 1307"/>
                <a:gd name="T4" fmla="*/ 155 w 325"/>
                <a:gd name="T5" fmla="*/ 1202 h 1307"/>
                <a:gd name="T6" fmla="*/ 43 w 325"/>
                <a:gd name="T7" fmla="*/ 1307 h 1307"/>
                <a:gd name="T8" fmla="*/ 1 w 325"/>
                <a:gd name="T9" fmla="*/ 1235 h 1307"/>
                <a:gd name="T10" fmla="*/ 0 w 325"/>
                <a:gd name="T11" fmla="*/ 0 h 1307"/>
                <a:gd name="T12" fmla="*/ 325 w 325"/>
                <a:gd name="T13" fmla="*/ 0 h 1307"/>
              </a:gdLst>
              <a:ahLst/>
              <a:cxnLst>
                <a:cxn ang="0">
                  <a:pos x="T0" y="T1"/>
                </a:cxn>
                <a:cxn ang="0">
                  <a:pos x="T2" y="T3"/>
                </a:cxn>
                <a:cxn ang="0">
                  <a:pos x="T4" y="T5"/>
                </a:cxn>
                <a:cxn ang="0">
                  <a:pos x="T6" y="T7"/>
                </a:cxn>
                <a:cxn ang="0">
                  <a:pos x="T8" y="T9"/>
                </a:cxn>
                <a:cxn ang="0">
                  <a:pos x="T10" y="T11"/>
                </a:cxn>
                <a:cxn ang="0">
                  <a:pos x="T12" y="T13"/>
                </a:cxn>
              </a:cxnLst>
              <a:rect l="0" t="0" r="r" b="b"/>
              <a:pathLst>
                <a:path w="325" h="1307">
                  <a:moveTo>
                    <a:pt x="325" y="0"/>
                  </a:moveTo>
                  <a:cubicBezTo>
                    <a:pt x="325" y="1202"/>
                    <a:pt x="325" y="1202"/>
                    <a:pt x="325" y="1202"/>
                  </a:cubicBezTo>
                  <a:cubicBezTo>
                    <a:pt x="155" y="1202"/>
                    <a:pt x="155" y="1202"/>
                    <a:pt x="155" y="1202"/>
                  </a:cubicBezTo>
                  <a:cubicBezTo>
                    <a:pt x="93" y="1202"/>
                    <a:pt x="43" y="1245"/>
                    <a:pt x="43" y="1307"/>
                  </a:cubicBezTo>
                  <a:cubicBezTo>
                    <a:pt x="43" y="1307"/>
                    <a:pt x="1" y="1281"/>
                    <a:pt x="1" y="1235"/>
                  </a:cubicBezTo>
                  <a:cubicBezTo>
                    <a:pt x="1" y="1103"/>
                    <a:pt x="0" y="0"/>
                    <a:pt x="0" y="0"/>
                  </a:cubicBezTo>
                  <a:lnTo>
                    <a:pt x="325" y="0"/>
                  </a:lnTo>
                  <a:close/>
                </a:path>
              </a:pathLst>
            </a:custGeom>
            <a:solidFill>
              <a:srgbClr val="15A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84" name="Freeform 14"/>
            <p:cNvSpPr>
              <a:spLocks/>
            </p:cNvSpPr>
            <p:nvPr userDrawn="1"/>
          </p:nvSpPr>
          <p:spPr bwMode="gray">
            <a:xfrm>
              <a:off x="7670801" y="3490913"/>
              <a:ext cx="420688" cy="2432050"/>
            </a:xfrm>
            <a:custGeom>
              <a:avLst/>
              <a:gdLst>
                <a:gd name="T0" fmla="*/ 112 w 233"/>
                <a:gd name="T1" fmla="*/ 0 h 1354"/>
                <a:gd name="T2" fmla="*/ 0 w 233"/>
                <a:gd name="T3" fmla="*/ 112 h 1354"/>
                <a:gd name="T4" fmla="*/ 0 w 233"/>
                <a:gd name="T5" fmla="*/ 1354 h 1354"/>
                <a:gd name="T6" fmla="*/ 1 w 233"/>
                <a:gd name="T7" fmla="*/ 1354 h 1354"/>
                <a:gd name="T8" fmla="*/ 112 w 233"/>
                <a:gd name="T9" fmla="*/ 1251 h 1354"/>
                <a:gd name="T10" fmla="*/ 233 w 233"/>
                <a:gd name="T11" fmla="*/ 1251 h 1354"/>
                <a:gd name="T12" fmla="*/ 233 w 233"/>
                <a:gd name="T13" fmla="*/ 0 h 1354"/>
                <a:gd name="T14" fmla="*/ 112 w 233"/>
                <a:gd name="T15" fmla="*/ 0 h 13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 h="1354">
                  <a:moveTo>
                    <a:pt x="112" y="0"/>
                  </a:moveTo>
                  <a:cubicBezTo>
                    <a:pt x="50" y="0"/>
                    <a:pt x="0" y="50"/>
                    <a:pt x="0" y="112"/>
                  </a:cubicBezTo>
                  <a:cubicBezTo>
                    <a:pt x="0" y="1354"/>
                    <a:pt x="0" y="1354"/>
                    <a:pt x="0" y="1354"/>
                  </a:cubicBezTo>
                  <a:cubicBezTo>
                    <a:pt x="1" y="1354"/>
                    <a:pt x="1" y="1354"/>
                    <a:pt x="1" y="1354"/>
                  </a:cubicBezTo>
                  <a:cubicBezTo>
                    <a:pt x="5" y="1296"/>
                    <a:pt x="53" y="1251"/>
                    <a:pt x="112" y="1251"/>
                  </a:cubicBezTo>
                  <a:cubicBezTo>
                    <a:pt x="233" y="1251"/>
                    <a:pt x="233" y="1251"/>
                    <a:pt x="233" y="1251"/>
                  </a:cubicBezTo>
                  <a:cubicBezTo>
                    <a:pt x="233" y="0"/>
                    <a:pt x="233" y="0"/>
                    <a:pt x="233" y="0"/>
                  </a:cubicBezTo>
                  <a:lnTo>
                    <a:pt x="112"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85" name="Freeform 15"/>
            <p:cNvSpPr>
              <a:spLocks noEditPoints="1"/>
            </p:cNvSpPr>
            <p:nvPr userDrawn="1"/>
          </p:nvSpPr>
          <p:spPr bwMode="gray">
            <a:xfrm>
              <a:off x="8848726" y="3952875"/>
              <a:ext cx="1244600" cy="1892300"/>
            </a:xfrm>
            <a:custGeom>
              <a:avLst/>
              <a:gdLst>
                <a:gd name="T0" fmla="*/ 597 w 689"/>
                <a:gd name="T1" fmla="*/ 579 h 1054"/>
                <a:gd name="T2" fmla="*/ 624 w 689"/>
                <a:gd name="T3" fmla="*/ 548 h 1054"/>
                <a:gd name="T4" fmla="*/ 689 w 689"/>
                <a:gd name="T5" fmla="*/ 345 h 1054"/>
                <a:gd name="T6" fmla="*/ 0 w 689"/>
                <a:gd name="T7" fmla="*/ 345 h 1054"/>
                <a:gd name="T8" fmla="*/ 66 w 689"/>
                <a:gd name="T9" fmla="*/ 548 h 1054"/>
                <a:gd name="T10" fmla="*/ 93 w 689"/>
                <a:gd name="T11" fmla="*/ 579 h 1054"/>
                <a:gd name="T12" fmla="*/ 159 w 689"/>
                <a:gd name="T13" fmla="*/ 791 h 1054"/>
                <a:gd name="T14" fmla="*/ 171 w 689"/>
                <a:gd name="T15" fmla="*/ 834 h 1054"/>
                <a:gd name="T16" fmla="*/ 159 w 689"/>
                <a:gd name="T17" fmla="*/ 877 h 1054"/>
                <a:gd name="T18" fmla="*/ 159 w 689"/>
                <a:gd name="T19" fmla="*/ 918 h 1054"/>
                <a:gd name="T20" fmla="*/ 184 w 689"/>
                <a:gd name="T21" fmla="*/ 965 h 1054"/>
                <a:gd name="T22" fmla="*/ 345 w 689"/>
                <a:gd name="T23" fmla="*/ 1054 h 1054"/>
                <a:gd name="T24" fmla="*/ 506 w 689"/>
                <a:gd name="T25" fmla="*/ 965 h 1054"/>
                <a:gd name="T26" fmla="*/ 530 w 689"/>
                <a:gd name="T27" fmla="*/ 918 h 1054"/>
                <a:gd name="T28" fmla="*/ 530 w 689"/>
                <a:gd name="T29" fmla="*/ 877 h 1054"/>
                <a:gd name="T30" fmla="*/ 519 w 689"/>
                <a:gd name="T31" fmla="*/ 834 h 1054"/>
                <a:gd name="T32" fmla="*/ 530 w 689"/>
                <a:gd name="T33" fmla="*/ 791 h 1054"/>
                <a:gd name="T34" fmla="*/ 675 w 689"/>
                <a:gd name="T35" fmla="*/ 345 h 1054"/>
                <a:gd name="T36" fmla="*/ 606 w 689"/>
                <a:gd name="T37" fmla="*/ 546 h 1054"/>
                <a:gd name="T38" fmla="*/ 586 w 689"/>
                <a:gd name="T39" fmla="*/ 570 h 1054"/>
                <a:gd name="T40" fmla="*/ 442 w 689"/>
                <a:gd name="T41" fmla="*/ 767 h 1054"/>
                <a:gd name="T42" fmla="*/ 551 w 689"/>
                <a:gd name="T43" fmla="*/ 555 h 1054"/>
                <a:gd name="T44" fmla="*/ 556 w 689"/>
                <a:gd name="T45" fmla="*/ 549 h 1054"/>
                <a:gd name="T46" fmla="*/ 616 w 689"/>
                <a:gd name="T47" fmla="*/ 412 h 1054"/>
                <a:gd name="T48" fmla="*/ 630 w 689"/>
                <a:gd name="T49" fmla="*/ 398 h 1054"/>
                <a:gd name="T50" fmla="*/ 623 w 689"/>
                <a:gd name="T51" fmla="*/ 345 h 1054"/>
                <a:gd name="T52" fmla="*/ 382 w 689"/>
                <a:gd name="T53" fmla="*/ 16 h 1054"/>
                <a:gd name="T54" fmla="*/ 103 w 689"/>
                <a:gd name="T55" fmla="*/ 570 h 1054"/>
                <a:gd name="T56" fmla="*/ 83 w 689"/>
                <a:gd name="T57" fmla="*/ 546 h 1054"/>
                <a:gd name="T58" fmla="*/ 312 w 689"/>
                <a:gd name="T59" fmla="*/ 16 h 1054"/>
                <a:gd name="T60" fmla="*/ 609 w 689"/>
                <a:gd name="T61" fmla="*/ 345 h 1054"/>
                <a:gd name="T62" fmla="*/ 540 w 689"/>
                <a:gd name="T63" fmla="*/ 546 h 1054"/>
                <a:gd name="T64" fmla="*/ 520 w 689"/>
                <a:gd name="T65" fmla="*/ 570 h 1054"/>
                <a:gd name="T66" fmla="*/ 195 w 689"/>
                <a:gd name="T67" fmla="*/ 767 h 1054"/>
                <a:gd name="T68" fmla="*/ 173 w 689"/>
                <a:gd name="T69" fmla="*/ 791 h 1054"/>
                <a:gd name="T70" fmla="*/ 506 w 689"/>
                <a:gd name="T71" fmla="*/ 781 h 1054"/>
                <a:gd name="T72" fmla="*/ 516 w 689"/>
                <a:gd name="T73" fmla="*/ 813 h 1054"/>
                <a:gd name="T74" fmla="*/ 184 w 689"/>
                <a:gd name="T75" fmla="*/ 823 h 1054"/>
                <a:gd name="T76" fmla="*/ 173 w 689"/>
                <a:gd name="T77" fmla="*/ 791 h 1054"/>
                <a:gd name="T78" fmla="*/ 516 w 689"/>
                <a:gd name="T79" fmla="*/ 855 h 1054"/>
                <a:gd name="T80" fmla="*/ 506 w 689"/>
                <a:gd name="T81" fmla="*/ 887 h 1054"/>
                <a:gd name="T82" fmla="*/ 173 w 689"/>
                <a:gd name="T83" fmla="*/ 877 h 1054"/>
                <a:gd name="T84" fmla="*/ 184 w 689"/>
                <a:gd name="T85" fmla="*/ 844 h 1054"/>
                <a:gd name="T86" fmla="*/ 345 w 689"/>
                <a:gd name="T87" fmla="*/ 1040 h 1054"/>
                <a:gd name="T88" fmla="*/ 463 w 689"/>
                <a:gd name="T89" fmla="*/ 965 h 1054"/>
                <a:gd name="T90" fmla="*/ 516 w 689"/>
                <a:gd name="T91" fmla="*/ 940 h 1054"/>
                <a:gd name="T92" fmla="*/ 184 w 689"/>
                <a:gd name="T93" fmla="*/ 951 h 1054"/>
                <a:gd name="T94" fmla="*/ 173 w 689"/>
                <a:gd name="T95" fmla="*/ 918 h 1054"/>
                <a:gd name="T96" fmla="*/ 506 w 689"/>
                <a:gd name="T97" fmla="*/ 908 h 1054"/>
                <a:gd name="T98" fmla="*/ 516 w 689"/>
                <a:gd name="T99" fmla="*/ 940 h 10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89" h="1054">
                  <a:moveTo>
                    <a:pt x="509" y="767"/>
                  </a:moveTo>
                  <a:cubicBezTo>
                    <a:pt x="514" y="693"/>
                    <a:pt x="566" y="618"/>
                    <a:pt x="597" y="579"/>
                  </a:cubicBezTo>
                  <a:cubicBezTo>
                    <a:pt x="604" y="571"/>
                    <a:pt x="611" y="563"/>
                    <a:pt x="617" y="555"/>
                  </a:cubicBezTo>
                  <a:cubicBezTo>
                    <a:pt x="624" y="548"/>
                    <a:pt x="624" y="548"/>
                    <a:pt x="624" y="548"/>
                  </a:cubicBezTo>
                  <a:cubicBezTo>
                    <a:pt x="623" y="548"/>
                    <a:pt x="623" y="548"/>
                    <a:pt x="623" y="548"/>
                  </a:cubicBezTo>
                  <a:cubicBezTo>
                    <a:pt x="666" y="488"/>
                    <a:pt x="689" y="418"/>
                    <a:pt x="689" y="345"/>
                  </a:cubicBezTo>
                  <a:cubicBezTo>
                    <a:pt x="689" y="155"/>
                    <a:pt x="535" y="0"/>
                    <a:pt x="345" y="0"/>
                  </a:cubicBezTo>
                  <a:cubicBezTo>
                    <a:pt x="155" y="0"/>
                    <a:pt x="0" y="155"/>
                    <a:pt x="0" y="345"/>
                  </a:cubicBezTo>
                  <a:cubicBezTo>
                    <a:pt x="0" y="418"/>
                    <a:pt x="23" y="488"/>
                    <a:pt x="67" y="547"/>
                  </a:cubicBezTo>
                  <a:cubicBezTo>
                    <a:pt x="66" y="548"/>
                    <a:pt x="66" y="548"/>
                    <a:pt x="66" y="548"/>
                  </a:cubicBezTo>
                  <a:cubicBezTo>
                    <a:pt x="72" y="555"/>
                    <a:pt x="72" y="555"/>
                    <a:pt x="72" y="555"/>
                  </a:cubicBezTo>
                  <a:cubicBezTo>
                    <a:pt x="79" y="563"/>
                    <a:pt x="85" y="571"/>
                    <a:pt x="93" y="579"/>
                  </a:cubicBezTo>
                  <a:cubicBezTo>
                    <a:pt x="123" y="618"/>
                    <a:pt x="175" y="693"/>
                    <a:pt x="181" y="767"/>
                  </a:cubicBezTo>
                  <a:cubicBezTo>
                    <a:pt x="165" y="768"/>
                    <a:pt x="159" y="782"/>
                    <a:pt x="159" y="791"/>
                  </a:cubicBezTo>
                  <a:cubicBezTo>
                    <a:pt x="159" y="813"/>
                    <a:pt x="159" y="813"/>
                    <a:pt x="159" y="813"/>
                  </a:cubicBezTo>
                  <a:cubicBezTo>
                    <a:pt x="159" y="824"/>
                    <a:pt x="164" y="830"/>
                    <a:pt x="171" y="834"/>
                  </a:cubicBezTo>
                  <a:cubicBezTo>
                    <a:pt x="163" y="839"/>
                    <a:pt x="159" y="848"/>
                    <a:pt x="159" y="855"/>
                  </a:cubicBezTo>
                  <a:cubicBezTo>
                    <a:pt x="159" y="877"/>
                    <a:pt x="159" y="877"/>
                    <a:pt x="159" y="877"/>
                  </a:cubicBezTo>
                  <a:cubicBezTo>
                    <a:pt x="159" y="887"/>
                    <a:pt x="164" y="894"/>
                    <a:pt x="171" y="897"/>
                  </a:cubicBezTo>
                  <a:cubicBezTo>
                    <a:pt x="163" y="902"/>
                    <a:pt x="159" y="911"/>
                    <a:pt x="159" y="918"/>
                  </a:cubicBezTo>
                  <a:cubicBezTo>
                    <a:pt x="159" y="940"/>
                    <a:pt x="159" y="940"/>
                    <a:pt x="159" y="940"/>
                  </a:cubicBezTo>
                  <a:cubicBezTo>
                    <a:pt x="159" y="958"/>
                    <a:pt x="174" y="965"/>
                    <a:pt x="184" y="965"/>
                  </a:cubicBezTo>
                  <a:cubicBezTo>
                    <a:pt x="212" y="965"/>
                    <a:pt x="212" y="965"/>
                    <a:pt x="212" y="965"/>
                  </a:cubicBezTo>
                  <a:cubicBezTo>
                    <a:pt x="226" y="1022"/>
                    <a:pt x="273" y="1054"/>
                    <a:pt x="345" y="1054"/>
                  </a:cubicBezTo>
                  <a:cubicBezTo>
                    <a:pt x="417" y="1054"/>
                    <a:pt x="464" y="1022"/>
                    <a:pt x="478" y="965"/>
                  </a:cubicBezTo>
                  <a:cubicBezTo>
                    <a:pt x="506" y="965"/>
                    <a:pt x="506" y="965"/>
                    <a:pt x="506" y="965"/>
                  </a:cubicBezTo>
                  <a:cubicBezTo>
                    <a:pt x="524" y="965"/>
                    <a:pt x="530" y="950"/>
                    <a:pt x="530" y="940"/>
                  </a:cubicBezTo>
                  <a:cubicBezTo>
                    <a:pt x="530" y="918"/>
                    <a:pt x="530" y="918"/>
                    <a:pt x="530" y="918"/>
                  </a:cubicBezTo>
                  <a:cubicBezTo>
                    <a:pt x="530" y="908"/>
                    <a:pt x="525" y="901"/>
                    <a:pt x="519" y="898"/>
                  </a:cubicBezTo>
                  <a:cubicBezTo>
                    <a:pt x="527" y="893"/>
                    <a:pt x="530" y="883"/>
                    <a:pt x="530" y="877"/>
                  </a:cubicBezTo>
                  <a:cubicBezTo>
                    <a:pt x="530" y="855"/>
                    <a:pt x="530" y="855"/>
                    <a:pt x="530" y="855"/>
                  </a:cubicBezTo>
                  <a:cubicBezTo>
                    <a:pt x="530" y="844"/>
                    <a:pt x="525" y="838"/>
                    <a:pt x="519" y="834"/>
                  </a:cubicBezTo>
                  <a:cubicBezTo>
                    <a:pt x="527" y="829"/>
                    <a:pt x="530" y="820"/>
                    <a:pt x="530" y="813"/>
                  </a:cubicBezTo>
                  <a:cubicBezTo>
                    <a:pt x="530" y="791"/>
                    <a:pt x="530" y="791"/>
                    <a:pt x="530" y="791"/>
                  </a:cubicBezTo>
                  <a:cubicBezTo>
                    <a:pt x="530" y="775"/>
                    <a:pt x="518" y="768"/>
                    <a:pt x="509" y="767"/>
                  </a:cubicBezTo>
                  <a:close/>
                  <a:moveTo>
                    <a:pt x="675" y="345"/>
                  </a:moveTo>
                  <a:cubicBezTo>
                    <a:pt x="675" y="418"/>
                    <a:pt x="652" y="487"/>
                    <a:pt x="607" y="546"/>
                  </a:cubicBezTo>
                  <a:cubicBezTo>
                    <a:pt x="606" y="546"/>
                    <a:pt x="606" y="546"/>
                    <a:pt x="606" y="546"/>
                  </a:cubicBezTo>
                  <a:cubicBezTo>
                    <a:pt x="600" y="554"/>
                    <a:pt x="594" y="562"/>
                    <a:pt x="587" y="570"/>
                  </a:cubicBezTo>
                  <a:cubicBezTo>
                    <a:pt x="586" y="570"/>
                    <a:pt x="586" y="570"/>
                    <a:pt x="586" y="570"/>
                  </a:cubicBezTo>
                  <a:cubicBezTo>
                    <a:pt x="554" y="610"/>
                    <a:pt x="500" y="689"/>
                    <a:pt x="495" y="767"/>
                  </a:cubicBezTo>
                  <a:cubicBezTo>
                    <a:pt x="442" y="767"/>
                    <a:pt x="442" y="767"/>
                    <a:pt x="442" y="767"/>
                  </a:cubicBezTo>
                  <a:cubicBezTo>
                    <a:pt x="448" y="693"/>
                    <a:pt x="499" y="618"/>
                    <a:pt x="530" y="579"/>
                  </a:cubicBezTo>
                  <a:cubicBezTo>
                    <a:pt x="537" y="571"/>
                    <a:pt x="544" y="563"/>
                    <a:pt x="551" y="555"/>
                  </a:cubicBezTo>
                  <a:cubicBezTo>
                    <a:pt x="551" y="555"/>
                    <a:pt x="551" y="554"/>
                    <a:pt x="551" y="554"/>
                  </a:cubicBezTo>
                  <a:cubicBezTo>
                    <a:pt x="556" y="549"/>
                    <a:pt x="556" y="549"/>
                    <a:pt x="556" y="549"/>
                  </a:cubicBezTo>
                  <a:cubicBezTo>
                    <a:pt x="555" y="549"/>
                    <a:pt x="555" y="549"/>
                    <a:pt x="555" y="549"/>
                  </a:cubicBezTo>
                  <a:cubicBezTo>
                    <a:pt x="586" y="508"/>
                    <a:pt x="606" y="461"/>
                    <a:pt x="616" y="412"/>
                  </a:cubicBezTo>
                  <a:cubicBezTo>
                    <a:pt x="630" y="412"/>
                    <a:pt x="630" y="412"/>
                    <a:pt x="630" y="412"/>
                  </a:cubicBezTo>
                  <a:cubicBezTo>
                    <a:pt x="630" y="398"/>
                    <a:pt x="630" y="398"/>
                    <a:pt x="630" y="398"/>
                  </a:cubicBezTo>
                  <a:cubicBezTo>
                    <a:pt x="619" y="398"/>
                    <a:pt x="619" y="398"/>
                    <a:pt x="619" y="398"/>
                  </a:cubicBezTo>
                  <a:cubicBezTo>
                    <a:pt x="621" y="380"/>
                    <a:pt x="623" y="363"/>
                    <a:pt x="623" y="345"/>
                  </a:cubicBezTo>
                  <a:cubicBezTo>
                    <a:pt x="623" y="259"/>
                    <a:pt x="591" y="176"/>
                    <a:pt x="533" y="113"/>
                  </a:cubicBezTo>
                  <a:cubicBezTo>
                    <a:pt x="492" y="67"/>
                    <a:pt x="440" y="35"/>
                    <a:pt x="382" y="16"/>
                  </a:cubicBezTo>
                  <a:cubicBezTo>
                    <a:pt x="547" y="35"/>
                    <a:pt x="675" y="175"/>
                    <a:pt x="675" y="345"/>
                  </a:cubicBezTo>
                  <a:close/>
                  <a:moveTo>
                    <a:pt x="103" y="570"/>
                  </a:moveTo>
                  <a:cubicBezTo>
                    <a:pt x="96" y="562"/>
                    <a:pt x="89" y="554"/>
                    <a:pt x="83" y="546"/>
                  </a:cubicBezTo>
                  <a:cubicBezTo>
                    <a:pt x="83" y="546"/>
                    <a:pt x="83" y="546"/>
                    <a:pt x="83" y="546"/>
                  </a:cubicBezTo>
                  <a:cubicBezTo>
                    <a:pt x="38" y="487"/>
                    <a:pt x="14" y="418"/>
                    <a:pt x="14" y="345"/>
                  </a:cubicBezTo>
                  <a:cubicBezTo>
                    <a:pt x="14" y="174"/>
                    <a:pt x="145" y="33"/>
                    <a:pt x="312" y="16"/>
                  </a:cubicBezTo>
                  <a:cubicBezTo>
                    <a:pt x="392" y="24"/>
                    <a:pt x="467" y="62"/>
                    <a:pt x="522" y="122"/>
                  </a:cubicBezTo>
                  <a:cubicBezTo>
                    <a:pt x="578" y="183"/>
                    <a:pt x="609" y="262"/>
                    <a:pt x="609" y="345"/>
                  </a:cubicBezTo>
                  <a:cubicBezTo>
                    <a:pt x="609" y="418"/>
                    <a:pt x="585" y="487"/>
                    <a:pt x="541" y="546"/>
                  </a:cubicBezTo>
                  <a:cubicBezTo>
                    <a:pt x="540" y="546"/>
                    <a:pt x="540" y="546"/>
                    <a:pt x="540" y="546"/>
                  </a:cubicBezTo>
                  <a:cubicBezTo>
                    <a:pt x="534" y="554"/>
                    <a:pt x="527" y="562"/>
                    <a:pt x="520" y="570"/>
                  </a:cubicBezTo>
                  <a:cubicBezTo>
                    <a:pt x="520" y="570"/>
                    <a:pt x="520" y="570"/>
                    <a:pt x="520" y="570"/>
                  </a:cubicBezTo>
                  <a:cubicBezTo>
                    <a:pt x="487" y="611"/>
                    <a:pt x="434" y="689"/>
                    <a:pt x="428" y="767"/>
                  </a:cubicBezTo>
                  <a:cubicBezTo>
                    <a:pt x="195" y="767"/>
                    <a:pt x="195" y="767"/>
                    <a:pt x="195" y="767"/>
                  </a:cubicBezTo>
                  <a:cubicBezTo>
                    <a:pt x="189" y="689"/>
                    <a:pt x="135" y="610"/>
                    <a:pt x="103" y="570"/>
                  </a:cubicBezTo>
                  <a:close/>
                  <a:moveTo>
                    <a:pt x="173" y="791"/>
                  </a:moveTo>
                  <a:cubicBezTo>
                    <a:pt x="173" y="789"/>
                    <a:pt x="174" y="781"/>
                    <a:pt x="184" y="781"/>
                  </a:cubicBezTo>
                  <a:cubicBezTo>
                    <a:pt x="506" y="781"/>
                    <a:pt x="506" y="781"/>
                    <a:pt x="506" y="781"/>
                  </a:cubicBezTo>
                  <a:cubicBezTo>
                    <a:pt x="508" y="781"/>
                    <a:pt x="516" y="781"/>
                    <a:pt x="516" y="791"/>
                  </a:cubicBezTo>
                  <a:cubicBezTo>
                    <a:pt x="516" y="813"/>
                    <a:pt x="516" y="813"/>
                    <a:pt x="516" y="813"/>
                  </a:cubicBezTo>
                  <a:cubicBezTo>
                    <a:pt x="516" y="816"/>
                    <a:pt x="515" y="823"/>
                    <a:pt x="506" y="823"/>
                  </a:cubicBezTo>
                  <a:cubicBezTo>
                    <a:pt x="184" y="823"/>
                    <a:pt x="184" y="823"/>
                    <a:pt x="184" y="823"/>
                  </a:cubicBezTo>
                  <a:cubicBezTo>
                    <a:pt x="182" y="823"/>
                    <a:pt x="173" y="823"/>
                    <a:pt x="173" y="813"/>
                  </a:cubicBezTo>
                  <a:lnTo>
                    <a:pt x="173" y="791"/>
                  </a:lnTo>
                  <a:close/>
                  <a:moveTo>
                    <a:pt x="506" y="844"/>
                  </a:moveTo>
                  <a:cubicBezTo>
                    <a:pt x="509" y="844"/>
                    <a:pt x="516" y="845"/>
                    <a:pt x="516" y="855"/>
                  </a:cubicBezTo>
                  <a:cubicBezTo>
                    <a:pt x="516" y="877"/>
                    <a:pt x="516" y="877"/>
                    <a:pt x="516" y="877"/>
                  </a:cubicBezTo>
                  <a:cubicBezTo>
                    <a:pt x="516" y="878"/>
                    <a:pt x="516" y="887"/>
                    <a:pt x="506" y="887"/>
                  </a:cubicBezTo>
                  <a:cubicBezTo>
                    <a:pt x="184" y="887"/>
                    <a:pt x="184" y="887"/>
                    <a:pt x="184" y="887"/>
                  </a:cubicBezTo>
                  <a:cubicBezTo>
                    <a:pt x="182" y="887"/>
                    <a:pt x="173" y="887"/>
                    <a:pt x="173" y="877"/>
                  </a:cubicBezTo>
                  <a:cubicBezTo>
                    <a:pt x="173" y="855"/>
                    <a:pt x="173" y="855"/>
                    <a:pt x="173" y="855"/>
                  </a:cubicBezTo>
                  <a:cubicBezTo>
                    <a:pt x="173" y="852"/>
                    <a:pt x="174" y="844"/>
                    <a:pt x="184" y="844"/>
                  </a:cubicBezTo>
                  <a:lnTo>
                    <a:pt x="506" y="844"/>
                  </a:lnTo>
                  <a:close/>
                  <a:moveTo>
                    <a:pt x="345" y="1040"/>
                  </a:moveTo>
                  <a:cubicBezTo>
                    <a:pt x="280" y="1040"/>
                    <a:pt x="240" y="1014"/>
                    <a:pt x="226" y="965"/>
                  </a:cubicBezTo>
                  <a:cubicBezTo>
                    <a:pt x="463" y="965"/>
                    <a:pt x="463" y="965"/>
                    <a:pt x="463" y="965"/>
                  </a:cubicBezTo>
                  <a:cubicBezTo>
                    <a:pt x="450" y="1014"/>
                    <a:pt x="409" y="1040"/>
                    <a:pt x="345" y="1040"/>
                  </a:cubicBezTo>
                  <a:close/>
                  <a:moveTo>
                    <a:pt x="516" y="940"/>
                  </a:moveTo>
                  <a:cubicBezTo>
                    <a:pt x="516" y="942"/>
                    <a:pt x="516" y="951"/>
                    <a:pt x="506" y="951"/>
                  </a:cubicBezTo>
                  <a:cubicBezTo>
                    <a:pt x="184" y="951"/>
                    <a:pt x="184" y="951"/>
                    <a:pt x="184" y="951"/>
                  </a:cubicBezTo>
                  <a:cubicBezTo>
                    <a:pt x="182" y="951"/>
                    <a:pt x="173" y="950"/>
                    <a:pt x="173" y="940"/>
                  </a:cubicBezTo>
                  <a:cubicBezTo>
                    <a:pt x="173" y="918"/>
                    <a:pt x="173" y="918"/>
                    <a:pt x="173" y="918"/>
                  </a:cubicBezTo>
                  <a:cubicBezTo>
                    <a:pt x="173" y="917"/>
                    <a:pt x="174" y="908"/>
                    <a:pt x="184" y="908"/>
                  </a:cubicBezTo>
                  <a:cubicBezTo>
                    <a:pt x="506" y="908"/>
                    <a:pt x="506" y="908"/>
                    <a:pt x="506" y="908"/>
                  </a:cubicBezTo>
                  <a:cubicBezTo>
                    <a:pt x="508" y="908"/>
                    <a:pt x="516" y="908"/>
                    <a:pt x="516" y="918"/>
                  </a:cubicBezTo>
                  <a:lnTo>
                    <a:pt x="516" y="94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86" name="Rectangle 16"/>
            <p:cNvSpPr>
              <a:spLocks noChangeArrowheads="1"/>
            </p:cNvSpPr>
            <p:nvPr userDrawn="1"/>
          </p:nvSpPr>
          <p:spPr bwMode="gray">
            <a:xfrm>
              <a:off x="9882188" y="5368925"/>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87" name="Rectangle 17"/>
            <p:cNvSpPr>
              <a:spLocks noChangeArrowheads="1"/>
            </p:cNvSpPr>
            <p:nvPr userDrawn="1"/>
          </p:nvSpPr>
          <p:spPr bwMode="gray">
            <a:xfrm>
              <a:off x="9950451" y="54943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88" name="Rectangle 18"/>
            <p:cNvSpPr>
              <a:spLocks noChangeArrowheads="1"/>
            </p:cNvSpPr>
            <p:nvPr userDrawn="1"/>
          </p:nvSpPr>
          <p:spPr bwMode="gray">
            <a:xfrm>
              <a:off x="9950451" y="55610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89" name="Rectangle 19"/>
            <p:cNvSpPr>
              <a:spLocks noChangeArrowheads="1"/>
            </p:cNvSpPr>
            <p:nvPr userDrawn="1"/>
          </p:nvSpPr>
          <p:spPr bwMode="gray">
            <a:xfrm>
              <a:off x="9950451" y="5426075"/>
              <a:ext cx="25400" cy="34925"/>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90" name="Rectangle 20"/>
            <p:cNvSpPr>
              <a:spLocks noChangeArrowheads="1"/>
            </p:cNvSpPr>
            <p:nvPr userDrawn="1"/>
          </p:nvSpPr>
          <p:spPr bwMode="gray">
            <a:xfrm>
              <a:off x="9950451" y="56276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91" name="Rectangle 21"/>
            <p:cNvSpPr>
              <a:spLocks noChangeArrowheads="1"/>
            </p:cNvSpPr>
            <p:nvPr userDrawn="1"/>
          </p:nvSpPr>
          <p:spPr bwMode="gray">
            <a:xfrm>
              <a:off x="9950451" y="57610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92" name="Rectangle 22"/>
            <p:cNvSpPr>
              <a:spLocks noChangeArrowheads="1"/>
            </p:cNvSpPr>
            <p:nvPr userDrawn="1"/>
          </p:nvSpPr>
          <p:spPr bwMode="gray">
            <a:xfrm>
              <a:off x="9950451" y="569436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93" name="Rectangle 23"/>
            <p:cNvSpPr>
              <a:spLocks noChangeArrowheads="1"/>
            </p:cNvSpPr>
            <p:nvPr userDrawn="1"/>
          </p:nvSpPr>
          <p:spPr bwMode="gray">
            <a:xfrm>
              <a:off x="9882188" y="5827713"/>
              <a:ext cx="161925" cy="238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94" name="Rectangle 24"/>
            <p:cNvSpPr>
              <a:spLocks noChangeArrowheads="1"/>
            </p:cNvSpPr>
            <p:nvPr userDrawn="1"/>
          </p:nvSpPr>
          <p:spPr bwMode="gray">
            <a:xfrm>
              <a:off x="8451851" y="41084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95" name="Rectangle 25"/>
            <p:cNvSpPr>
              <a:spLocks noChangeArrowheads="1"/>
            </p:cNvSpPr>
            <p:nvPr userDrawn="1"/>
          </p:nvSpPr>
          <p:spPr bwMode="gray">
            <a:xfrm>
              <a:off x="8451851" y="48180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96" name="Rectangle 26"/>
            <p:cNvSpPr>
              <a:spLocks noChangeArrowheads="1"/>
            </p:cNvSpPr>
            <p:nvPr userDrawn="1"/>
          </p:nvSpPr>
          <p:spPr bwMode="gray">
            <a:xfrm>
              <a:off x="8451851" y="46243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97" name="Rectangle 27"/>
            <p:cNvSpPr>
              <a:spLocks noChangeArrowheads="1"/>
            </p:cNvSpPr>
            <p:nvPr userDrawn="1"/>
          </p:nvSpPr>
          <p:spPr bwMode="gray">
            <a:xfrm>
              <a:off x="8451851" y="47529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98" name="Rectangle 28"/>
            <p:cNvSpPr>
              <a:spLocks noChangeArrowheads="1"/>
            </p:cNvSpPr>
            <p:nvPr userDrawn="1"/>
          </p:nvSpPr>
          <p:spPr bwMode="gray">
            <a:xfrm>
              <a:off x="8451851" y="46878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99" name="Rectangle 29"/>
            <p:cNvSpPr>
              <a:spLocks noChangeArrowheads="1"/>
            </p:cNvSpPr>
            <p:nvPr userDrawn="1"/>
          </p:nvSpPr>
          <p:spPr bwMode="gray">
            <a:xfrm>
              <a:off x="8451851" y="4560888"/>
              <a:ext cx="25400" cy="3016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00" name="Rectangle 30"/>
            <p:cNvSpPr>
              <a:spLocks noChangeArrowheads="1"/>
            </p:cNvSpPr>
            <p:nvPr userDrawn="1"/>
          </p:nvSpPr>
          <p:spPr bwMode="gray">
            <a:xfrm>
              <a:off x="8451851" y="430212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01" name="Rectangle 31"/>
            <p:cNvSpPr>
              <a:spLocks noChangeArrowheads="1"/>
            </p:cNvSpPr>
            <p:nvPr userDrawn="1"/>
          </p:nvSpPr>
          <p:spPr bwMode="gray">
            <a:xfrm>
              <a:off x="8451851" y="41735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02" name="Rectangle 32"/>
            <p:cNvSpPr>
              <a:spLocks noChangeArrowheads="1"/>
            </p:cNvSpPr>
            <p:nvPr userDrawn="1"/>
          </p:nvSpPr>
          <p:spPr bwMode="gray">
            <a:xfrm>
              <a:off x="8451851" y="449580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03" name="Rectangle 33"/>
            <p:cNvSpPr>
              <a:spLocks noChangeArrowheads="1"/>
            </p:cNvSpPr>
            <p:nvPr userDrawn="1"/>
          </p:nvSpPr>
          <p:spPr bwMode="gray">
            <a:xfrm>
              <a:off x="8451851" y="42386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04" name="Rectangle 34"/>
            <p:cNvSpPr>
              <a:spLocks noChangeArrowheads="1"/>
            </p:cNvSpPr>
            <p:nvPr userDrawn="1"/>
          </p:nvSpPr>
          <p:spPr bwMode="gray">
            <a:xfrm>
              <a:off x="8451851" y="43672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05" name="Rectangle 35"/>
            <p:cNvSpPr>
              <a:spLocks noChangeArrowheads="1"/>
            </p:cNvSpPr>
            <p:nvPr userDrawn="1"/>
          </p:nvSpPr>
          <p:spPr bwMode="gray">
            <a:xfrm>
              <a:off x="8451851" y="48831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06" name="Rectangle 36"/>
            <p:cNvSpPr>
              <a:spLocks noChangeArrowheads="1"/>
            </p:cNvSpPr>
            <p:nvPr userDrawn="1"/>
          </p:nvSpPr>
          <p:spPr bwMode="gray">
            <a:xfrm>
              <a:off x="8451851" y="44323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07" name="Rectangle 37"/>
            <p:cNvSpPr>
              <a:spLocks noChangeArrowheads="1"/>
            </p:cNvSpPr>
            <p:nvPr userDrawn="1"/>
          </p:nvSpPr>
          <p:spPr bwMode="gray">
            <a:xfrm>
              <a:off x="8451851" y="54641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08" name="Rectangle 38"/>
            <p:cNvSpPr>
              <a:spLocks noChangeArrowheads="1"/>
            </p:cNvSpPr>
            <p:nvPr userDrawn="1"/>
          </p:nvSpPr>
          <p:spPr bwMode="gray">
            <a:xfrm>
              <a:off x="8451851" y="53990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09" name="Rectangle 39"/>
            <p:cNvSpPr>
              <a:spLocks noChangeArrowheads="1"/>
            </p:cNvSpPr>
            <p:nvPr userDrawn="1"/>
          </p:nvSpPr>
          <p:spPr bwMode="gray">
            <a:xfrm>
              <a:off x="8451851" y="55292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10" name="Rectangle 40"/>
            <p:cNvSpPr>
              <a:spLocks noChangeArrowheads="1"/>
            </p:cNvSpPr>
            <p:nvPr userDrawn="1"/>
          </p:nvSpPr>
          <p:spPr bwMode="gray">
            <a:xfrm>
              <a:off x="8451851" y="55943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11" name="Rectangle 41"/>
            <p:cNvSpPr>
              <a:spLocks noChangeArrowheads="1"/>
            </p:cNvSpPr>
            <p:nvPr userDrawn="1"/>
          </p:nvSpPr>
          <p:spPr bwMode="gray">
            <a:xfrm>
              <a:off x="8451851" y="494665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12" name="Rectangle 42"/>
            <p:cNvSpPr>
              <a:spLocks noChangeArrowheads="1"/>
            </p:cNvSpPr>
            <p:nvPr userDrawn="1"/>
          </p:nvSpPr>
          <p:spPr bwMode="gray">
            <a:xfrm>
              <a:off x="8451851" y="53355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13" name="Rectangle 43"/>
            <p:cNvSpPr>
              <a:spLocks noChangeArrowheads="1"/>
            </p:cNvSpPr>
            <p:nvPr userDrawn="1"/>
          </p:nvSpPr>
          <p:spPr bwMode="gray">
            <a:xfrm>
              <a:off x="8451851" y="56578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14" name="Rectangle 44"/>
            <p:cNvSpPr>
              <a:spLocks noChangeArrowheads="1"/>
            </p:cNvSpPr>
            <p:nvPr userDrawn="1"/>
          </p:nvSpPr>
          <p:spPr bwMode="gray">
            <a:xfrm>
              <a:off x="8451851" y="52705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15" name="Rectangle 45"/>
            <p:cNvSpPr>
              <a:spLocks noChangeArrowheads="1"/>
            </p:cNvSpPr>
            <p:nvPr userDrawn="1"/>
          </p:nvSpPr>
          <p:spPr bwMode="gray">
            <a:xfrm>
              <a:off x="8451851" y="50768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16" name="Rectangle 46"/>
            <p:cNvSpPr>
              <a:spLocks noChangeArrowheads="1"/>
            </p:cNvSpPr>
            <p:nvPr userDrawn="1"/>
          </p:nvSpPr>
          <p:spPr bwMode="gray">
            <a:xfrm>
              <a:off x="8451851" y="50117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17" name="Rectangle 47"/>
            <p:cNvSpPr>
              <a:spLocks noChangeArrowheads="1"/>
            </p:cNvSpPr>
            <p:nvPr userDrawn="1"/>
          </p:nvSpPr>
          <p:spPr bwMode="gray">
            <a:xfrm>
              <a:off x="8451851" y="51419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18" name="Rectangle 48"/>
            <p:cNvSpPr>
              <a:spLocks noChangeArrowheads="1"/>
            </p:cNvSpPr>
            <p:nvPr userDrawn="1"/>
          </p:nvSpPr>
          <p:spPr bwMode="gray">
            <a:xfrm>
              <a:off x="8451851" y="52054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19" name="Rectangle 49"/>
            <p:cNvSpPr>
              <a:spLocks noChangeArrowheads="1"/>
            </p:cNvSpPr>
            <p:nvPr userDrawn="1"/>
          </p:nvSpPr>
          <p:spPr bwMode="gray">
            <a:xfrm>
              <a:off x="8383588" y="572135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20" name="Rectangle 50"/>
            <p:cNvSpPr>
              <a:spLocks noChangeArrowheads="1"/>
            </p:cNvSpPr>
            <p:nvPr userDrawn="1"/>
          </p:nvSpPr>
          <p:spPr bwMode="gray">
            <a:xfrm>
              <a:off x="8383588" y="405130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21" name="Rectangle 51"/>
            <p:cNvSpPr>
              <a:spLocks noChangeArrowheads="1"/>
            </p:cNvSpPr>
            <p:nvPr userDrawn="1"/>
          </p:nvSpPr>
          <p:spPr bwMode="gray">
            <a:xfrm>
              <a:off x="98186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22" name="Rectangle 52"/>
            <p:cNvSpPr>
              <a:spLocks noChangeArrowheads="1"/>
            </p:cNvSpPr>
            <p:nvPr userDrawn="1"/>
          </p:nvSpPr>
          <p:spPr bwMode="gray">
            <a:xfrm>
              <a:off x="988536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23" name="Rectangle 53"/>
            <p:cNvSpPr>
              <a:spLocks noChangeArrowheads="1"/>
            </p:cNvSpPr>
            <p:nvPr userDrawn="1"/>
          </p:nvSpPr>
          <p:spPr bwMode="gray">
            <a:xfrm>
              <a:off x="97520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24" name="Rectangle 54"/>
            <p:cNvSpPr>
              <a:spLocks noChangeArrowheads="1"/>
            </p:cNvSpPr>
            <p:nvPr userDrawn="1"/>
          </p:nvSpPr>
          <p:spPr bwMode="gray">
            <a:xfrm>
              <a:off x="95519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25" name="Rectangle 55"/>
            <p:cNvSpPr>
              <a:spLocks noChangeArrowheads="1"/>
            </p:cNvSpPr>
            <p:nvPr userDrawn="1"/>
          </p:nvSpPr>
          <p:spPr bwMode="gray">
            <a:xfrm>
              <a:off x="968533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26" name="Rectangle 56"/>
            <p:cNvSpPr>
              <a:spLocks noChangeArrowheads="1"/>
            </p:cNvSpPr>
            <p:nvPr userDrawn="1"/>
          </p:nvSpPr>
          <p:spPr bwMode="gray">
            <a:xfrm>
              <a:off x="96186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27" name="Rectangle 57"/>
            <p:cNvSpPr>
              <a:spLocks noChangeArrowheads="1"/>
            </p:cNvSpPr>
            <p:nvPr userDrawn="1"/>
          </p:nvSpPr>
          <p:spPr bwMode="gray">
            <a:xfrm>
              <a:off x="102885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28" name="Rectangle 58"/>
            <p:cNvSpPr>
              <a:spLocks noChangeArrowheads="1"/>
            </p:cNvSpPr>
            <p:nvPr userDrawn="1"/>
          </p:nvSpPr>
          <p:spPr bwMode="gray">
            <a:xfrm>
              <a:off x="10356851"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29" name="Rectangle 59"/>
            <p:cNvSpPr>
              <a:spLocks noChangeArrowheads="1"/>
            </p:cNvSpPr>
            <p:nvPr userDrawn="1"/>
          </p:nvSpPr>
          <p:spPr bwMode="gray">
            <a:xfrm>
              <a:off x="100218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30" name="Rectangle 60"/>
            <p:cNvSpPr>
              <a:spLocks noChangeArrowheads="1"/>
            </p:cNvSpPr>
            <p:nvPr userDrawn="1"/>
          </p:nvSpPr>
          <p:spPr bwMode="gray">
            <a:xfrm>
              <a:off x="102219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31" name="Rectangle 61"/>
            <p:cNvSpPr>
              <a:spLocks noChangeArrowheads="1"/>
            </p:cNvSpPr>
            <p:nvPr userDrawn="1"/>
          </p:nvSpPr>
          <p:spPr bwMode="gray">
            <a:xfrm>
              <a:off x="10155238"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32" name="Rectangle 62"/>
            <p:cNvSpPr>
              <a:spLocks noChangeArrowheads="1"/>
            </p:cNvSpPr>
            <p:nvPr userDrawn="1"/>
          </p:nvSpPr>
          <p:spPr bwMode="gray">
            <a:xfrm>
              <a:off x="100885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33" name="Rectangle 63"/>
            <p:cNvSpPr>
              <a:spLocks noChangeArrowheads="1"/>
            </p:cNvSpPr>
            <p:nvPr userDrawn="1"/>
          </p:nvSpPr>
          <p:spPr bwMode="gray">
            <a:xfrm>
              <a:off x="9491663"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34" name="Rectangle 64"/>
            <p:cNvSpPr>
              <a:spLocks noChangeArrowheads="1"/>
            </p:cNvSpPr>
            <p:nvPr userDrawn="1"/>
          </p:nvSpPr>
          <p:spPr bwMode="gray">
            <a:xfrm>
              <a:off x="10423526"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35" name="Freeform 65"/>
            <p:cNvSpPr>
              <a:spLocks/>
            </p:cNvSpPr>
            <p:nvPr userDrawn="1"/>
          </p:nvSpPr>
          <p:spPr bwMode="gray">
            <a:xfrm>
              <a:off x="9024938" y="4117975"/>
              <a:ext cx="474663" cy="471488"/>
            </a:xfrm>
            <a:custGeom>
              <a:avLst/>
              <a:gdLst>
                <a:gd name="T0" fmla="*/ 249 w 263"/>
                <a:gd name="T1" fmla="*/ 14 h 263"/>
                <a:gd name="T2" fmla="*/ 256 w 263"/>
                <a:gd name="T3" fmla="*/ 14 h 263"/>
                <a:gd name="T4" fmla="*/ 263 w 263"/>
                <a:gd name="T5" fmla="*/ 8 h 263"/>
                <a:gd name="T6" fmla="*/ 256 w 263"/>
                <a:gd name="T7" fmla="*/ 0 h 263"/>
                <a:gd name="T8" fmla="*/ 249 w 263"/>
                <a:gd name="T9" fmla="*/ 0 h 263"/>
                <a:gd name="T10" fmla="*/ 0 w 263"/>
                <a:gd name="T11" fmla="*/ 250 h 263"/>
                <a:gd name="T12" fmla="*/ 0 w 263"/>
                <a:gd name="T13" fmla="*/ 256 h 263"/>
                <a:gd name="T14" fmla="*/ 7 w 263"/>
                <a:gd name="T15" fmla="*/ 263 h 263"/>
                <a:gd name="T16" fmla="*/ 7 w 263"/>
                <a:gd name="T17" fmla="*/ 263 h 263"/>
                <a:gd name="T18" fmla="*/ 14 w 263"/>
                <a:gd name="T19" fmla="*/ 255 h 263"/>
                <a:gd name="T20" fmla="*/ 14 w 263"/>
                <a:gd name="T21" fmla="*/ 250 h 263"/>
                <a:gd name="T22" fmla="*/ 249 w 263"/>
                <a:gd name="T23" fmla="*/ 14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3" h="263">
                  <a:moveTo>
                    <a:pt x="249" y="14"/>
                  </a:moveTo>
                  <a:cubicBezTo>
                    <a:pt x="252" y="14"/>
                    <a:pt x="254" y="14"/>
                    <a:pt x="256" y="14"/>
                  </a:cubicBezTo>
                  <a:cubicBezTo>
                    <a:pt x="260" y="14"/>
                    <a:pt x="263" y="11"/>
                    <a:pt x="263" y="8"/>
                  </a:cubicBezTo>
                  <a:cubicBezTo>
                    <a:pt x="263" y="4"/>
                    <a:pt x="260" y="1"/>
                    <a:pt x="256" y="0"/>
                  </a:cubicBezTo>
                  <a:cubicBezTo>
                    <a:pt x="254" y="0"/>
                    <a:pt x="252" y="0"/>
                    <a:pt x="249" y="0"/>
                  </a:cubicBezTo>
                  <a:cubicBezTo>
                    <a:pt x="112" y="0"/>
                    <a:pt x="0" y="112"/>
                    <a:pt x="0" y="250"/>
                  </a:cubicBezTo>
                  <a:cubicBezTo>
                    <a:pt x="0" y="252"/>
                    <a:pt x="0" y="254"/>
                    <a:pt x="0" y="256"/>
                  </a:cubicBezTo>
                  <a:cubicBezTo>
                    <a:pt x="0" y="260"/>
                    <a:pt x="3" y="263"/>
                    <a:pt x="7" y="263"/>
                  </a:cubicBezTo>
                  <a:cubicBezTo>
                    <a:pt x="7" y="263"/>
                    <a:pt x="7" y="263"/>
                    <a:pt x="7" y="263"/>
                  </a:cubicBezTo>
                  <a:cubicBezTo>
                    <a:pt x="11" y="263"/>
                    <a:pt x="14" y="259"/>
                    <a:pt x="14" y="255"/>
                  </a:cubicBezTo>
                  <a:cubicBezTo>
                    <a:pt x="14" y="254"/>
                    <a:pt x="14" y="252"/>
                    <a:pt x="14" y="250"/>
                  </a:cubicBezTo>
                  <a:cubicBezTo>
                    <a:pt x="14" y="120"/>
                    <a:pt x="119" y="14"/>
                    <a:pt x="249" y="14"/>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36" name="Freeform 66"/>
            <p:cNvSpPr>
              <a:spLocks/>
            </p:cNvSpPr>
            <p:nvPr userDrawn="1"/>
          </p:nvSpPr>
          <p:spPr bwMode="gray">
            <a:xfrm>
              <a:off x="8502651" y="5741988"/>
              <a:ext cx="112713" cy="114300"/>
            </a:xfrm>
            <a:custGeom>
              <a:avLst/>
              <a:gdLst>
                <a:gd name="T0" fmla="*/ 53 w 62"/>
                <a:gd name="T1" fmla="*/ 47 h 63"/>
                <a:gd name="T2" fmla="*/ 15 w 62"/>
                <a:gd name="T3" fmla="*/ 54 h 63"/>
                <a:gd name="T4" fmla="*/ 8 w 62"/>
                <a:gd name="T5" fmla="*/ 16 h 63"/>
                <a:gd name="T6" fmla="*/ 46 w 62"/>
                <a:gd name="T7" fmla="*/ 9 h 63"/>
                <a:gd name="T8" fmla="*/ 53 w 62"/>
                <a:gd name="T9" fmla="*/ 47 h 63"/>
              </a:gdLst>
              <a:ahLst/>
              <a:cxnLst>
                <a:cxn ang="0">
                  <a:pos x="T0" y="T1"/>
                </a:cxn>
                <a:cxn ang="0">
                  <a:pos x="T2" y="T3"/>
                </a:cxn>
                <a:cxn ang="0">
                  <a:pos x="T4" y="T5"/>
                </a:cxn>
                <a:cxn ang="0">
                  <a:pos x="T6" y="T7"/>
                </a:cxn>
                <a:cxn ang="0">
                  <a:pos x="T8" y="T9"/>
                </a:cxn>
              </a:cxnLst>
              <a:rect l="0" t="0" r="r" b="b"/>
              <a:pathLst>
                <a:path w="62" h="63">
                  <a:moveTo>
                    <a:pt x="53" y="47"/>
                  </a:moveTo>
                  <a:cubicBezTo>
                    <a:pt x="45" y="60"/>
                    <a:pt x="28" y="63"/>
                    <a:pt x="15" y="54"/>
                  </a:cubicBezTo>
                  <a:cubicBezTo>
                    <a:pt x="3" y="46"/>
                    <a:pt x="0" y="29"/>
                    <a:pt x="8" y="16"/>
                  </a:cubicBezTo>
                  <a:cubicBezTo>
                    <a:pt x="17" y="4"/>
                    <a:pt x="34" y="0"/>
                    <a:pt x="46" y="9"/>
                  </a:cubicBezTo>
                  <a:cubicBezTo>
                    <a:pt x="59" y="18"/>
                    <a:pt x="62" y="35"/>
                    <a:pt x="53" y="47"/>
                  </a:cubicBezTo>
                  <a:close/>
                </a:path>
              </a:pathLst>
            </a:custGeom>
            <a:solidFill>
              <a:srgbClr val="7A5E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37" name="Freeform 67"/>
            <p:cNvSpPr>
              <a:spLocks/>
            </p:cNvSpPr>
            <p:nvPr userDrawn="1"/>
          </p:nvSpPr>
          <p:spPr bwMode="gray">
            <a:xfrm>
              <a:off x="8559801" y="5329238"/>
              <a:ext cx="855663" cy="849313"/>
            </a:xfrm>
            <a:custGeom>
              <a:avLst/>
              <a:gdLst>
                <a:gd name="T0" fmla="*/ 57 w 473"/>
                <a:gd name="T1" fmla="*/ 132 h 473"/>
                <a:gd name="T2" fmla="*/ 133 w 473"/>
                <a:gd name="T3" fmla="*/ 415 h 473"/>
                <a:gd name="T4" fmla="*/ 416 w 473"/>
                <a:gd name="T5" fmla="*/ 340 h 473"/>
                <a:gd name="T6" fmla="*/ 340 w 473"/>
                <a:gd name="T7" fmla="*/ 57 h 473"/>
                <a:gd name="T8" fmla="*/ 57 w 473"/>
                <a:gd name="T9" fmla="*/ 132 h 473"/>
              </a:gdLst>
              <a:ahLst/>
              <a:cxnLst>
                <a:cxn ang="0">
                  <a:pos x="T0" y="T1"/>
                </a:cxn>
                <a:cxn ang="0">
                  <a:pos x="T2" y="T3"/>
                </a:cxn>
                <a:cxn ang="0">
                  <a:pos x="T4" y="T5"/>
                </a:cxn>
                <a:cxn ang="0">
                  <a:pos x="T6" y="T7"/>
                </a:cxn>
                <a:cxn ang="0">
                  <a:pos x="T8" y="T9"/>
                </a:cxn>
              </a:cxnLst>
              <a:rect l="0" t="0" r="r" b="b"/>
              <a:pathLst>
                <a:path w="473" h="473">
                  <a:moveTo>
                    <a:pt x="57" y="132"/>
                  </a:moveTo>
                  <a:cubicBezTo>
                    <a:pt x="0" y="231"/>
                    <a:pt x="34" y="358"/>
                    <a:pt x="133" y="415"/>
                  </a:cubicBezTo>
                  <a:cubicBezTo>
                    <a:pt x="232" y="473"/>
                    <a:pt x="358" y="439"/>
                    <a:pt x="416" y="340"/>
                  </a:cubicBezTo>
                  <a:cubicBezTo>
                    <a:pt x="473" y="241"/>
                    <a:pt x="439" y="114"/>
                    <a:pt x="340" y="57"/>
                  </a:cubicBezTo>
                  <a:cubicBezTo>
                    <a:pt x="241" y="0"/>
                    <a:pt x="115" y="33"/>
                    <a:pt x="57" y="132"/>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38" name="Freeform 68"/>
            <p:cNvSpPr>
              <a:spLocks/>
            </p:cNvSpPr>
            <p:nvPr userDrawn="1"/>
          </p:nvSpPr>
          <p:spPr bwMode="gray">
            <a:xfrm>
              <a:off x="8637588" y="5407025"/>
              <a:ext cx="700088" cy="695325"/>
            </a:xfrm>
            <a:custGeom>
              <a:avLst/>
              <a:gdLst>
                <a:gd name="T0" fmla="*/ 47 w 387"/>
                <a:gd name="T1" fmla="*/ 108 h 387"/>
                <a:gd name="T2" fmla="*/ 109 w 387"/>
                <a:gd name="T3" fmla="*/ 340 h 387"/>
                <a:gd name="T4" fmla="*/ 340 w 387"/>
                <a:gd name="T5" fmla="*/ 278 h 387"/>
                <a:gd name="T6" fmla="*/ 279 w 387"/>
                <a:gd name="T7" fmla="*/ 47 h 387"/>
                <a:gd name="T8" fmla="*/ 47 w 387"/>
                <a:gd name="T9" fmla="*/ 108 h 387"/>
              </a:gdLst>
              <a:ahLst/>
              <a:cxnLst>
                <a:cxn ang="0">
                  <a:pos x="T0" y="T1"/>
                </a:cxn>
                <a:cxn ang="0">
                  <a:pos x="T2" y="T3"/>
                </a:cxn>
                <a:cxn ang="0">
                  <a:pos x="T4" y="T5"/>
                </a:cxn>
                <a:cxn ang="0">
                  <a:pos x="T6" y="T7"/>
                </a:cxn>
                <a:cxn ang="0">
                  <a:pos x="T8" y="T9"/>
                </a:cxn>
              </a:cxnLst>
              <a:rect l="0" t="0" r="r" b="b"/>
              <a:pathLst>
                <a:path w="387" h="387">
                  <a:moveTo>
                    <a:pt x="47" y="108"/>
                  </a:moveTo>
                  <a:cubicBezTo>
                    <a:pt x="0" y="189"/>
                    <a:pt x="28" y="293"/>
                    <a:pt x="109" y="340"/>
                  </a:cubicBezTo>
                  <a:cubicBezTo>
                    <a:pt x="190" y="387"/>
                    <a:pt x="293" y="359"/>
                    <a:pt x="340" y="278"/>
                  </a:cubicBezTo>
                  <a:cubicBezTo>
                    <a:pt x="387" y="197"/>
                    <a:pt x="359" y="94"/>
                    <a:pt x="279" y="47"/>
                  </a:cubicBezTo>
                  <a:cubicBezTo>
                    <a:pt x="198" y="0"/>
                    <a:pt x="94" y="27"/>
                    <a:pt x="47" y="108"/>
                  </a:cubicBezTo>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39" name="Freeform 69"/>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7043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40" name="Freeform 70"/>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301D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41" name="Freeform 71"/>
            <p:cNvSpPr>
              <a:spLocks/>
            </p:cNvSpPr>
            <p:nvPr userDrawn="1"/>
          </p:nvSpPr>
          <p:spPr bwMode="gray">
            <a:xfrm>
              <a:off x="10391776" y="5581650"/>
              <a:ext cx="106363" cy="104775"/>
            </a:xfrm>
            <a:custGeom>
              <a:avLst/>
              <a:gdLst>
                <a:gd name="T0" fmla="*/ 4 w 59"/>
                <a:gd name="T1" fmla="*/ 37 h 59"/>
                <a:gd name="T2" fmla="*/ 37 w 59"/>
                <a:gd name="T3" fmla="*/ 55 h 59"/>
                <a:gd name="T4" fmla="*/ 55 w 59"/>
                <a:gd name="T5" fmla="*/ 23 h 59"/>
                <a:gd name="T6" fmla="*/ 23 w 59"/>
                <a:gd name="T7" fmla="*/ 4 h 59"/>
                <a:gd name="T8" fmla="*/ 4 w 59"/>
                <a:gd name="T9" fmla="*/ 37 h 59"/>
              </a:gdLst>
              <a:ahLst/>
              <a:cxnLst>
                <a:cxn ang="0">
                  <a:pos x="T0" y="T1"/>
                </a:cxn>
                <a:cxn ang="0">
                  <a:pos x="T2" y="T3"/>
                </a:cxn>
                <a:cxn ang="0">
                  <a:pos x="T4" y="T5"/>
                </a:cxn>
                <a:cxn ang="0">
                  <a:pos x="T6" y="T7"/>
                </a:cxn>
                <a:cxn ang="0">
                  <a:pos x="T8" y="T9"/>
                </a:cxn>
              </a:cxnLst>
              <a:rect l="0" t="0" r="r" b="b"/>
              <a:pathLst>
                <a:path w="59" h="59">
                  <a:moveTo>
                    <a:pt x="4" y="37"/>
                  </a:moveTo>
                  <a:cubicBezTo>
                    <a:pt x="8" y="51"/>
                    <a:pt x="23" y="59"/>
                    <a:pt x="37" y="55"/>
                  </a:cubicBezTo>
                  <a:cubicBezTo>
                    <a:pt x="51" y="51"/>
                    <a:pt x="59" y="37"/>
                    <a:pt x="55" y="23"/>
                  </a:cubicBezTo>
                  <a:cubicBezTo>
                    <a:pt x="52" y="8"/>
                    <a:pt x="37" y="0"/>
                    <a:pt x="23" y="4"/>
                  </a:cubicBezTo>
                  <a:cubicBezTo>
                    <a:pt x="9" y="8"/>
                    <a:pt x="0" y="23"/>
                    <a:pt x="4" y="37"/>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42" name="Freeform 72"/>
            <p:cNvSpPr>
              <a:spLocks/>
            </p:cNvSpPr>
            <p:nvPr userDrawn="1"/>
          </p:nvSpPr>
          <p:spPr bwMode="gray">
            <a:xfrm>
              <a:off x="10474326" y="5751513"/>
              <a:ext cx="111125" cy="107950"/>
            </a:xfrm>
            <a:custGeom>
              <a:avLst/>
              <a:gdLst>
                <a:gd name="T0" fmla="*/ 7 w 61"/>
                <a:gd name="T1" fmla="*/ 42 h 60"/>
                <a:gd name="T2" fmla="*/ 42 w 61"/>
                <a:gd name="T3" fmla="*/ 54 h 60"/>
                <a:gd name="T4" fmla="*/ 55 w 61"/>
                <a:gd name="T5" fmla="*/ 19 h 60"/>
                <a:gd name="T6" fmla="*/ 19 w 61"/>
                <a:gd name="T7" fmla="*/ 6 h 60"/>
                <a:gd name="T8" fmla="*/ 7 w 61"/>
                <a:gd name="T9" fmla="*/ 42 h 60"/>
              </a:gdLst>
              <a:ahLst/>
              <a:cxnLst>
                <a:cxn ang="0">
                  <a:pos x="T0" y="T1"/>
                </a:cxn>
                <a:cxn ang="0">
                  <a:pos x="T2" y="T3"/>
                </a:cxn>
                <a:cxn ang="0">
                  <a:pos x="T4" y="T5"/>
                </a:cxn>
                <a:cxn ang="0">
                  <a:pos x="T6" y="T7"/>
                </a:cxn>
                <a:cxn ang="0">
                  <a:pos x="T8" y="T9"/>
                </a:cxn>
              </a:cxnLst>
              <a:rect l="0" t="0" r="r" b="b"/>
              <a:pathLst>
                <a:path w="61" h="60">
                  <a:moveTo>
                    <a:pt x="7" y="42"/>
                  </a:moveTo>
                  <a:cubicBezTo>
                    <a:pt x="13" y="55"/>
                    <a:pt x="29" y="60"/>
                    <a:pt x="42" y="54"/>
                  </a:cubicBezTo>
                  <a:cubicBezTo>
                    <a:pt x="55" y="48"/>
                    <a:pt x="61" y="32"/>
                    <a:pt x="55" y="19"/>
                  </a:cubicBezTo>
                  <a:cubicBezTo>
                    <a:pt x="48" y="6"/>
                    <a:pt x="33" y="0"/>
                    <a:pt x="19" y="6"/>
                  </a:cubicBezTo>
                  <a:cubicBezTo>
                    <a:pt x="6" y="13"/>
                    <a:pt x="0" y="28"/>
                    <a:pt x="7"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43" name="Freeform 73"/>
            <p:cNvSpPr>
              <a:spLocks/>
            </p:cNvSpPr>
            <p:nvPr userDrawn="1"/>
          </p:nvSpPr>
          <p:spPr bwMode="gray">
            <a:xfrm>
              <a:off x="10537826" y="5837238"/>
              <a:ext cx="109538" cy="109538"/>
            </a:xfrm>
            <a:custGeom>
              <a:avLst/>
              <a:gdLst>
                <a:gd name="T0" fmla="*/ 6 w 61"/>
                <a:gd name="T1" fmla="*/ 42 h 61"/>
                <a:gd name="T2" fmla="*/ 42 w 61"/>
                <a:gd name="T3" fmla="*/ 55 h 61"/>
                <a:gd name="T4" fmla="*/ 54 w 61"/>
                <a:gd name="T5" fmla="*/ 19 h 61"/>
                <a:gd name="T6" fmla="*/ 19 w 61"/>
                <a:gd name="T7" fmla="*/ 7 h 61"/>
                <a:gd name="T8" fmla="*/ 6 w 61"/>
                <a:gd name="T9" fmla="*/ 42 h 61"/>
              </a:gdLst>
              <a:ahLst/>
              <a:cxnLst>
                <a:cxn ang="0">
                  <a:pos x="T0" y="T1"/>
                </a:cxn>
                <a:cxn ang="0">
                  <a:pos x="T2" y="T3"/>
                </a:cxn>
                <a:cxn ang="0">
                  <a:pos x="T4" y="T5"/>
                </a:cxn>
                <a:cxn ang="0">
                  <a:pos x="T6" y="T7"/>
                </a:cxn>
                <a:cxn ang="0">
                  <a:pos x="T8" y="T9"/>
                </a:cxn>
              </a:cxnLst>
              <a:rect l="0" t="0" r="r" b="b"/>
              <a:pathLst>
                <a:path w="61" h="61">
                  <a:moveTo>
                    <a:pt x="6" y="42"/>
                  </a:moveTo>
                  <a:cubicBezTo>
                    <a:pt x="13" y="55"/>
                    <a:pt x="28" y="61"/>
                    <a:pt x="42" y="55"/>
                  </a:cubicBezTo>
                  <a:cubicBezTo>
                    <a:pt x="55" y="48"/>
                    <a:pt x="61" y="33"/>
                    <a:pt x="54" y="19"/>
                  </a:cubicBezTo>
                  <a:cubicBezTo>
                    <a:pt x="48" y="6"/>
                    <a:pt x="32" y="0"/>
                    <a:pt x="19" y="7"/>
                  </a:cubicBezTo>
                  <a:cubicBezTo>
                    <a:pt x="6" y="13"/>
                    <a:pt x="0" y="29"/>
                    <a:pt x="6"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44" name="Freeform 74"/>
            <p:cNvSpPr>
              <a:spLocks/>
            </p:cNvSpPr>
            <p:nvPr userDrawn="1"/>
          </p:nvSpPr>
          <p:spPr bwMode="gray">
            <a:xfrm>
              <a:off x="10617201" y="5916613"/>
              <a:ext cx="107950" cy="107950"/>
            </a:xfrm>
            <a:custGeom>
              <a:avLst/>
              <a:gdLst>
                <a:gd name="T0" fmla="*/ 6 w 60"/>
                <a:gd name="T1" fmla="*/ 41 h 60"/>
                <a:gd name="T2" fmla="*/ 41 w 60"/>
                <a:gd name="T3" fmla="*/ 54 h 60"/>
                <a:gd name="T4" fmla="*/ 54 w 60"/>
                <a:gd name="T5" fmla="*/ 19 h 60"/>
                <a:gd name="T6" fmla="*/ 18 w 60"/>
                <a:gd name="T7" fmla="*/ 6 h 60"/>
                <a:gd name="T8" fmla="*/ 6 w 60"/>
                <a:gd name="T9" fmla="*/ 41 h 60"/>
              </a:gdLst>
              <a:ahLst/>
              <a:cxnLst>
                <a:cxn ang="0">
                  <a:pos x="T0" y="T1"/>
                </a:cxn>
                <a:cxn ang="0">
                  <a:pos x="T2" y="T3"/>
                </a:cxn>
                <a:cxn ang="0">
                  <a:pos x="T4" y="T5"/>
                </a:cxn>
                <a:cxn ang="0">
                  <a:pos x="T6" y="T7"/>
                </a:cxn>
                <a:cxn ang="0">
                  <a:pos x="T8" y="T9"/>
                </a:cxn>
              </a:cxnLst>
              <a:rect l="0" t="0" r="r" b="b"/>
              <a:pathLst>
                <a:path w="60" h="60">
                  <a:moveTo>
                    <a:pt x="6" y="41"/>
                  </a:moveTo>
                  <a:cubicBezTo>
                    <a:pt x="12" y="55"/>
                    <a:pt x="28" y="60"/>
                    <a:pt x="41" y="54"/>
                  </a:cubicBezTo>
                  <a:cubicBezTo>
                    <a:pt x="54" y="48"/>
                    <a:pt x="60" y="32"/>
                    <a:pt x="54" y="19"/>
                  </a:cubicBezTo>
                  <a:cubicBezTo>
                    <a:pt x="47" y="5"/>
                    <a:pt x="32" y="0"/>
                    <a:pt x="18" y="6"/>
                  </a:cubicBezTo>
                  <a:cubicBezTo>
                    <a:pt x="5" y="12"/>
                    <a:pt x="0" y="28"/>
                    <a:pt x="6" y="41"/>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45" name="Freeform 75"/>
            <p:cNvSpPr>
              <a:spLocks/>
            </p:cNvSpPr>
            <p:nvPr userDrawn="1"/>
          </p:nvSpPr>
          <p:spPr bwMode="gray">
            <a:xfrm>
              <a:off x="9932988" y="4719638"/>
              <a:ext cx="1179513" cy="1587500"/>
            </a:xfrm>
            <a:custGeom>
              <a:avLst/>
              <a:gdLst>
                <a:gd name="T0" fmla="*/ 142 w 743"/>
                <a:gd name="T1" fmla="*/ 0 h 1000"/>
                <a:gd name="T2" fmla="*/ 743 w 743"/>
                <a:gd name="T3" fmla="*/ 907 h 1000"/>
                <a:gd name="T4" fmla="*/ 599 w 743"/>
                <a:gd name="T5" fmla="*/ 1000 h 1000"/>
                <a:gd name="T6" fmla="*/ 0 w 743"/>
                <a:gd name="T7" fmla="*/ 94 h 1000"/>
                <a:gd name="T8" fmla="*/ 142 w 743"/>
                <a:gd name="T9" fmla="*/ 0 h 1000"/>
              </a:gdLst>
              <a:ahLst/>
              <a:cxnLst>
                <a:cxn ang="0">
                  <a:pos x="T0" y="T1"/>
                </a:cxn>
                <a:cxn ang="0">
                  <a:pos x="T2" y="T3"/>
                </a:cxn>
                <a:cxn ang="0">
                  <a:pos x="T4" y="T5"/>
                </a:cxn>
                <a:cxn ang="0">
                  <a:pos x="T6" y="T7"/>
                </a:cxn>
                <a:cxn ang="0">
                  <a:pos x="T8" y="T9"/>
                </a:cxn>
              </a:cxnLst>
              <a:rect l="0" t="0" r="r" b="b"/>
              <a:pathLst>
                <a:path w="743" h="1000">
                  <a:moveTo>
                    <a:pt x="142" y="0"/>
                  </a:moveTo>
                  <a:lnTo>
                    <a:pt x="743" y="907"/>
                  </a:lnTo>
                  <a:lnTo>
                    <a:pt x="599" y="1000"/>
                  </a:lnTo>
                  <a:lnTo>
                    <a:pt x="0" y="94"/>
                  </a:lnTo>
                  <a:lnTo>
                    <a:pt x="142"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46" name="Freeform 76"/>
            <p:cNvSpPr>
              <a:spLocks/>
            </p:cNvSpPr>
            <p:nvPr userDrawn="1"/>
          </p:nvSpPr>
          <p:spPr bwMode="gray">
            <a:xfrm>
              <a:off x="10506076" y="5421313"/>
              <a:ext cx="739775" cy="496888"/>
            </a:xfrm>
            <a:custGeom>
              <a:avLst/>
              <a:gdLst>
                <a:gd name="T0" fmla="*/ 23 w 410"/>
                <a:gd name="T1" fmla="*/ 0 h 277"/>
                <a:gd name="T2" fmla="*/ 160 w 410"/>
                <a:gd name="T3" fmla="*/ 20 h 277"/>
                <a:gd name="T4" fmla="*/ 378 w 410"/>
                <a:gd name="T5" fmla="*/ 89 h 277"/>
                <a:gd name="T6" fmla="*/ 332 w 410"/>
                <a:gd name="T7" fmla="*/ 269 h 277"/>
                <a:gd name="T8" fmla="*/ 161 w 410"/>
                <a:gd name="T9" fmla="*/ 101 h 277"/>
                <a:gd name="T10" fmla="*/ 105 w 410"/>
                <a:gd name="T11" fmla="*/ 88 h 277"/>
                <a:gd name="T12" fmla="*/ 23 w 410"/>
                <a:gd name="T13" fmla="*/ 0 h 277"/>
              </a:gdLst>
              <a:ahLst/>
              <a:cxnLst>
                <a:cxn ang="0">
                  <a:pos x="T0" y="T1"/>
                </a:cxn>
                <a:cxn ang="0">
                  <a:pos x="T2" y="T3"/>
                </a:cxn>
                <a:cxn ang="0">
                  <a:pos x="T4" y="T5"/>
                </a:cxn>
                <a:cxn ang="0">
                  <a:pos x="T6" y="T7"/>
                </a:cxn>
                <a:cxn ang="0">
                  <a:pos x="T8" y="T9"/>
                </a:cxn>
                <a:cxn ang="0">
                  <a:pos x="T10" y="T11"/>
                </a:cxn>
                <a:cxn ang="0">
                  <a:pos x="T12" y="T13"/>
                </a:cxn>
              </a:cxnLst>
              <a:rect l="0" t="0" r="r" b="b"/>
              <a:pathLst>
                <a:path w="410" h="277">
                  <a:moveTo>
                    <a:pt x="23" y="0"/>
                  </a:moveTo>
                  <a:cubicBezTo>
                    <a:pt x="101" y="20"/>
                    <a:pt x="160" y="20"/>
                    <a:pt x="160" y="20"/>
                  </a:cubicBezTo>
                  <a:cubicBezTo>
                    <a:pt x="378" y="89"/>
                    <a:pt x="378" y="89"/>
                    <a:pt x="378" y="89"/>
                  </a:cubicBezTo>
                  <a:cubicBezTo>
                    <a:pt x="378" y="89"/>
                    <a:pt x="410" y="277"/>
                    <a:pt x="332" y="269"/>
                  </a:cubicBezTo>
                  <a:cubicBezTo>
                    <a:pt x="254" y="260"/>
                    <a:pt x="161" y="101"/>
                    <a:pt x="161" y="101"/>
                  </a:cubicBezTo>
                  <a:cubicBezTo>
                    <a:pt x="161" y="101"/>
                    <a:pt x="130" y="88"/>
                    <a:pt x="105" y="88"/>
                  </a:cubicBezTo>
                  <a:cubicBezTo>
                    <a:pt x="36" y="96"/>
                    <a:pt x="0" y="30"/>
                    <a:pt x="23" y="0"/>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47" name="Freeform 77"/>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48" name="Freeform 78"/>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49" name="Freeform 79"/>
            <p:cNvSpPr>
              <a:spLocks/>
            </p:cNvSpPr>
            <p:nvPr userDrawn="1"/>
          </p:nvSpPr>
          <p:spPr bwMode="gray">
            <a:xfrm>
              <a:off x="11279191" y="5591948"/>
              <a:ext cx="409572" cy="58265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50" name="Freeform 80"/>
            <p:cNvSpPr>
              <a:spLocks/>
            </p:cNvSpPr>
            <p:nvPr userDrawn="1"/>
          </p:nvSpPr>
          <p:spPr bwMode="gray">
            <a:xfrm>
              <a:off x="11291888" y="5602288"/>
              <a:ext cx="368300" cy="56197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51" name="Freeform 81"/>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52" name="Freeform 82"/>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53" name="Freeform 83"/>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close/>
                </a:path>
              </a:pathLst>
            </a:custGeom>
            <a:solidFill>
              <a:srgbClr val="5737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54" name="Freeform 84"/>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55" name="Freeform 85"/>
            <p:cNvSpPr>
              <a:spLocks/>
            </p:cNvSpPr>
            <p:nvPr userDrawn="1"/>
          </p:nvSpPr>
          <p:spPr bwMode="gray">
            <a:xfrm>
              <a:off x="11294610" y="5905501"/>
              <a:ext cx="362859" cy="258762"/>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56" name="Freeform 86"/>
            <p:cNvSpPr>
              <a:spLocks/>
            </p:cNvSpPr>
            <p:nvPr userDrawn="1"/>
          </p:nvSpPr>
          <p:spPr bwMode="gray">
            <a:xfrm>
              <a:off x="11291888" y="5905500"/>
              <a:ext cx="368300" cy="258763"/>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57" name="Freeform 87"/>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F8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58" name="Freeform 88"/>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59" name="Freeform 89"/>
            <p:cNvSpPr>
              <a:spLocks/>
            </p:cNvSpPr>
            <p:nvPr userDrawn="1"/>
          </p:nvSpPr>
          <p:spPr bwMode="gray">
            <a:xfrm>
              <a:off x="9871076" y="3697288"/>
              <a:ext cx="849313" cy="573088"/>
            </a:xfrm>
            <a:custGeom>
              <a:avLst/>
              <a:gdLst>
                <a:gd name="T0" fmla="*/ 0 w 470"/>
                <a:gd name="T1" fmla="*/ 134 h 319"/>
                <a:gd name="T2" fmla="*/ 42 w 470"/>
                <a:gd name="T3" fmla="*/ 197 h 319"/>
                <a:gd name="T4" fmla="*/ 147 w 470"/>
                <a:gd name="T5" fmla="*/ 123 h 319"/>
                <a:gd name="T6" fmla="*/ 221 w 470"/>
                <a:gd name="T7" fmla="*/ 270 h 319"/>
                <a:gd name="T8" fmla="*/ 300 w 470"/>
                <a:gd name="T9" fmla="*/ 319 h 319"/>
                <a:gd name="T10" fmla="*/ 427 w 470"/>
                <a:gd name="T11" fmla="*/ 174 h 319"/>
                <a:gd name="T12" fmla="*/ 470 w 470"/>
                <a:gd name="T13" fmla="*/ 171 h 319"/>
                <a:gd name="T14" fmla="*/ 468 w 470"/>
                <a:gd name="T15" fmla="*/ 2 h 319"/>
                <a:gd name="T16" fmla="*/ 312 w 470"/>
                <a:gd name="T17" fmla="*/ 30 h 319"/>
                <a:gd name="T18" fmla="*/ 127 w 470"/>
                <a:gd name="T19" fmla="*/ 20 h 319"/>
                <a:gd name="T20" fmla="*/ 0 w 470"/>
                <a:gd name="T21" fmla="*/ 134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0" h="319">
                  <a:moveTo>
                    <a:pt x="0" y="134"/>
                  </a:moveTo>
                  <a:cubicBezTo>
                    <a:pt x="0" y="134"/>
                    <a:pt x="13" y="192"/>
                    <a:pt x="42" y="197"/>
                  </a:cubicBezTo>
                  <a:cubicBezTo>
                    <a:pt x="68" y="201"/>
                    <a:pt x="146" y="130"/>
                    <a:pt x="147" y="123"/>
                  </a:cubicBezTo>
                  <a:cubicBezTo>
                    <a:pt x="261" y="161"/>
                    <a:pt x="221" y="270"/>
                    <a:pt x="221" y="270"/>
                  </a:cubicBezTo>
                  <a:cubicBezTo>
                    <a:pt x="221" y="270"/>
                    <a:pt x="227" y="279"/>
                    <a:pt x="300" y="319"/>
                  </a:cubicBezTo>
                  <a:cubicBezTo>
                    <a:pt x="440" y="276"/>
                    <a:pt x="427" y="174"/>
                    <a:pt x="427" y="174"/>
                  </a:cubicBezTo>
                  <a:cubicBezTo>
                    <a:pt x="470" y="171"/>
                    <a:pt x="470" y="171"/>
                    <a:pt x="470" y="171"/>
                  </a:cubicBezTo>
                  <a:cubicBezTo>
                    <a:pt x="468" y="2"/>
                    <a:pt x="468" y="2"/>
                    <a:pt x="468" y="2"/>
                  </a:cubicBezTo>
                  <a:cubicBezTo>
                    <a:pt x="312" y="30"/>
                    <a:pt x="312" y="30"/>
                    <a:pt x="312" y="30"/>
                  </a:cubicBezTo>
                  <a:cubicBezTo>
                    <a:pt x="312" y="30"/>
                    <a:pt x="145" y="0"/>
                    <a:pt x="127" y="20"/>
                  </a:cubicBezTo>
                  <a:cubicBezTo>
                    <a:pt x="116" y="33"/>
                    <a:pt x="0" y="134"/>
                    <a:pt x="0" y="134"/>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60" name="Freeform 90"/>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61" name="Freeform 91"/>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62" name="Freeform 92"/>
            <p:cNvSpPr>
              <a:spLocks/>
            </p:cNvSpPr>
            <p:nvPr userDrawn="1"/>
          </p:nvSpPr>
          <p:spPr bwMode="gray">
            <a:xfrm>
              <a:off x="10188576" y="3733800"/>
              <a:ext cx="176213" cy="254000"/>
            </a:xfrm>
            <a:custGeom>
              <a:avLst/>
              <a:gdLst>
                <a:gd name="T0" fmla="*/ 31 w 97"/>
                <a:gd name="T1" fmla="*/ 142 h 142"/>
                <a:gd name="T2" fmla="*/ 97 w 97"/>
                <a:gd name="T3" fmla="*/ 4 h 142"/>
                <a:gd name="T4" fmla="*/ 72 w 97"/>
                <a:gd name="T5" fmla="*/ 0 h 142"/>
                <a:gd name="T6" fmla="*/ 3 w 97"/>
                <a:gd name="T7" fmla="*/ 118 h 142"/>
                <a:gd name="T8" fmla="*/ 31 w 97"/>
                <a:gd name="T9" fmla="*/ 142 h 142"/>
              </a:gdLst>
              <a:ahLst/>
              <a:cxnLst>
                <a:cxn ang="0">
                  <a:pos x="T0" y="T1"/>
                </a:cxn>
                <a:cxn ang="0">
                  <a:pos x="T2" y="T3"/>
                </a:cxn>
                <a:cxn ang="0">
                  <a:pos x="T4" y="T5"/>
                </a:cxn>
                <a:cxn ang="0">
                  <a:pos x="T6" y="T7"/>
                </a:cxn>
                <a:cxn ang="0">
                  <a:pos x="T8" y="T9"/>
                </a:cxn>
              </a:cxnLst>
              <a:rect l="0" t="0" r="r" b="b"/>
              <a:pathLst>
                <a:path w="97" h="142">
                  <a:moveTo>
                    <a:pt x="31" y="142"/>
                  </a:moveTo>
                  <a:cubicBezTo>
                    <a:pt x="97" y="4"/>
                    <a:pt x="97" y="4"/>
                    <a:pt x="97" y="4"/>
                  </a:cubicBezTo>
                  <a:cubicBezTo>
                    <a:pt x="90" y="2"/>
                    <a:pt x="81" y="1"/>
                    <a:pt x="72" y="0"/>
                  </a:cubicBezTo>
                  <a:cubicBezTo>
                    <a:pt x="72" y="0"/>
                    <a:pt x="0" y="115"/>
                    <a:pt x="3" y="118"/>
                  </a:cubicBezTo>
                  <a:cubicBezTo>
                    <a:pt x="15" y="125"/>
                    <a:pt x="24" y="134"/>
                    <a:pt x="31" y="142"/>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63" name="Freeform 93"/>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64" name="Freeform 94"/>
            <p:cNvSpPr>
              <a:spLocks/>
            </p:cNvSpPr>
            <p:nvPr userDrawn="1"/>
          </p:nvSpPr>
          <p:spPr bwMode="gray">
            <a:xfrm>
              <a:off x="9872663" y="3540125"/>
              <a:ext cx="525463" cy="860425"/>
            </a:xfrm>
            <a:custGeom>
              <a:avLst/>
              <a:gdLst>
                <a:gd name="T0" fmla="*/ 331 w 331"/>
                <a:gd name="T1" fmla="*/ 29 h 542"/>
                <a:gd name="T2" fmla="*/ 295 w 331"/>
                <a:gd name="T3" fmla="*/ 10 h 542"/>
                <a:gd name="T4" fmla="*/ 277 w 331"/>
                <a:gd name="T5" fmla="*/ 0 h 542"/>
                <a:gd name="T6" fmla="*/ 0 w 331"/>
                <a:gd name="T7" fmla="*/ 513 h 542"/>
                <a:gd name="T8" fmla="*/ 19 w 331"/>
                <a:gd name="T9" fmla="*/ 523 h 542"/>
                <a:gd name="T10" fmla="*/ 55 w 331"/>
                <a:gd name="T11" fmla="*/ 542 h 542"/>
                <a:gd name="T12" fmla="*/ 331 w 331"/>
                <a:gd name="T13" fmla="*/ 29 h 542"/>
              </a:gdLst>
              <a:ahLst/>
              <a:cxnLst>
                <a:cxn ang="0">
                  <a:pos x="T0" y="T1"/>
                </a:cxn>
                <a:cxn ang="0">
                  <a:pos x="T2" y="T3"/>
                </a:cxn>
                <a:cxn ang="0">
                  <a:pos x="T4" y="T5"/>
                </a:cxn>
                <a:cxn ang="0">
                  <a:pos x="T6" y="T7"/>
                </a:cxn>
                <a:cxn ang="0">
                  <a:pos x="T8" y="T9"/>
                </a:cxn>
                <a:cxn ang="0">
                  <a:pos x="T10" y="T11"/>
                </a:cxn>
                <a:cxn ang="0">
                  <a:pos x="T12" y="T13"/>
                </a:cxn>
              </a:cxnLst>
              <a:rect l="0" t="0" r="r" b="b"/>
              <a:pathLst>
                <a:path w="331" h="542">
                  <a:moveTo>
                    <a:pt x="331" y="29"/>
                  </a:moveTo>
                  <a:lnTo>
                    <a:pt x="295" y="10"/>
                  </a:lnTo>
                  <a:lnTo>
                    <a:pt x="277" y="0"/>
                  </a:lnTo>
                  <a:lnTo>
                    <a:pt x="0" y="513"/>
                  </a:lnTo>
                  <a:lnTo>
                    <a:pt x="19" y="523"/>
                  </a:lnTo>
                  <a:lnTo>
                    <a:pt x="55" y="542"/>
                  </a:lnTo>
                  <a:lnTo>
                    <a:pt x="331" y="29"/>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65" name="Freeform 95"/>
            <p:cNvSpPr>
              <a:spLocks/>
            </p:cNvSpPr>
            <p:nvPr userDrawn="1"/>
          </p:nvSpPr>
          <p:spPr bwMode="gray">
            <a:xfrm>
              <a:off x="9869488" y="4354513"/>
              <a:ext cx="90488" cy="111125"/>
            </a:xfrm>
            <a:custGeom>
              <a:avLst/>
              <a:gdLst>
                <a:gd name="T0" fmla="*/ 2 w 57"/>
                <a:gd name="T1" fmla="*/ 0 h 70"/>
                <a:gd name="T2" fmla="*/ 0 w 57"/>
                <a:gd name="T3" fmla="*/ 70 h 70"/>
                <a:gd name="T4" fmla="*/ 57 w 57"/>
                <a:gd name="T5" fmla="*/ 29 h 70"/>
                <a:gd name="T6" fmla="*/ 2 w 57"/>
                <a:gd name="T7" fmla="*/ 0 h 70"/>
              </a:gdLst>
              <a:ahLst/>
              <a:cxnLst>
                <a:cxn ang="0">
                  <a:pos x="T0" y="T1"/>
                </a:cxn>
                <a:cxn ang="0">
                  <a:pos x="T2" y="T3"/>
                </a:cxn>
                <a:cxn ang="0">
                  <a:pos x="T4" y="T5"/>
                </a:cxn>
                <a:cxn ang="0">
                  <a:pos x="T6" y="T7"/>
                </a:cxn>
              </a:cxnLst>
              <a:rect l="0" t="0" r="r" b="b"/>
              <a:pathLst>
                <a:path w="57" h="70">
                  <a:moveTo>
                    <a:pt x="2" y="0"/>
                  </a:moveTo>
                  <a:lnTo>
                    <a:pt x="0" y="70"/>
                  </a:lnTo>
                  <a:lnTo>
                    <a:pt x="57" y="29"/>
                  </a:lnTo>
                  <a:lnTo>
                    <a:pt x="2"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66" name="Freeform 96"/>
            <p:cNvSpPr>
              <a:spLocks/>
            </p:cNvSpPr>
            <p:nvPr userDrawn="1"/>
          </p:nvSpPr>
          <p:spPr bwMode="gray">
            <a:xfrm>
              <a:off x="9869488" y="4410075"/>
              <a:ext cx="46038" cy="55563"/>
            </a:xfrm>
            <a:custGeom>
              <a:avLst/>
              <a:gdLst>
                <a:gd name="T0" fmla="*/ 29 w 29"/>
                <a:gd name="T1" fmla="*/ 15 h 35"/>
                <a:gd name="T2" fmla="*/ 0 w 29"/>
                <a:gd name="T3" fmla="*/ 35 h 35"/>
                <a:gd name="T4" fmla="*/ 1 w 29"/>
                <a:gd name="T5" fmla="*/ 0 h 35"/>
                <a:gd name="T6" fmla="*/ 29 w 29"/>
                <a:gd name="T7" fmla="*/ 15 h 35"/>
              </a:gdLst>
              <a:ahLst/>
              <a:cxnLst>
                <a:cxn ang="0">
                  <a:pos x="T0" y="T1"/>
                </a:cxn>
                <a:cxn ang="0">
                  <a:pos x="T2" y="T3"/>
                </a:cxn>
                <a:cxn ang="0">
                  <a:pos x="T4" y="T5"/>
                </a:cxn>
                <a:cxn ang="0">
                  <a:pos x="T6" y="T7"/>
                </a:cxn>
              </a:cxnLst>
              <a:rect l="0" t="0" r="r" b="b"/>
              <a:pathLst>
                <a:path w="29" h="35">
                  <a:moveTo>
                    <a:pt x="29" y="15"/>
                  </a:moveTo>
                  <a:lnTo>
                    <a:pt x="0" y="35"/>
                  </a:lnTo>
                  <a:lnTo>
                    <a:pt x="1" y="0"/>
                  </a:lnTo>
                  <a:lnTo>
                    <a:pt x="29" y="15"/>
                  </a:lnTo>
                  <a:close/>
                </a:path>
              </a:pathLst>
            </a:custGeom>
            <a:solidFill>
              <a:srgbClr val="798C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67" name="Freeform 97"/>
            <p:cNvSpPr>
              <a:spLocks/>
            </p:cNvSpPr>
            <p:nvPr userDrawn="1"/>
          </p:nvSpPr>
          <p:spPr bwMode="gray">
            <a:xfrm>
              <a:off x="10340976" y="3521075"/>
              <a:ext cx="76200" cy="65088"/>
            </a:xfrm>
            <a:custGeom>
              <a:avLst/>
              <a:gdLst>
                <a:gd name="T0" fmla="*/ 13 w 48"/>
                <a:gd name="T1" fmla="*/ 0 h 41"/>
                <a:gd name="T2" fmla="*/ 0 w 48"/>
                <a:gd name="T3" fmla="*/ 22 h 41"/>
                <a:gd name="T4" fmla="*/ 36 w 48"/>
                <a:gd name="T5" fmla="*/ 41 h 41"/>
                <a:gd name="T6" fmla="*/ 48 w 48"/>
                <a:gd name="T7" fmla="*/ 19 h 41"/>
                <a:gd name="T8" fmla="*/ 13 w 48"/>
                <a:gd name="T9" fmla="*/ 0 h 41"/>
              </a:gdLst>
              <a:ahLst/>
              <a:cxnLst>
                <a:cxn ang="0">
                  <a:pos x="T0" y="T1"/>
                </a:cxn>
                <a:cxn ang="0">
                  <a:pos x="T2" y="T3"/>
                </a:cxn>
                <a:cxn ang="0">
                  <a:pos x="T4" y="T5"/>
                </a:cxn>
                <a:cxn ang="0">
                  <a:pos x="T6" y="T7"/>
                </a:cxn>
                <a:cxn ang="0">
                  <a:pos x="T8" y="T9"/>
                </a:cxn>
              </a:cxnLst>
              <a:rect l="0" t="0" r="r" b="b"/>
              <a:pathLst>
                <a:path w="48" h="41">
                  <a:moveTo>
                    <a:pt x="13" y="0"/>
                  </a:moveTo>
                  <a:lnTo>
                    <a:pt x="0" y="22"/>
                  </a:lnTo>
                  <a:lnTo>
                    <a:pt x="36" y="41"/>
                  </a:lnTo>
                  <a:lnTo>
                    <a:pt x="48" y="19"/>
                  </a:lnTo>
                  <a:lnTo>
                    <a:pt x="13"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68" name="Freeform 98"/>
            <p:cNvSpPr>
              <a:spLocks/>
            </p:cNvSpPr>
            <p:nvPr userDrawn="1"/>
          </p:nvSpPr>
          <p:spPr bwMode="gray">
            <a:xfrm>
              <a:off x="10312401" y="3505200"/>
              <a:ext cx="49213" cy="50800"/>
            </a:xfrm>
            <a:custGeom>
              <a:avLst/>
              <a:gdLst>
                <a:gd name="T0" fmla="*/ 31 w 31"/>
                <a:gd name="T1" fmla="*/ 10 h 32"/>
                <a:gd name="T2" fmla="*/ 18 w 31"/>
                <a:gd name="T3" fmla="*/ 32 h 32"/>
                <a:gd name="T4" fmla="*/ 0 w 31"/>
                <a:gd name="T5" fmla="*/ 22 h 32"/>
                <a:gd name="T6" fmla="*/ 12 w 31"/>
                <a:gd name="T7" fmla="*/ 0 h 32"/>
                <a:gd name="T8" fmla="*/ 31 w 31"/>
                <a:gd name="T9" fmla="*/ 10 h 32"/>
              </a:gdLst>
              <a:ahLst/>
              <a:cxnLst>
                <a:cxn ang="0">
                  <a:pos x="T0" y="T1"/>
                </a:cxn>
                <a:cxn ang="0">
                  <a:pos x="T2" y="T3"/>
                </a:cxn>
                <a:cxn ang="0">
                  <a:pos x="T4" y="T5"/>
                </a:cxn>
                <a:cxn ang="0">
                  <a:pos x="T6" y="T7"/>
                </a:cxn>
                <a:cxn ang="0">
                  <a:pos x="T8" y="T9"/>
                </a:cxn>
              </a:cxnLst>
              <a:rect l="0" t="0" r="r" b="b"/>
              <a:pathLst>
                <a:path w="31" h="32">
                  <a:moveTo>
                    <a:pt x="31" y="10"/>
                  </a:moveTo>
                  <a:lnTo>
                    <a:pt x="18" y="32"/>
                  </a:lnTo>
                  <a:lnTo>
                    <a:pt x="0" y="22"/>
                  </a:lnTo>
                  <a:lnTo>
                    <a:pt x="12" y="0"/>
                  </a:lnTo>
                  <a:lnTo>
                    <a:pt x="31" y="1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69" name="Freeform 99"/>
            <p:cNvSpPr>
              <a:spLocks/>
            </p:cNvSpPr>
            <p:nvPr userDrawn="1"/>
          </p:nvSpPr>
          <p:spPr bwMode="gray">
            <a:xfrm>
              <a:off x="10328276" y="3449638"/>
              <a:ext cx="117475" cy="106363"/>
            </a:xfrm>
            <a:custGeom>
              <a:avLst/>
              <a:gdLst>
                <a:gd name="T0" fmla="*/ 63 w 65"/>
                <a:gd name="T1" fmla="*/ 31 h 59"/>
                <a:gd name="T2" fmla="*/ 60 w 65"/>
                <a:gd name="T3" fmla="*/ 21 h 59"/>
                <a:gd name="T4" fmla="*/ 42 w 65"/>
                <a:gd name="T5" fmla="*/ 11 h 59"/>
                <a:gd name="T6" fmla="*/ 35 w 65"/>
                <a:gd name="T7" fmla="*/ 7 h 59"/>
                <a:gd name="T8" fmla="*/ 28 w 65"/>
                <a:gd name="T9" fmla="*/ 3 h 59"/>
                <a:gd name="T10" fmla="*/ 26 w 65"/>
                <a:gd name="T11" fmla="*/ 2 h 59"/>
                <a:gd name="T12" fmla="*/ 15 w 65"/>
                <a:gd name="T13" fmla="*/ 6 h 59"/>
                <a:gd name="T14" fmla="*/ 0 w 65"/>
                <a:gd name="T15" fmla="*/ 33 h 59"/>
                <a:gd name="T16" fmla="*/ 16 w 65"/>
                <a:gd name="T17" fmla="*/ 42 h 59"/>
                <a:gd name="T18" fmla="*/ 48 w 65"/>
                <a:gd name="T19" fmla="*/ 59 h 59"/>
                <a:gd name="T20" fmla="*/ 63 w 65"/>
                <a:gd name="T21" fmla="*/ 31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 h="59">
                  <a:moveTo>
                    <a:pt x="63" y="31"/>
                  </a:moveTo>
                  <a:cubicBezTo>
                    <a:pt x="65" y="27"/>
                    <a:pt x="64" y="23"/>
                    <a:pt x="60" y="21"/>
                  </a:cubicBezTo>
                  <a:cubicBezTo>
                    <a:pt x="42" y="11"/>
                    <a:pt x="42" y="11"/>
                    <a:pt x="42" y="11"/>
                  </a:cubicBezTo>
                  <a:cubicBezTo>
                    <a:pt x="40" y="10"/>
                    <a:pt x="37" y="9"/>
                    <a:pt x="35" y="7"/>
                  </a:cubicBezTo>
                  <a:cubicBezTo>
                    <a:pt x="32" y="6"/>
                    <a:pt x="30" y="5"/>
                    <a:pt x="28" y="3"/>
                  </a:cubicBezTo>
                  <a:cubicBezTo>
                    <a:pt x="26" y="2"/>
                    <a:pt x="26" y="2"/>
                    <a:pt x="26" y="2"/>
                  </a:cubicBezTo>
                  <a:cubicBezTo>
                    <a:pt x="22" y="0"/>
                    <a:pt x="17" y="2"/>
                    <a:pt x="15" y="6"/>
                  </a:cubicBezTo>
                  <a:cubicBezTo>
                    <a:pt x="0" y="33"/>
                    <a:pt x="0" y="33"/>
                    <a:pt x="0" y="33"/>
                  </a:cubicBezTo>
                  <a:cubicBezTo>
                    <a:pt x="16" y="42"/>
                    <a:pt x="16" y="42"/>
                    <a:pt x="16" y="42"/>
                  </a:cubicBezTo>
                  <a:cubicBezTo>
                    <a:pt x="48" y="59"/>
                    <a:pt x="48" y="59"/>
                    <a:pt x="48" y="59"/>
                  </a:cubicBezTo>
                  <a:lnTo>
                    <a:pt x="63" y="31"/>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70" name="Freeform 100"/>
            <p:cNvSpPr>
              <a:spLocks/>
            </p:cNvSpPr>
            <p:nvPr userDrawn="1"/>
          </p:nvSpPr>
          <p:spPr bwMode="gray">
            <a:xfrm>
              <a:off x="10328276" y="3449638"/>
              <a:ext cx="63500" cy="74613"/>
            </a:xfrm>
            <a:custGeom>
              <a:avLst/>
              <a:gdLst>
                <a:gd name="T0" fmla="*/ 16 w 35"/>
                <a:gd name="T1" fmla="*/ 42 h 42"/>
                <a:gd name="T2" fmla="*/ 35 w 35"/>
                <a:gd name="T3" fmla="*/ 7 h 42"/>
                <a:gd name="T4" fmla="*/ 28 w 35"/>
                <a:gd name="T5" fmla="*/ 3 h 42"/>
                <a:gd name="T6" fmla="*/ 26 w 35"/>
                <a:gd name="T7" fmla="*/ 2 h 42"/>
                <a:gd name="T8" fmla="*/ 15 w 35"/>
                <a:gd name="T9" fmla="*/ 6 h 42"/>
                <a:gd name="T10" fmla="*/ 0 w 35"/>
                <a:gd name="T11" fmla="*/ 33 h 42"/>
                <a:gd name="T12" fmla="*/ 16 w 35"/>
                <a:gd name="T13" fmla="*/ 42 h 42"/>
              </a:gdLst>
              <a:ahLst/>
              <a:cxnLst>
                <a:cxn ang="0">
                  <a:pos x="T0" y="T1"/>
                </a:cxn>
                <a:cxn ang="0">
                  <a:pos x="T2" y="T3"/>
                </a:cxn>
                <a:cxn ang="0">
                  <a:pos x="T4" y="T5"/>
                </a:cxn>
                <a:cxn ang="0">
                  <a:pos x="T6" y="T7"/>
                </a:cxn>
                <a:cxn ang="0">
                  <a:pos x="T8" y="T9"/>
                </a:cxn>
                <a:cxn ang="0">
                  <a:pos x="T10" y="T11"/>
                </a:cxn>
                <a:cxn ang="0">
                  <a:pos x="T12" y="T13"/>
                </a:cxn>
              </a:cxnLst>
              <a:rect l="0" t="0" r="r" b="b"/>
              <a:pathLst>
                <a:path w="35" h="42">
                  <a:moveTo>
                    <a:pt x="16" y="42"/>
                  </a:moveTo>
                  <a:cubicBezTo>
                    <a:pt x="35" y="7"/>
                    <a:pt x="35" y="7"/>
                    <a:pt x="35" y="7"/>
                  </a:cubicBezTo>
                  <a:cubicBezTo>
                    <a:pt x="32" y="6"/>
                    <a:pt x="30" y="5"/>
                    <a:pt x="28" y="3"/>
                  </a:cubicBezTo>
                  <a:cubicBezTo>
                    <a:pt x="26" y="2"/>
                    <a:pt x="26" y="2"/>
                    <a:pt x="26" y="2"/>
                  </a:cubicBezTo>
                  <a:cubicBezTo>
                    <a:pt x="22" y="0"/>
                    <a:pt x="17" y="2"/>
                    <a:pt x="15" y="6"/>
                  </a:cubicBezTo>
                  <a:cubicBezTo>
                    <a:pt x="0" y="33"/>
                    <a:pt x="0" y="33"/>
                    <a:pt x="0" y="33"/>
                  </a:cubicBezTo>
                  <a:lnTo>
                    <a:pt x="16" y="42"/>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71" name="Freeform 101"/>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72" name="Freeform 102"/>
            <p:cNvSpPr>
              <a:spLocks/>
            </p:cNvSpPr>
            <p:nvPr userDrawn="1"/>
          </p:nvSpPr>
          <p:spPr bwMode="gray">
            <a:xfrm>
              <a:off x="9855201" y="3914775"/>
              <a:ext cx="155575" cy="368300"/>
            </a:xfrm>
            <a:custGeom>
              <a:avLst/>
              <a:gdLst>
                <a:gd name="T0" fmla="*/ 56 w 86"/>
                <a:gd name="T1" fmla="*/ 203 h 205"/>
                <a:gd name="T2" fmla="*/ 21 w 86"/>
                <a:gd name="T3" fmla="*/ 175 h 205"/>
                <a:gd name="T4" fmla="*/ 2 w 86"/>
                <a:gd name="T5" fmla="*/ 37 h 205"/>
                <a:gd name="T6" fmla="*/ 30 w 86"/>
                <a:gd name="T7" fmla="*/ 2 h 205"/>
                <a:gd name="T8" fmla="*/ 65 w 86"/>
                <a:gd name="T9" fmla="*/ 30 h 205"/>
                <a:gd name="T10" fmla="*/ 84 w 86"/>
                <a:gd name="T11" fmla="*/ 168 h 205"/>
                <a:gd name="T12" fmla="*/ 56 w 86"/>
                <a:gd name="T13" fmla="*/ 203 h 205"/>
              </a:gdLst>
              <a:ahLst/>
              <a:cxnLst>
                <a:cxn ang="0">
                  <a:pos x="T0" y="T1"/>
                </a:cxn>
                <a:cxn ang="0">
                  <a:pos x="T2" y="T3"/>
                </a:cxn>
                <a:cxn ang="0">
                  <a:pos x="T4" y="T5"/>
                </a:cxn>
                <a:cxn ang="0">
                  <a:pos x="T6" y="T7"/>
                </a:cxn>
                <a:cxn ang="0">
                  <a:pos x="T8" y="T9"/>
                </a:cxn>
                <a:cxn ang="0">
                  <a:pos x="T10" y="T11"/>
                </a:cxn>
                <a:cxn ang="0">
                  <a:pos x="T12" y="T13"/>
                </a:cxn>
              </a:cxnLst>
              <a:rect l="0" t="0" r="r" b="b"/>
              <a:pathLst>
                <a:path w="86" h="205">
                  <a:moveTo>
                    <a:pt x="56" y="203"/>
                  </a:moveTo>
                  <a:cubicBezTo>
                    <a:pt x="38" y="205"/>
                    <a:pt x="23" y="193"/>
                    <a:pt x="21" y="175"/>
                  </a:cubicBezTo>
                  <a:cubicBezTo>
                    <a:pt x="2" y="37"/>
                    <a:pt x="2" y="37"/>
                    <a:pt x="2" y="37"/>
                  </a:cubicBezTo>
                  <a:cubicBezTo>
                    <a:pt x="0" y="20"/>
                    <a:pt x="12" y="4"/>
                    <a:pt x="30" y="2"/>
                  </a:cubicBezTo>
                  <a:cubicBezTo>
                    <a:pt x="47" y="0"/>
                    <a:pt x="63" y="13"/>
                    <a:pt x="65" y="30"/>
                  </a:cubicBezTo>
                  <a:cubicBezTo>
                    <a:pt x="84" y="168"/>
                    <a:pt x="84" y="168"/>
                    <a:pt x="84" y="168"/>
                  </a:cubicBezTo>
                  <a:cubicBezTo>
                    <a:pt x="86" y="186"/>
                    <a:pt x="73" y="201"/>
                    <a:pt x="56" y="203"/>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73" name="Freeform 103"/>
            <p:cNvSpPr>
              <a:spLocks/>
            </p:cNvSpPr>
            <p:nvPr userDrawn="1"/>
          </p:nvSpPr>
          <p:spPr bwMode="gray">
            <a:xfrm>
              <a:off x="9996488" y="4116388"/>
              <a:ext cx="479425" cy="258763"/>
            </a:xfrm>
            <a:custGeom>
              <a:avLst/>
              <a:gdLst>
                <a:gd name="T0" fmla="*/ 6 w 266"/>
                <a:gd name="T1" fmla="*/ 109 h 144"/>
                <a:gd name="T2" fmla="*/ 35 w 266"/>
                <a:gd name="T3" fmla="*/ 58 h 144"/>
                <a:gd name="T4" fmla="*/ 209 w 266"/>
                <a:gd name="T5" fmla="*/ 6 h 144"/>
                <a:gd name="T6" fmla="*/ 260 w 266"/>
                <a:gd name="T7" fmla="*/ 35 h 144"/>
                <a:gd name="T8" fmla="*/ 231 w 266"/>
                <a:gd name="T9" fmla="*/ 86 h 144"/>
                <a:gd name="T10" fmla="*/ 57 w 266"/>
                <a:gd name="T11" fmla="*/ 138 h 144"/>
                <a:gd name="T12" fmla="*/ 6 w 266"/>
                <a:gd name="T13" fmla="*/ 109 h 144"/>
              </a:gdLst>
              <a:ahLst/>
              <a:cxnLst>
                <a:cxn ang="0">
                  <a:pos x="T0" y="T1"/>
                </a:cxn>
                <a:cxn ang="0">
                  <a:pos x="T2" y="T3"/>
                </a:cxn>
                <a:cxn ang="0">
                  <a:pos x="T4" y="T5"/>
                </a:cxn>
                <a:cxn ang="0">
                  <a:pos x="T6" y="T7"/>
                </a:cxn>
                <a:cxn ang="0">
                  <a:pos x="T8" y="T9"/>
                </a:cxn>
                <a:cxn ang="0">
                  <a:pos x="T10" y="T11"/>
                </a:cxn>
                <a:cxn ang="0">
                  <a:pos x="T12" y="T13"/>
                </a:cxn>
              </a:cxnLst>
              <a:rect l="0" t="0" r="r" b="b"/>
              <a:pathLst>
                <a:path w="266" h="144">
                  <a:moveTo>
                    <a:pt x="6" y="109"/>
                  </a:moveTo>
                  <a:cubicBezTo>
                    <a:pt x="0" y="87"/>
                    <a:pt x="13" y="64"/>
                    <a:pt x="35" y="58"/>
                  </a:cubicBezTo>
                  <a:cubicBezTo>
                    <a:pt x="209" y="6"/>
                    <a:pt x="209" y="6"/>
                    <a:pt x="209" y="6"/>
                  </a:cubicBezTo>
                  <a:cubicBezTo>
                    <a:pt x="231" y="0"/>
                    <a:pt x="254" y="13"/>
                    <a:pt x="260" y="35"/>
                  </a:cubicBezTo>
                  <a:cubicBezTo>
                    <a:pt x="266" y="57"/>
                    <a:pt x="253" y="79"/>
                    <a:pt x="231" y="86"/>
                  </a:cubicBezTo>
                  <a:cubicBezTo>
                    <a:pt x="57" y="138"/>
                    <a:pt x="57" y="138"/>
                    <a:pt x="57" y="138"/>
                  </a:cubicBezTo>
                  <a:cubicBezTo>
                    <a:pt x="35" y="144"/>
                    <a:pt x="12" y="131"/>
                    <a:pt x="6" y="109"/>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74" name="Freeform 104"/>
            <p:cNvSpPr>
              <a:spLocks/>
            </p:cNvSpPr>
            <p:nvPr userDrawn="1"/>
          </p:nvSpPr>
          <p:spPr bwMode="gray">
            <a:xfrm>
              <a:off x="10028238" y="4011613"/>
              <a:ext cx="627063" cy="358775"/>
            </a:xfrm>
            <a:custGeom>
              <a:avLst/>
              <a:gdLst>
                <a:gd name="T0" fmla="*/ 120 w 347"/>
                <a:gd name="T1" fmla="*/ 151 h 200"/>
                <a:gd name="T2" fmla="*/ 0 w 347"/>
                <a:gd name="T3" fmla="*/ 187 h 200"/>
                <a:gd name="T4" fmla="*/ 39 w 347"/>
                <a:gd name="T5" fmla="*/ 196 h 200"/>
                <a:gd name="T6" fmla="*/ 213 w 347"/>
                <a:gd name="T7" fmla="*/ 144 h 200"/>
                <a:gd name="T8" fmla="*/ 340 w 347"/>
                <a:gd name="T9" fmla="*/ 0 h 200"/>
                <a:gd name="T10" fmla="*/ 120 w 347"/>
                <a:gd name="T11" fmla="*/ 151 h 200"/>
              </a:gdLst>
              <a:ahLst/>
              <a:cxnLst>
                <a:cxn ang="0">
                  <a:pos x="T0" y="T1"/>
                </a:cxn>
                <a:cxn ang="0">
                  <a:pos x="T2" y="T3"/>
                </a:cxn>
                <a:cxn ang="0">
                  <a:pos x="T4" y="T5"/>
                </a:cxn>
                <a:cxn ang="0">
                  <a:pos x="T6" y="T7"/>
                </a:cxn>
                <a:cxn ang="0">
                  <a:pos x="T8" y="T9"/>
                </a:cxn>
                <a:cxn ang="0">
                  <a:pos x="T10" y="T11"/>
                </a:cxn>
              </a:cxnLst>
              <a:rect l="0" t="0" r="r" b="b"/>
              <a:pathLst>
                <a:path w="347" h="200">
                  <a:moveTo>
                    <a:pt x="120" y="151"/>
                  </a:moveTo>
                  <a:cubicBezTo>
                    <a:pt x="0" y="187"/>
                    <a:pt x="0" y="187"/>
                    <a:pt x="0" y="187"/>
                  </a:cubicBezTo>
                  <a:cubicBezTo>
                    <a:pt x="10" y="196"/>
                    <a:pt x="25" y="200"/>
                    <a:pt x="39" y="196"/>
                  </a:cubicBezTo>
                  <a:cubicBezTo>
                    <a:pt x="213" y="144"/>
                    <a:pt x="213" y="144"/>
                    <a:pt x="213" y="144"/>
                  </a:cubicBezTo>
                  <a:cubicBezTo>
                    <a:pt x="347" y="103"/>
                    <a:pt x="341" y="8"/>
                    <a:pt x="340" y="0"/>
                  </a:cubicBezTo>
                  <a:cubicBezTo>
                    <a:pt x="340" y="0"/>
                    <a:pt x="321" y="97"/>
                    <a:pt x="120" y="151"/>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75" name="Freeform 105"/>
            <p:cNvSpPr>
              <a:spLocks/>
            </p:cNvSpPr>
            <p:nvPr userDrawn="1"/>
          </p:nvSpPr>
          <p:spPr bwMode="gray">
            <a:xfrm>
              <a:off x="10750551" y="3465513"/>
              <a:ext cx="938213" cy="588963"/>
            </a:xfrm>
            <a:custGeom>
              <a:avLst/>
              <a:gdLst>
                <a:gd name="T0" fmla="*/ 519 w 519"/>
                <a:gd name="T1" fmla="*/ 0 h 328"/>
                <a:gd name="T2" fmla="*/ 0 w 519"/>
                <a:gd name="T3" fmla="*/ 83 h 328"/>
                <a:gd name="T4" fmla="*/ 12 w 519"/>
                <a:gd name="T5" fmla="*/ 328 h 328"/>
                <a:gd name="T6" fmla="*/ 519 w 519"/>
                <a:gd name="T7" fmla="*/ 323 h 328"/>
                <a:gd name="T8" fmla="*/ 519 w 519"/>
                <a:gd name="T9" fmla="*/ 0 h 328"/>
              </a:gdLst>
              <a:ahLst/>
              <a:cxnLst>
                <a:cxn ang="0">
                  <a:pos x="T0" y="T1"/>
                </a:cxn>
                <a:cxn ang="0">
                  <a:pos x="T2" y="T3"/>
                </a:cxn>
                <a:cxn ang="0">
                  <a:pos x="T4" y="T5"/>
                </a:cxn>
                <a:cxn ang="0">
                  <a:pos x="T6" y="T7"/>
                </a:cxn>
                <a:cxn ang="0">
                  <a:pos x="T8" y="T9"/>
                </a:cxn>
              </a:cxnLst>
              <a:rect l="0" t="0" r="r" b="b"/>
              <a:pathLst>
                <a:path w="519" h="328">
                  <a:moveTo>
                    <a:pt x="519" y="0"/>
                  </a:moveTo>
                  <a:cubicBezTo>
                    <a:pt x="382" y="22"/>
                    <a:pt x="0" y="83"/>
                    <a:pt x="0" y="83"/>
                  </a:cubicBezTo>
                  <a:cubicBezTo>
                    <a:pt x="12" y="328"/>
                    <a:pt x="12" y="328"/>
                    <a:pt x="12" y="328"/>
                  </a:cubicBezTo>
                  <a:cubicBezTo>
                    <a:pt x="12" y="328"/>
                    <a:pt x="391" y="326"/>
                    <a:pt x="519" y="323"/>
                  </a:cubicBezTo>
                  <a:cubicBezTo>
                    <a:pt x="519" y="0"/>
                    <a:pt x="519" y="0"/>
                    <a:pt x="519" y="0"/>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76" name="Freeform 106"/>
            <p:cNvSpPr>
              <a:spLocks/>
            </p:cNvSpPr>
            <p:nvPr userDrawn="1"/>
          </p:nvSpPr>
          <p:spPr bwMode="gray">
            <a:xfrm>
              <a:off x="10898188" y="3973513"/>
              <a:ext cx="790575" cy="80963"/>
            </a:xfrm>
            <a:custGeom>
              <a:avLst/>
              <a:gdLst>
                <a:gd name="T0" fmla="*/ 437 w 437"/>
                <a:gd name="T1" fmla="*/ 0 h 45"/>
                <a:gd name="T2" fmla="*/ 437 w 437"/>
                <a:gd name="T3" fmla="*/ 0 h 45"/>
                <a:gd name="T4" fmla="*/ 437 w 437"/>
                <a:gd name="T5" fmla="*/ 40 h 45"/>
                <a:gd name="T6" fmla="*/ 0 w 437"/>
                <a:gd name="T7" fmla="*/ 45 h 45"/>
                <a:gd name="T8" fmla="*/ 0 w 437"/>
                <a:gd name="T9" fmla="*/ 45 h 45"/>
                <a:gd name="T10" fmla="*/ 437 w 437"/>
                <a:gd name="T11" fmla="*/ 43 h 45"/>
                <a:gd name="T12" fmla="*/ 437 w 437"/>
                <a:gd name="T13" fmla="*/ 0 h 45"/>
              </a:gdLst>
              <a:ahLst/>
              <a:cxnLst>
                <a:cxn ang="0">
                  <a:pos x="T0" y="T1"/>
                </a:cxn>
                <a:cxn ang="0">
                  <a:pos x="T2" y="T3"/>
                </a:cxn>
                <a:cxn ang="0">
                  <a:pos x="T4" y="T5"/>
                </a:cxn>
                <a:cxn ang="0">
                  <a:pos x="T6" y="T7"/>
                </a:cxn>
                <a:cxn ang="0">
                  <a:pos x="T8" y="T9"/>
                </a:cxn>
                <a:cxn ang="0">
                  <a:pos x="T10" y="T11"/>
                </a:cxn>
                <a:cxn ang="0">
                  <a:pos x="T12" y="T13"/>
                </a:cxn>
              </a:cxnLst>
              <a:rect l="0" t="0" r="r" b="b"/>
              <a:pathLst>
                <a:path w="437" h="45">
                  <a:moveTo>
                    <a:pt x="437" y="0"/>
                  </a:moveTo>
                  <a:cubicBezTo>
                    <a:pt x="437" y="0"/>
                    <a:pt x="437" y="0"/>
                    <a:pt x="437" y="0"/>
                  </a:cubicBezTo>
                  <a:cubicBezTo>
                    <a:pt x="437" y="40"/>
                    <a:pt x="437" y="40"/>
                    <a:pt x="437" y="40"/>
                  </a:cubicBezTo>
                  <a:cubicBezTo>
                    <a:pt x="344" y="42"/>
                    <a:pt x="116" y="44"/>
                    <a:pt x="0" y="45"/>
                  </a:cubicBezTo>
                  <a:cubicBezTo>
                    <a:pt x="0" y="45"/>
                    <a:pt x="0" y="45"/>
                    <a:pt x="0" y="45"/>
                  </a:cubicBezTo>
                  <a:cubicBezTo>
                    <a:pt x="437" y="43"/>
                    <a:pt x="437" y="43"/>
                    <a:pt x="437" y="43"/>
                  </a:cubicBezTo>
                  <a:cubicBezTo>
                    <a:pt x="437" y="0"/>
                    <a:pt x="437" y="0"/>
                    <a:pt x="437" y="0"/>
                  </a:cubicBezTo>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77" name="Freeform 107"/>
            <p:cNvSpPr>
              <a:spLocks/>
            </p:cNvSpPr>
            <p:nvPr userDrawn="1"/>
          </p:nvSpPr>
          <p:spPr bwMode="gray">
            <a:xfrm>
              <a:off x="10804526" y="4054475"/>
              <a:ext cx="93663" cy="0"/>
            </a:xfrm>
            <a:custGeom>
              <a:avLst/>
              <a:gdLst>
                <a:gd name="T0" fmla="*/ 52 w 52"/>
                <a:gd name="T1" fmla="*/ 0 w 52"/>
                <a:gd name="T2" fmla="*/ 0 w 52"/>
                <a:gd name="T3" fmla="*/ 52 w 52"/>
                <a:gd name="T4" fmla="*/ 52 w 52"/>
              </a:gdLst>
              <a:ahLst/>
              <a:cxnLst>
                <a:cxn ang="0">
                  <a:pos x="T0" y="0"/>
                </a:cxn>
                <a:cxn ang="0">
                  <a:pos x="T1" y="0"/>
                </a:cxn>
                <a:cxn ang="0">
                  <a:pos x="T2" y="0"/>
                </a:cxn>
                <a:cxn ang="0">
                  <a:pos x="T3" y="0"/>
                </a:cxn>
                <a:cxn ang="0">
                  <a:pos x="T4" y="0"/>
                </a:cxn>
              </a:cxnLst>
              <a:rect l="0" t="0" r="r" b="b"/>
              <a:pathLst>
                <a:path w="52">
                  <a:moveTo>
                    <a:pt x="52" y="0"/>
                  </a:moveTo>
                  <a:cubicBezTo>
                    <a:pt x="30" y="0"/>
                    <a:pt x="12" y="0"/>
                    <a:pt x="0" y="0"/>
                  </a:cubicBezTo>
                  <a:cubicBezTo>
                    <a:pt x="0" y="0"/>
                    <a:pt x="0" y="0"/>
                    <a:pt x="0" y="0"/>
                  </a:cubicBezTo>
                  <a:cubicBezTo>
                    <a:pt x="52" y="0"/>
                    <a:pt x="52" y="0"/>
                    <a:pt x="52" y="0"/>
                  </a:cubicBezTo>
                  <a:cubicBezTo>
                    <a:pt x="52" y="0"/>
                    <a:pt x="52" y="0"/>
                    <a:pt x="52" y="0"/>
                  </a:cubicBezTo>
                </a:path>
              </a:pathLst>
            </a:custGeom>
            <a:solidFill>
              <a:srgbClr val="A7C2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78" name="Freeform 108"/>
            <p:cNvSpPr>
              <a:spLocks/>
            </p:cNvSpPr>
            <p:nvPr userDrawn="1"/>
          </p:nvSpPr>
          <p:spPr bwMode="gray">
            <a:xfrm>
              <a:off x="10771188" y="4025900"/>
              <a:ext cx="33338" cy="28575"/>
            </a:xfrm>
            <a:custGeom>
              <a:avLst/>
              <a:gdLst>
                <a:gd name="T0" fmla="*/ 0 w 19"/>
                <a:gd name="T1" fmla="*/ 0 h 16"/>
                <a:gd name="T2" fmla="*/ 0 w 19"/>
                <a:gd name="T3" fmla="*/ 0 h 16"/>
                <a:gd name="T4" fmla="*/ 1 w 19"/>
                <a:gd name="T5" fmla="*/ 16 h 16"/>
                <a:gd name="T6" fmla="*/ 19 w 19"/>
                <a:gd name="T7" fmla="*/ 16 h 16"/>
                <a:gd name="T8" fmla="*/ 19 w 19"/>
                <a:gd name="T9" fmla="*/ 16 h 16"/>
                <a:gd name="T10" fmla="*/ 1 w 19"/>
                <a:gd name="T11" fmla="*/ 16 h 16"/>
                <a:gd name="T12" fmla="*/ 0 w 19"/>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19" h="16">
                  <a:moveTo>
                    <a:pt x="0" y="0"/>
                  </a:moveTo>
                  <a:cubicBezTo>
                    <a:pt x="0" y="0"/>
                    <a:pt x="0" y="0"/>
                    <a:pt x="0" y="0"/>
                  </a:cubicBezTo>
                  <a:cubicBezTo>
                    <a:pt x="1" y="16"/>
                    <a:pt x="1" y="16"/>
                    <a:pt x="1" y="16"/>
                  </a:cubicBezTo>
                  <a:cubicBezTo>
                    <a:pt x="19" y="16"/>
                    <a:pt x="19" y="16"/>
                    <a:pt x="19" y="16"/>
                  </a:cubicBezTo>
                  <a:cubicBezTo>
                    <a:pt x="19" y="16"/>
                    <a:pt x="19" y="16"/>
                    <a:pt x="19" y="16"/>
                  </a:cubicBezTo>
                  <a:cubicBezTo>
                    <a:pt x="7" y="16"/>
                    <a:pt x="1" y="16"/>
                    <a:pt x="1" y="16"/>
                  </a:cubicBezTo>
                  <a:cubicBezTo>
                    <a:pt x="0" y="0"/>
                    <a:pt x="0" y="0"/>
                    <a:pt x="0" y="0"/>
                  </a:cubicBezTo>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79" name="Rectangle 109"/>
            <p:cNvSpPr>
              <a:spLocks noChangeArrowheads="1"/>
            </p:cNvSpPr>
            <p:nvPr userDrawn="1"/>
          </p:nvSpPr>
          <p:spPr bwMode="gray">
            <a:xfrm>
              <a:off x="10771188" y="3998913"/>
              <a:ext cx="1588" cy="26988"/>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80" name="Rectangle 110"/>
            <p:cNvSpPr>
              <a:spLocks noChangeArrowheads="1"/>
            </p:cNvSpPr>
            <p:nvPr userDrawn="1"/>
          </p:nvSpPr>
          <p:spPr bwMode="gray">
            <a:xfrm>
              <a:off x="10771188" y="3998913"/>
              <a:ext cx="1588" cy="2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81" name="Freeform 111"/>
            <p:cNvSpPr>
              <a:spLocks/>
            </p:cNvSpPr>
            <p:nvPr userDrawn="1"/>
          </p:nvSpPr>
          <p:spPr bwMode="gray">
            <a:xfrm>
              <a:off x="10771188" y="3973513"/>
              <a:ext cx="917575" cy="80963"/>
            </a:xfrm>
            <a:custGeom>
              <a:avLst/>
              <a:gdLst>
                <a:gd name="T0" fmla="*/ 508 w 508"/>
                <a:gd name="T1" fmla="*/ 0 h 45"/>
                <a:gd name="T2" fmla="*/ 0 w 508"/>
                <a:gd name="T3" fmla="*/ 14 h 45"/>
                <a:gd name="T4" fmla="*/ 0 w 508"/>
                <a:gd name="T5" fmla="*/ 29 h 45"/>
                <a:gd name="T6" fmla="*/ 1 w 508"/>
                <a:gd name="T7" fmla="*/ 45 h 45"/>
                <a:gd name="T8" fmla="*/ 19 w 508"/>
                <a:gd name="T9" fmla="*/ 45 h 45"/>
                <a:gd name="T10" fmla="*/ 71 w 508"/>
                <a:gd name="T11" fmla="*/ 45 h 45"/>
                <a:gd name="T12" fmla="*/ 508 w 508"/>
                <a:gd name="T13" fmla="*/ 40 h 45"/>
                <a:gd name="T14" fmla="*/ 508 w 508"/>
                <a:gd name="T15" fmla="*/ 0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8" h="45">
                  <a:moveTo>
                    <a:pt x="508" y="0"/>
                  </a:moveTo>
                  <a:cubicBezTo>
                    <a:pt x="0" y="14"/>
                    <a:pt x="0" y="14"/>
                    <a:pt x="0" y="14"/>
                  </a:cubicBezTo>
                  <a:cubicBezTo>
                    <a:pt x="0" y="29"/>
                    <a:pt x="0" y="29"/>
                    <a:pt x="0" y="29"/>
                  </a:cubicBezTo>
                  <a:cubicBezTo>
                    <a:pt x="1" y="45"/>
                    <a:pt x="1" y="45"/>
                    <a:pt x="1" y="45"/>
                  </a:cubicBezTo>
                  <a:cubicBezTo>
                    <a:pt x="1" y="45"/>
                    <a:pt x="7" y="45"/>
                    <a:pt x="19" y="45"/>
                  </a:cubicBezTo>
                  <a:cubicBezTo>
                    <a:pt x="31" y="45"/>
                    <a:pt x="49" y="45"/>
                    <a:pt x="71" y="45"/>
                  </a:cubicBezTo>
                  <a:cubicBezTo>
                    <a:pt x="187" y="44"/>
                    <a:pt x="415" y="42"/>
                    <a:pt x="508" y="40"/>
                  </a:cubicBezTo>
                  <a:cubicBezTo>
                    <a:pt x="508" y="0"/>
                    <a:pt x="508" y="0"/>
                    <a:pt x="508"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82" name="Freeform 112"/>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close/>
                  <a:moveTo>
                    <a:pt x="297" y="136"/>
                  </a:moveTo>
                  <a:lnTo>
                    <a:pt x="605" y="243"/>
                  </a:lnTo>
                  <a:lnTo>
                    <a:pt x="190" y="443"/>
                  </a:lnTo>
                  <a:lnTo>
                    <a:pt x="297" y="136"/>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83" name="Freeform 113"/>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moveTo>
                    <a:pt x="297" y="136"/>
                  </a:moveTo>
                  <a:lnTo>
                    <a:pt x="605" y="243"/>
                  </a:lnTo>
                  <a:lnTo>
                    <a:pt x="190" y="443"/>
                  </a:lnTo>
                  <a:lnTo>
                    <a:pt x="297" y="13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84" name="Freeform 114"/>
            <p:cNvSpPr>
              <a:spLocks/>
            </p:cNvSpPr>
            <p:nvPr userDrawn="1"/>
          </p:nvSpPr>
          <p:spPr bwMode="gray">
            <a:xfrm>
              <a:off x="8405813" y="4202113"/>
              <a:ext cx="52388" cy="58738"/>
            </a:xfrm>
            <a:custGeom>
              <a:avLst/>
              <a:gdLst>
                <a:gd name="T0" fmla="*/ 33 w 33"/>
                <a:gd name="T1" fmla="*/ 28 h 37"/>
                <a:gd name="T2" fmla="*/ 13 w 33"/>
                <a:gd name="T3" fmla="*/ 37 h 37"/>
                <a:gd name="T4" fmla="*/ 0 w 33"/>
                <a:gd name="T5" fmla="*/ 9 h 37"/>
                <a:gd name="T6" fmla="*/ 18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8"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85" name="Freeform 115"/>
            <p:cNvSpPr>
              <a:spLocks/>
            </p:cNvSpPr>
            <p:nvPr userDrawn="1"/>
          </p:nvSpPr>
          <p:spPr bwMode="gray">
            <a:xfrm>
              <a:off x="8464551" y="417353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86" name="Freeform 116"/>
            <p:cNvSpPr>
              <a:spLocks/>
            </p:cNvSpPr>
            <p:nvPr userDrawn="1"/>
          </p:nvSpPr>
          <p:spPr bwMode="gray">
            <a:xfrm>
              <a:off x="8526463" y="41449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87" name="Freeform 117"/>
            <p:cNvSpPr>
              <a:spLocks/>
            </p:cNvSpPr>
            <p:nvPr userDrawn="1"/>
          </p:nvSpPr>
          <p:spPr bwMode="gray">
            <a:xfrm>
              <a:off x="8585201" y="4116388"/>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88" name="Freeform 118"/>
            <p:cNvSpPr>
              <a:spLocks/>
            </p:cNvSpPr>
            <p:nvPr userDrawn="1"/>
          </p:nvSpPr>
          <p:spPr bwMode="gray">
            <a:xfrm>
              <a:off x="8645526" y="4084638"/>
              <a:ext cx="52388" cy="61913"/>
            </a:xfrm>
            <a:custGeom>
              <a:avLst/>
              <a:gdLst>
                <a:gd name="T0" fmla="*/ 33 w 33"/>
                <a:gd name="T1" fmla="*/ 30 h 39"/>
                <a:gd name="T2" fmla="*/ 14 w 33"/>
                <a:gd name="T3" fmla="*/ 39 h 39"/>
                <a:gd name="T4" fmla="*/ 0 w 33"/>
                <a:gd name="T5" fmla="*/ 9 h 39"/>
                <a:gd name="T6" fmla="*/ 19 w 33"/>
                <a:gd name="T7" fmla="*/ 0 h 39"/>
                <a:gd name="T8" fmla="*/ 33 w 33"/>
                <a:gd name="T9" fmla="*/ 30 h 39"/>
              </a:gdLst>
              <a:ahLst/>
              <a:cxnLst>
                <a:cxn ang="0">
                  <a:pos x="T0" y="T1"/>
                </a:cxn>
                <a:cxn ang="0">
                  <a:pos x="T2" y="T3"/>
                </a:cxn>
                <a:cxn ang="0">
                  <a:pos x="T4" y="T5"/>
                </a:cxn>
                <a:cxn ang="0">
                  <a:pos x="T6" y="T7"/>
                </a:cxn>
                <a:cxn ang="0">
                  <a:pos x="T8" y="T9"/>
                </a:cxn>
              </a:cxnLst>
              <a:rect l="0" t="0" r="r" b="b"/>
              <a:pathLst>
                <a:path w="33" h="39">
                  <a:moveTo>
                    <a:pt x="33" y="30"/>
                  </a:moveTo>
                  <a:lnTo>
                    <a:pt x="14" y="39"/>
                  </a:lnTo>
                  <a:lnTo>
                    <a:pt x="0" y="9"/>
                  </a:lnTo>
                  <a:lnTo>
                    <a:pt x="19" y="0"/>
                  </a:lnTo>
                  <a:lnTo>
                    <a:pt x="33" y="3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89" name="Freeform 119"/>
            <p:cNvSpPr>
              <a:spLocks/>
            </p:cNvSpPr>
            <p:nvPr userDrawn="1"/>
          </p:nvSpPr>
          <p:spPr bwMode="gray">
            <a:xfrm>
              <a:off x="8707438" y="4056063"/>
              <a:ext cx="49213" cy="60325"/>
            </a:xfrm>
            <a:custGeom>
              <a:avLst/>
              <a:gdLst>
                <a:gd name="T0" fmla="*/ 31 w 31"/>
                <a:gd name="T1" fmla="*/ 29 h 38"/>
                <a:gd name="T2" fmla="*/ 13 w 31"/>
                <a:gd name="T3" fmla="*/ 38 h 38"/>
                <a:gd name="T4" fmla="*/ 0 w 31"/>
                <a:gd name="T5" fmla="*/ 9 h 38"/>
                <a:gd name="T6" fmla="*/ 18 w 31"/>
                <a:gd name="T7" fmla="*/ 0 h 38"/>
                <a:gd name="T8" fmla="*/ 31 w 31"/>
                <a:gd name="T9" fmla="*/ 29 h 38"/>
              </a:gdLst>
              <a:ahLst/>
              <a:cxnLst>
                <a:cxn ang="0">
                  <a:pos x="T0" y="T1"/>
                </a:cxn>
                <a:cxn ang="0">
                  <a:pos x="T2" y="T3"/>
                </a:cxn>
                <a:cxn ang="0">
                  <a:pos x="T4" y="T5"/>
                </a:cxn>
                <a:cxn ang="0">
                  <a:pos x="T6" y="T7"/>
                </a:cxn>
                <a:cxn ang="0">
                  <a:pos x="T8" y="T9"/>
                </a:cxn>
              </a:cxnLst>
              <a:rect l="0" t="0" r="r" b="b"/>
              <a:pathLst>
                <a:path w="31" h="38">
                  <a:moveTo>
                    <a:pt x="31" y="29"/>
                  </a:moveTo>
                  <a:lnTo>
                    <a:pt x="13" y="38"/>
                  </a:lnTo>
                  <a:lnTo>
                    <a:pt x="0" y="9"/>
                  </a:lnTo>
                  <a:lnTo>
                    <a:pt x="18" y="0"/>
                  </a:lnTo>
                  <a:lnTo>
                    <a:pt x="31"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90" name="Freeform 120"/>
            <p:cNvSpPr>
              <a:spLocks/>
            </p:cNvSpPr>
            <p:nvPr userDrawn="1"/>
          </p:nvSpPr>
          <p:spPr bwMode="gray">
            <a:xfrm>
              <a:off x="8766176" y="4027488"/>
              <a:ext cx="52388" cy="60325"/>
            </a:xfrm>
            <a:custGeom>
              <a:avLst/>
              <a:gdLst>
                <a:gd name="T0" fmla="*/ 33 w 33"/>
                <a:gd name="T1" fmla="*/ 28 h 38"/>
                <a:gd name="T2" fmla="*/ 14 w 33"/>
                <a:gd name="T3" fmla="*/ 38 h 38"/>
                <a:gd name="T4" fmla="*/ 0 w 33"/>
                <a:gd name="T5" fmla="*/ 9 h 38"/>
                <a:gd name="T6" fmla="*/ 18 w 33"/>
                <a:gd name="T7" fmla="*/ 0 h 38"/>
                <a:gd name="T8" fmla="*/ 33 w 33"/>
                <a:gd name="T9" fmla="*/ 28 h 38"/>
              </a:gdLst>
              <a:ahLst/>
              <a:cxnLst>
                <a:cxn ang="0">
                  <a:pos x="T0" y="T1"/>
                </a:cxn>
                <a:cxn ang="0">
                  <a:pos x="T2" y="T3"/>
                </a:cxn>
                <a:cxn ang="0">
                  <a:pos x="T4" y="T5"/>
                </a:cxn>
                <a:cxn ang="0">
                  <a:pos x="T6" y="T7"/>
                </a:cxn>
                <a:cxn ang="0">
                  <a:pos x="T8" y="T9"/>
                </a:cxn>
              </a:cxnLst>
              <a:rect l="0" t="0" r="r" b="b"/>
              <a:pathLst>
                <a:path w="33" h="38">
                  <a:moveTo>
                    <a:pt x="33" y="28"/>
                  </a:moveTo>
                  <a:lnTo>
                    <a:pt x="14" y="38"/>
                  </a:lnTo>
                  <a:lnTo>
                    <a:pt x="0" y="9"/>
                  </a:lnTo>
                  <a:lnTo>
                    <a:pt x="18"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91" name="Freeform 121"/>
            <p:cNvSpPr>
              <a:spLocks/>
            </p:cNvSpPr>
            <p:nvPr userDrawn="1"/>
          </p:nvSpPr>
          <p:spPr bwMode="gray">
            <a:xfrm>
              <a:off x="8826501" y="3998913"/>
              <a:ext cx="52388" cy="58738"/>
            </a:xfrm>
            <a:custGeom>
              <a:avLst/>
              <a:gdLst>
                <a:gd name="T0" fmla="*/ 33 w 33"/>
                <a:gd name="T1" fmla="*/ 28 h 37"/>
                <a:gd name="T2" fmla="*/ 13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9"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92" name="Freeform 122"/>
            <p:cNvSpPr>
              <a:spLocks/>
            </p:cNvSpPr>
            <p:nvPr userDrawn="1"/>
          </p:nvSpPr>
          <p:spPr bwMode="gray">
            <a:xfrm>
              <a:off x="8886826" y="3970338"/>
              <a:ext cx="50800" cy="58738"/>
            </a:xfrm>
            <a:custGeom>
              <a:avLst/>
              <a:gdLst>
                <a:gd name="T0" fmla="*/ 32 w 32"/>
                <a:gd name="T1" fmla="*/ 28 h 37"/>
                <a:gd name="T2" fmla="*/ 14 w 32"/>
                <a:gd name="T3" fmla="*/ 37 h 37"/>
                <a:gd name="T4" fmla="*/ 0 w 32"/>
                <a:gd name="T5" fmla="*/ 9 h 37"/>
                <a:gd name="T6" fmla="*/ 19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9"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93" name="Freeform 123"/>
            <p:cNvSpPr>
              <a:spLocks/>
            </p:cNvSpPr>
            <p:nvPr userDrawn="1"/>
          </p:nvSpPr>
          <p:spPr bwMode="gray">
            <a:xfrm>
              <a:off x="8947151" y="39417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94" name="Freeform 124"/>
            <p:cNvSpPr>
              <a:spLocks/>
            </p:cNvSpPr>
            <p:nvPr userDrawn="1"/>
          </p:nvSpPr>
          <p:spPr bwMode="gray">
            <a:xfrm>
              <a:off x="9005888" y="3913188"/>
              <a:ext cx="52388" cy="58738"/>
            </a:xfrm>
            <a:custGeom>
              <a:avLst/>
              <a:gdLst>
                <a:gd name="T0" fmla="*/ 33 w 33"/>
                <a:gd name="T1" fmla="*/ 28 h 37"/>
                <a:gd name="T2" fmla="*/ 14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95" name="Freeform 125"/>
            <p:cNvSpPr>
              <a:spLocks/>
            </p:cNvSpPr>
            <p:nvPr userDrawn="1"/>
          </p:nvSpPr>
          <p:spPr bwMode="gray">
            <a:xfrm>
              <a:off x="9067801" y="3883025"/>
              <a:ext cx="50800" cy="60325"/>
            </a:xfrm>
            <a:custGeom>
              <a:avLst/>
              <a:gdLst>
                <a:gd name="T0" fmla="*/ 32 w 32"/>
                <a:gd name="T1" fmla="*/ 29 h 38"/>
                <a:gd name="T2" fmla="*/ 14 w 32"/>
                <a:gd name="T3" fmla="*/ 38 h 38"/>
                <a:gd name="T4" fmla="*/ 0 w 32"/>
                <a:gd name="T5" fmla="*/ 9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9"/>
                  </a:lnTo>
                  <a:lnTo>
                    <a:pt x="18" y="0"/>
                  </a:lnTo>
                  <a:lnTo>
                    <a:pt x="32"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96" name="Freeform 126"/>
            <p:cNvSpPr>
              <a:spLocks/>
            </p:cNvSpPr>
            <p:nvPr userDrawn="1"/>
          </p:nvSpPr>
          <p:spPr bwMode="gray">
            <a:xfrm>
              <a:off x="9128126" y="3852863"/>
              <a:ext cx="50800" cy="60325"/>
            </a:xfrm>
            <a:custGeom>
              <a:avLst/>
              <a:gdLst>
                <a:gd name="T0" fmla="*/ 32 w 32"/>
                <a:gd name="T1" fmla="*/ 29 h 38"/>
                <a:gd name="T2" fmla="*/ 13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3" y="38"/>
                  </a:lnTo>
                  <a:lnTo>
                    <a:pt x="0" y="10"/>
                  </a:lnTo>
                  <a:lnTo>
                    <a:pt x="18" y="0"/>
                  </a:lnTo>
                  <a:lnTo>
                    <a:pt x="32"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97" name="Freeform 127"/>
            <p:cNvSpPr>
              <a:spLocks/>
            </p:cNvSpPr>
            <p:nvPr userDrawn="1"/>
          </p:nvSpPr>
          <p:spPr bwMode="gray">
            <a:xfrm>
              <a:off x="9186863" y="3824288"/>
              <a:ext cx="52388" cy="60325"/>
            </a:xfrm>
            <a:custGeom>
              <a:avLst/>
              <a:gdLst>
                <a:gd name="T0" fmla="*/ 33 w 33"/>
                <a:gd name="T1" fmla="*/ 29 h 38"/>
                <a:gd name="T2" fmla="*/ 14 w 33"/>
                <a:gd name="T3" fmla="*/ 38 h 38"/>
                <a:gd name="T4" fmla="*/ 0 w 33"/>
                <a:gd name="T5" fmla="*/ 9 h 38"/>
                <a:gd name="T6" fmla="*/ 20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4" y="38"/>
                  </a:lnTo>
                  <a:lnTo>
                    <a:pt x="0" y="9"/>
                  </a:lnTo>
                  <a:lnTo>
                    <a:pt x="20" y="0"/>
                  </a:lnTo>
                  <a:lnTo>
                    <a:pt x="33"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98" name="Freeform 128"/>
            <p:cNvSpPr>
              <a:spLocks/>
            </p:cNvSpPr>
            <p:nvPr userDrawn="1"/>
          </p:nvSpPr>
          <p:spPr bwMode="gray">
            <a:xfrm>
              <a:off x="9247188" y="3795713"/>
              <a:ext cx="52388" cy="60325"/>
            </a:xfrm>
            <a:custGeom>
              <a:avLst/>
              <a:gdLst>
                <a:gd name="T0" fmla="*/ 33 w 33"/>
                <a:gd name="T1" fmla="*/ 29 h 38"/>
                <a:gd name="T2" fmla="*/ 15 w 33"/>
                <a:gd name="T3" fmla="*/ 38 h 38"/>
                <a:gd name="T4" fmla="*/ 0 w 33"/>
                <a:gd name="T5" fmla="*/ 9 h 38"/>
                <a:gd name="T6" fmla="*/ 19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5" y="38"/>
                  </a:lnTo>
                  <a:lnTo>
                    <a:pt x="0" y="9"/>
                  </a:lnTo>
                  <a:lnTo>
                    <a:pt x="19" y="0"/>
                  </a:lnTo>
                  <a:lnTo>
                    <a:pt x="33"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99" name="Freeform 129"/>
            <p:cNvSpPr>
              <a:spLocks/>
            </p:cNvSpPr>
            <p:nvPr userDrawn="1"/>
          </p:nvSpPr>
          <p:spPr bwMode="gray">
            <a:xfrm>
              <a:off x="9307513" y="3767138"/>
              <a:ext cx="50800" cy="60325"/>
            </a:xfrm>
            <a:custGeom>
              <a:avLst/>
              <a:gdLst>
                <a:gd name="T0" fmla="*/ 32 w 32"/>
                <a:gd name="T1" fmla="*/ 28 h 38"/>
                <a:gd name="T2" fmla="*/ 14 w 32"/>
                <a:gd name="T3" fmla="*/ 38 h 38"/>
                <a:gd name="T4" fmla="*/ 0 w 32"/>
                <a:gd name="T5" fmla="*/ 9 h 38"/>
                <a:gd name="T6" fmla="*/ 19 w 32"/>
                <a:gd name="T7" fmla="*/ 0 h 38"/>
                <a:gd name="T8" fmla="*/ 32 w 32"/>
                <a:gd name="T9" fmla="*/ 28 h 38"/>
              </a:gdLst>
              <a:ahLst/>
              <a:cxnLst>
                <a:cxn ang="0">
                  <a:pos x="T0" y="T1"/>
                </a:cxn>
                <a:cxn ang="0">
                  <a:pos x="T2" y="T3"/>
                </a:cxn>
                <a:cxn ang="0">
                  <a:pos x="T4" y="T5"/>
                </a:cxn>
                <a:cxn ang="0">
                  <a:pos x="T6" y="T7"/>
                </a:cxn>
                <a:cxn ang="0">
                  <a:pos x="T8" y="T9"/>
                </a:cxn>
              </a:cxnLst>
              <a:rect l="0" t="0" r="r" b="b"/>
              <a:pathLst>
                <a:path w="32" h="38">
                  <a:moveTo>
                    <a:pt x="32" y="28"/>
                  </a:moveTo>
                  <a:lnTo>
                    <a:pt x="14" y="38"/>
                  </a:lnTo>
                  <a:lnTo>
                    <a:pt x="0" y="9"/>
                  </a:lnTo>
                  <a:lnTo>
                    <a:pt x="19"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00" name="Freeform 130"/>
            <p:cNvSpPr>
              <a:spLocks/>
            </p:cNvSpPr>
            <p:nvPr userDrawn="1"/>
          </p:nvSpPr>
          <p:spPr bwMode="gray">
            <a:xfrm>
              <a:off x="9367838" y="3738563"/>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01" name="Freeform 131"/>
            <p:cNvSpPr>
              <a:spLocks/>
            </p:cNvSpPr>
            <p:nvPr userDrawn="1"/>
          </p:nvSpPr>
          <p:spPr bwMode="gray">
            <a:xfrm>
              <a:off x="9426576" y="370998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02" name="Freeform 132"/>
            <p:cNvSpPr>
              <a:spLocks/>
            </p:cNvSpPr>
            <p:nvPr userDrawn="1"/>
          </p:nvSpPr>
          <p:spPr bwMode="gray">
            <a:xfrm>
              <a:off x="9488488" y="3681413"/>
              <a:ext cx="50800" cy="58738"/>
            </a:xfrm>
            <a:custGeom>
              <a:avLst/>
              <a:gdLst>
                <a:gd name="T0" fmla="*/ 32 w 32"/>
                <a:gd name="T1" fmla="*/ 28 h 37"/>
                <a:gd name="T2" fmla="*/ 14 w 32"/>
                <a:gd name="T3" fmla="*/ 37 h 37"/>
                <a:gd name="T4" fmla="*/ 0 w 32"/>
                <a:gd name="T5" fmla="*/ 8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8"/>
                  </a:lnTo>
                  <a:lnTo>
                    <a:pt x="18"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03" name="Freeform 133"/>
            <p:cNvSpPr>
              <a:spLocks/>
            </p:cNvSpPr>
            <p:nvPr userDrawn="1"/>
          </p:nvSpPr>
          <p:spPr bwMode="gray">
            <a:xfrm>
              <a:off x="9548813" y="3651250"/>
              <a:ext cx="52388" cy="58738"/>
            </a:xfrm>
            <a:custGeom>
              <a:avLst/>
              <a:gdLst>
                <a:gd name="T0" fmla="*/ 33 w 33"/>
                <a:gd name="T1" fmla="*/ 29 h 37"/>
                <a:gd name="T2" fmla="*/ 13 w 33"/>
                <a:gd name="T3" fmla="*/ 37 h 37"/>
                <a:gd name="T4" fmla="*/ 0 w 33"/>
                <a:gd name="T5" fmla="*/ 9 h 37"/>
                <a:gd name="T6" fmla="*/ 18 w 33"/>
                <a:gd name="T7" fmla="*/ 0 h 37"/>
                <a:gd name="T8" fmla="*/ 33 w 33"/>
                <a:gd name="T9" fmla="*/ 29 h 37"/>
              </a:gdLst>
              <a:ahLst/>
              <a:cxnLst>
                <a:cxn ang="0">
                  <a:pos x="T0" y="T1"/>
                </a:cxn>
                <a:cxn ang="0">
                  <a:pos x="T2" y="T3"/>
                </a:cxn>
                <a:cxn ang="0">
                  <a:pos x="T4" y="T5"/>
                </a:cxn>
                <a:cxn ang="0">
                  <a:pos x="T6" y="T7"/>
                </a:cxn>
                <a:cxn ang="0">
                  <a:pos x="T8" y="T9"/>
                </a:cxn>
              </a:cxnLst>
              <a:rect l="0" t="0" r="r" b="b"/>
              <a:pathLst>
                <a:path w="33" h="37">
                  <a:moveTo>
                    <a:pt x="33" y="29"/>
                  </a:moveTo>
                  <a:lnTo>
                    <a:pt x="13" y="37"/>
                  </a:lnTo>
                  <a:lnTo>
                    <a:pt x="0" y="9"/>
                  </a:lnTo>
                  <a:lnTo>
                    <a:pt x="18" y="0"/>
                  </a:lnTo>
                  <a:lnTo>
                    <a:pt x="33"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04" name="Freeform 134"/>
            <p:cNvSpPr>
              <a:spLocks/>
            </p:cNvSpPr>
            <p:nvPr userDrawn="1"/>
          </p:nvSpPr>
          <p:spPr bwMode="gray">
            <a:xfrm>
              <a:off x="9607551" y="3622675"/>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05" name="Freeform 135"/>
            <p:cNvSpPr>
              <a:spLocks/>
            </p:cNvSpPr>
            <p:nvPr userDrawn="1"/>
          </p:nvSpPr>
          <p:spPr bwMode="gray">
            <a:xfrm>
              <a:off x="9669463" y="3592513"/>
              <a:ext cx="50800" cy="60325"/>
            </a:xfrm>
            <a:custGeom>
              <a:avLst/>
              <a:gdLst>
                <a:gd name="T0" fmla="*/ 32 w 32"/>
                <a:gd name="T1" fmla="*/ 29 h 38"/>
                <a:gd name="T2" fmla="*/ 14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10"/>
                  </a:lnTo>
                  <a:lnTo>
                    <a:pt x="18" y="0"/>
                  </a:lnTo>
                  <a:lnTo>
                    <a:pt x="32"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06" name="Freeform 136"/>
            <p:cNvSpPr>
              <a:spLocks/>
            </p:cNvSpPr>
            <p:nvPr userDrawn="1"/>
          </p:nvSpPr>
          <p:spPr bwMode="gray">
            <a:xfrm>
              <a:off x="8372476" y="3711575"/>
              <a:ext cx="1233488" cy="590550"/>
            </a:xfrm>
            <a:custGeom>
              <a:avLst/>
              <a:gdLst>
                <a:gd name="T0" fmla="*/ 5 w 777"/>
                <a:gd name="T1" fmla="*/ 372 h 372"/>
                <a:gd name="T2" fmla="*/ 0 w 777"/>
                <a:gd name="T3" fmla="*/ 363 h 372"/>
                <a:gd name="T4" fmla="*/ 752 w 777"/>
                <a:gd name="T5" fmla="*/ 0 h 372"/>
                <a:gd name="T6" fmla="*/ 777 w 777"/>
                <a:gd name="T7" fmla="*/ 0 h 372"/>
                <a:gd name="T8" fmla="*/ 5 w 777"/>
                <a:gd name="T9" fmla="*/ 372 h 372"/>
              </a:gdLst>
              <a:ahLst/>
              <a:cxnLst>
                <a:cxn ang="0">
                  <a:pos x="T0" y="T1"/>
                </a:cxn>
                <a:cxn ang="0">
                  <a:pos x="T2" y="T3"/>
                </a:cxn>
                <a:cxn ang="0">
                  <a:pos x="T4" y="T5"/>
                </a:cxn>
                <a:cxn ang="0">
                  <a:pos x="T6" y="T7"/>
                </a:cxn>
                <a:cxn ang="0">
                  <a:pos x="T8" y="T9"/>
                </a:cxn>
              </a:cxnLst>
              <a:rect l="0" t="0" r="r" b="b"/>
              <a:pathLst>
                <a:path w="777" h="372">
                  <a:moveTo>
                    <a:pt x="5" y="372"/>
                  </a:moveTo>
                  <a:lnTo>
                    <a:pt x="0" y="363"/>
                  </a:lnTo>
                  <a:lnTo>
                    <a:pt x="752" y="0"/>
                  </a:lnTo>
                  <a:lnTo>
                    <a:pt x="777" y="0"/>
                  </a:lnTo>
                  <a:lnTo>
                    <a:pt x="5" y="372"/>
                  </a:lnTo>
                  <a:close/>
                </a:path>
              </a:pathLst>
            </a:custGeom>
            <a:solidFill>
              <a:srgbClr val="0086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07" name="Freeform 137"/>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08" name="Freeform 138"/>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09" name="Freeform 139"/>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10" name="Freeform 140"/>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11" name="Freeform 150"/>
            <p:cNvSpPr>
              <a:spLocks/>
            </p:cNvSpPr>
            <p:nvPr userDrawn="1"/>
          </p:nvSpPr>
          <p:spPr bwMode="gray">
            <a:xfrm>
              <a:off x="8634413" y="5446713"/>
              <a:ext cx="463550" cy="623888"/>
            </a:xfrm>
            <a:custGeom>
              <a:avLst/>
              <a:gdLst>
                <a:gd name="T0" fmla="*/ 201 w 257"/>
                <a:gd name="T1" fmla="*/ 3 h 348"/>
                <a:gd name="T2" fmla="*/ 171 w 257"/>
                <a:gd name="T3" fmla="*/ 43 h 348"/>
                <a:gd name="T4" fmla="*/ 245 w 257"/>
                <a:gd name="T5" fmla="*/ 322 h 348"/>
                <a:gd name="T6" fmla="*/ 257 w 257"/>
                <a:gd name="T7" fmla="*/ 329 h 348"/>
                <a:gd name="T8" fmla="*/ 109 w 257"/>
                <a:gd name="T9" fmla="*/ 318 h 348"/>
                <a:gd name="T10" fmla="*/ 47 w 257"/>
                <a:gd name="T11" fmla="*/ 87 h 348"/>
                <a:gd name="T12" fmla="*/ 201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1" y="3"/>
                  </a:moveTo>
                  <a:cubicBezTo>
                    <a:pt x="190" y="15"/>
                    <a:pt x="179" y="28"/>
                    <a:pt x="171" y="43"/>
                  </a:cubicBezTo>
                  <a:cubicBezTo>
                    <a:pt x="114" y="141"/>
                    <a:pt x="147" y="266"/>
                    <a:pt x="245" y="322"/>
                  </a:cubicBezTo>
                  <a:cubicBezTo>
                    <a:pt x="249" y="325"/>
                    <a:pt x="253" y="327"/>
                    <a:pt x="257" y="329"/>
                  </a:cubicBezTo>
                  <a:cubicBezTo>
                    <a:pt x="210" y="348"/>
                    <a:pt x="156" y="346"/>
                    <a:pt x="109" y="318"/>
                  </a:cubicBezTo>
                  <a:cubicBezTo>
                    <a:pt x="28" y="271"/>
                    <a:pt x="0" y="168"/>
                    <a:pt x="47" y="87"/>
                  </a:cubicBezTo>
                  <a:cubicBezTo>
                    <a:pt x="80" y="30"/>
                    <a:pt x="140" y="0"/>
                    <a:pt x="201" y="3"/>
                  </a:cubicBezTo>
                </a:path>
              </a:pathLst>
            </a:custGeom>
            <a:solidFill>
              <a:srgbClr val="00A8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12" name="Freeform 151"/>
            <p:cNvSpPr>
              <a:spLocks noEditPoints="1"/>
            </p:cNvSpPr>
            <p:nvPr userDrawn="1"/>
          </p:nvSpPr>
          <p:spPr bwMode="gray">
            <a:xfrm>
              <a:off x="8702676" y="5491163"/>
              <a:ext cx="561975" cy="528638"/>
            </a:xfrm>
            <a:custGeom>
              <a:avLst/>
              <a:gdLst>
                <a:gd name="T0" fmla="*/ 160 w 311"/>
                <a:gd name="T1" fmla="*/ 63 h 294"/>
                <a:gd name="T2" fmla="*/ 137 w 311"/>
                <a:gd name="T3" fmla="*/ 9 h 294"/>
                <a:gd name="T4" fmla="*/ 133 w 311"/>
                <a:gd name="T5" fmla="*/ 67 h 294"/>
                <a:gd name="T6" fmla="*/ 178 w 311"/>
                <a:gd name="T7" fmla="*/ 44 h 294"/>
                <a:gd name="T8" fmla="*/ 133 w 311"/>
                <a:gd name="T9" fmla="*/ 120 h 294"/>
                <a:gd name="T10" fmla="*/ 178 w 311"/>
                <a:gd name="T11" fmla="*/ 174 h 294"/>
                <a:gd name="T12" fmla="*/ 142 w 311"/>
                <a:gd name="T13" fmla="*/ 174 h 294"/>
                <a:gd name="T14" fmla="*/ 236 w 311"/>
                <a:gd name="T15" fmla="*/ 0 h 294"/>
                <a:gd name="T16" fmla="*/ 208 w 311"/>
                <a:gd name="T17" fmla="*/ 72 h 294"/>
                <a:gd name="T18" fmla="*/ 236 w 311"/>
                <a:gd name="T19" fmla="*/ 0 h 294"/>
                <a:gd name="T20" fmla="*/ 236 w 311"/>
                <a:gd name="T21" fmla="*/ 9 h 294"/>
                <a:gd name="T22" fmla="*/ 199 w 311"/>
                <a:gd name="T23" fmla="*/ 120 h 294"/>
                <a:gd name="T24" fmla="*/ 245 w 311"/>
                <a:gd name="T25" fmla="*/ 174 h 294"/>
                <a:gd name="T26" fmla="*/ 208 w 311"/>
                <a:gd name="T27" fmla="*/ 174 h 294"/>
                <a:gd name="T28" fmla="*/ 240 w 311"/>
                <a:gd name="T29" fmla="*/ 261 h 294"/>
                <a:gd name="T30" fmla="*/ 227 w 311"/>
                <a:gd name="T31" fmla="*/ 222 h 294"/>
                <a:gd name="T32" fmla="*/ 217 w 311"/>
                <a:gd name="T33" fmla="*/ 231 h 294"/>
                <a:gd name="T34" fmla="*/ 204 w 311"/>
                <a:gd name="T35" fmla="*/ 294 h 294"/>
                <a:gd name="T36" fmla="*/ 244 w 311"/>
                <a:gd name="T37" fmla="*/ 291 h 294"/>
                <a:gd name="T38" fmla="*/ 302 w 311"/>
                <a:gd name="T39" fmla="*/ 62 h 294"/>
                <a:gd name="T40" fmla="*/ 284 w 311"/>
                <a:gd name="T41" fmla="*/ 36 h 294"/>
                <a:gd name="T42" fmla="*/ 270 w 311"/>
                <a:gd name="T43" fmla="*/ 72 h 294"/>
                <a:gd name="T44" fmla="*/ 307 w 311"/>
                <a:gd name="T45" fmla="*/ 150 h 294"/>
                <a:gd name="T46" fmla="*/ 293 w 311"/>
                <a:gd name="T47" fmla="*/ 111 h 294"/>
                <a:gd name="T48" fmla="*/ 284 w 311"/>
                <a:gd name="T49" fmla="*/ 120 h 294"/>
                <a:gd name="T50" fmla="*/ 270 w 311"/>
                <a:gd name="T51" fmla="*/ 183 h 294"/>
                <a:gd name="T52" fmla="*/ 307 w 311"/>
                <a:gd name="T53" fmla="*/ 150 h 294"/>
                <a:gd name="T54" fmla="*/ 266 w 311"/>
                <a:gd name="T55" fmla="*/ 231 h 294"/>
                <a:gd name="T56" fmla="*/ 302 w 311"/>
                <a:gd name="T57" fmla="*/ 231 h 294"/>
                <a:gd name="T58" fmla="*/ 36 w 311"/>
                <a:gd name="T59" fmla="*/ 44 h 294"/>
                <a:gd name="T60" fmla="*/ 18 w 311"/>
                <a:gd name="T61" fmla="*/ 48 h 294"/>
                <a:gd name="T62" fmla="*/ 4 w 311"/>
                <a:gd name="T63" fmla="*/ 72 h 294"/>
                <a:gd name="T64" fmla="*/ 41 w 311"/>
                <a:gd name="T65" fmla="*/ 39 h 294"/>
                <a:gd name="T66" fmla="*/ 0 w 311"/>
                <a:gd name="T67" fmla="*/ 174 h 294"/>
                <a:gd name="T68" fmla="*/ 45 w 311"/>
                <a:gd name="T69" fmla="*/ 120 h 294"/>
                <a:gd name="T70" fmla="*/ 9 w 311"/>
                <a:gd name="T71" fmla="*/ 120 h 294"/>
                <a:gd name="T72" fmla="*/ 9 w 311"/>
                <a:gd name="T73" fmla="*/ 222 h 294"/>
                <a:gd name="T74" fmla="*/ 36 w 311"/>
                <a:gd name="T75" fmla="*/ 231 h 294"/>
                <a:gd name="T76" fmla="*/ 36 w 311"/>
                <a:gd name="T77" fmla="*/ 222 h 294"/>
                <a:gd name="T78" fmla="*/ 66 w 311"/>
                <a:gd name="T79" fmla="*/ 63 h 294"/>
                <a:gd name="T80" fmla="*/ 112 w 311"/>
                <a:gd name="T81" fmla="*/ 9 h 294"/>
                <a:gd name="T82" fmla="*/ 75 w 311"/>
                <a:gd name="T83" fmla="*/ 9 h 294"/>
                <a:gd name="T84" fmla="*/ 103 w 311"/>
                <a:gd name="T85" fmla="*/ 155 h 294"/>
                <a:gd name="T86" fmla="*/ 71 w 311"/>
                <a:gd name="T87" fmla="*/ 111 h 294"/>
                <a:gd name="T88" fmla="*/ 84 w 311"/>
                <a:gd name="T89" fmla="*/ 174 h 294"/>
                <a:gd name="T90" fmla="*/ 107 w 311"/>
                <a:gd name="T91" fmla="*/ 183 h 294"/>
                <a:gd name="T92" fmla="*/ 103 w 311"/>
                <a:gd name="T93" fmla="*/ 222 h 294"/>
                <a:gd name="T94" fmla="*/ 75 w 311"/>
                <a:gd name="T95" fmla="*/ 294 h 294"/>
                <a:gd name="T96" fmla="*/ 103 w 311"/>
                <a:gd name="T97" fmla="*/ 222 h 294"/>
                <a:gd name="T98" fmla="*/ 103 w 311"/>
                <a:gd name="T99" fmla="*/ 231 h 294"/>
                <a:gd name="T100" fmla="*/ 169 w 311"/>
                <a:gd name="T101" fmla="*/ 284 h 294"/>
                <a:gd name="T102" fmla="*/ 133 w 311"/>
                <a:gd name="T103" fmla="*/ 226 h 294"/>
                <a:gd name="T104" fmla="*/ 137 w 311"/>
                <a:gd name="T105" fmla="*/ 284 h 294"/>
                <a:gd name="T106" fmla="*/ 178 w 311"/>
                <a:gd name="T107" fmla="*/ 28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11" h="294">
                  <a:moveTo>
                    <a:pt x="174" y="39"/>
                  </a:moveTo>
                  <a:cubicBezTo>
                    <a:pt x="170" y="39"/>
                    <a:pt x="169" y="41"/>
                    <a:pt x="169" y="44"/>
                  </a:cubicBezTo>
                  <a:cubicBezTo>
                    <a:pt x="169" y="63"/>
                    <a:pt x="169" y="63"/>
                    <a:pt x="169" y="63"/>
                  </a:cubicBezTo>
                  <a:cubicBezTo>
                    <a:pt x="160" y="63"/>
                    <a:pt x="160" y="63"/>
                    <a:pt x="160" y="63"/>
                  </a:cubicBezTo>
                  <a:cubicBezTo>
                    <a:pt x="160" y="0"/>
                    <a:pt x="160" y="0"/>
                    <a:pt x="160" y="0"/>
                  </a:cubicBezTo>
                  <a:cubicBezTo>
                    <a:pt x="137" y="0"/>
                    <a:pt x="137" y="0"/>
                    <a:pt x="137" y="0"/>
                  </a:cubicBezTo>
                  <a:cubicBezTo>
                    <a:pt x="135" y="0"/>
                    <a:pt x="133" y="1"/>
                    <a:pt x="133" y="5"/>
                  </a:cubicBezTo>
                  <a:cubicBezTo>
                    <a:pt x="133" y="8"/>
                    <a:pt x="135" y="9"/>
                    <a:pt x="137" y="9"/>
                  </a:cubicBezTo>
                  <a:cubicBezTo>
                    <a:pt x="151" y="9"/>
                    <a:pt x="151" y="9"/>
                    <a:pt x="151" y="9"/>
                  </a:cubicBezTo>
                  <a:cubicBezTo>
                    <a:pt x="151" y="63"/>
                    <a:pt x="151" y="63"/>
                    <a:pt x="151" y="63"/>
                  </a:cubicBezTo>
                  <a:cubicBezTo>
                    <a:pt x="137" y="63"/>
                    <a:pt x="137" y="63"/>
                    <a:pt x="137" y="63"/>
                  </a:cubicBezTo>
                  <a:cubicBezTo>
                    <a:pt x="135" y="63"/>
                    <a:pt x="133" y="64"/>
                    <a:pt x="133" y="67"/>
                  </a:cubicBezTo>
                  <a:cubicBezTo>
                    <a:pt x="133" y="71"/>
                    <a:pt x="135" y="72"/>
                    <a:pt x="137" y="72"/>
                  </a:cubicBezTo>
                  <a:cubicBezTo>
                    <a:pt x="174" y="72"/>
                    <a:pt x="174" y="72"/>
                    <a:pt x="174" y="72"/>
                  </a:cubicBezTo>
                  <a:cubicBezTo>
                    <a:pt x="176" y="72"/>
                    <a:pt x="178" y="71"/>
                    <a:pt x="178" y="67"/>
                  </a:cubicBezTo>
                  <a:cubicBezTo>
                    <a:pt x="178" y="44"/>
                    <a:pt x="178" y="44"/>
                    <a:pt x="178" y="44"/>
                  </a:cubicBezTo>
                  <a:cubicBezTo>
                    <a:pt x="178" y="41"/>
                    <a:pt x="177" y="39"/>
                    <a:pt x="174" y="39"/>
                  </a:cubicBezTo>
                  <a:close/>
                  <a:moveTo>
                    <a:pt x="169" y="111"/>
                  </a:moveTo>
                  <a:cubicBezTo>
                    <a:pt x="142" y="111"/>
                    <a:pt x="142" y="111"/>
                    <a:pt x="142" y="111"/>
                  </a:cubicBezTo>
                  <a:cubicBezTo>
                    <a:pt x="137" y="111"/>
                    <a:pt x="133" y="115"/>
                    <a:pt x="133" y="120"/>
                  </a:cubicBezTo>
                  <a:cubicBezTo>
                    <a:pt x="133" y="174"/>
                    <a:pt x="133" y="174"/>
                    <a:pt x="133" y="174"/>
                  </a:cubicBezTo>
                  <a:cubicBezTo>
                    <a:pt x="133" y="179"/>
                    <a:pt x="137" y="183"/>
                    <a:pt x="142" y="183"/>
                  </a:cubicBezTo>
                  <a:cubicBezTo>
                    <a:pt x="169" y="183"/>
                    <a:pt x="169" y="183"/>
                    <a:pt x="169" y="183"/>
                  </a:cubicBezTo>
                  <a:cubicBezTo>
                    <a:pt x="174" y="183"/>
                    <a:pt x="178" y="179"/>
                    <a:pt x="178" y="174"/>
                  </a:cubicBezTo>
                  <a:cubicBezTo>
                    <a:pt x="178" y="120"/>
                    <a:pt x="178" y="120"/>
                    <a:pt x="178" y="120"/>
                  </a:cubicBezTo>
                  <a:cubicBezTo>
                    <a:pt x="178" y="115"/>
                    <a:pt x="174" y="111"/>
                    <a:pt x="169" y="111"/>
                  </a:cubicBezTo>
                  <a:close/>
                  <a:moveTo>
                    <a:pt x="169" y="174"/>
                  </a:moveTo>
                  <a:cubicBezTo>
                    <a:pt x="142" y="174"/>
                    <a:pt x="142" y="174"/>
                    <a:pt x="142" y="174"/>
                  </a:cubicBezTo>
                  <a:cubicBezTo>
                    <a:pt x="142" y="120"/>
                    <a:pt x="142" y="120"/>
                    <a:pt x="142" y="120"/>
                  </a:cubicBezTo>
                  <a:cubicBezTo>
                    <a:pt x="169" y="120"/>
                    <a:pt x="169" y="120"/>
                    <a:pt x="169" y="120"/>
                  </a:cubicBezTo>
                  <a:lnTo>
                    <a:pt x="169" y="174"/>
                  </a:lnTo>
                  <a:close/>
                  <a:moveTo>
                    <a:pt x="236" y="0"/>
                  </a:moveTo>
                  <a:cubicBezTo>
                    <a:pt x="208" y="0"/>
                    <a:pt x="208" y="0"/>
                    <a:pt x="208" y="0"/>
                  </a:cubicBezTo>
                  <a:cubicBezTo>
                    <a:pt x="203" y="0"/>
                    <a:pt x="199" y="4"/>
                    <a:pt x="199" y="9"/>
                  </a:cubicBezTo>
                  <a:cubicBezTo>
                    <a:pt x="199" y="63"/>
                    <a:pt x="199" y="63"/>
                    <a:pt x="199" y="63"/>
                  </a:cubicBezTo>
                  <a:cubicBezTo>
                    <a:pt x="199" y="68"/>
                    <a:pt x="203" y="72"/>
                    <a:pt x="208" y="72"/>
                  </a:cubicBezTo>
                  <a:cubicBezTo>
                    <a:pt x="236" y="72"/>
                    <a:pt x="236" y="72"/>
                    <a:pt x="236" y="72"/>
                  </a:cubicBezTo>
                  <a:cubicBezTo>
                    <a:pt x="241" y="72"/>
                    <a:pt x="245" y="68"/>
                    <a:pt x="245" y="63"/>
                  </a:cubicBezTo>
                  <a:cubicBezTo>
                    <a:pt x="245" y="9"/>
                    <a:pt x="245" y="9"/>
                    <a:pt x="245" y="9"/>
                  </a:cubicBezTo>
                  <a:cubicBezTo>
                    <a:pt x="245" y="4"/>
                    <a:pt x="241" y="0"/>
                    <a:pt x="236" y="0"/>
                  </a:cubicBezTo>
                  <a:close/>
                  <a:moveTo>
                    <a:pt x="236" y="63"/>
                  </a:moveTo>
                  <a:cubicBezTo>
                    <a:pt x="208" y="63"/>
                    <a:pt x="208" y="63"/>
                    <a:pt x="208" y="63"/>
                  </a:cubicBezTo>
                  <a:cubicBezTo>
                    <a:pt x="208" y="9"/>
                    <a:pt x="208" y="9"/>
                    <a:pt x="208" y="9"/>
                  </a:cubicBezTo>
                  <a:cubicBezTo>
                    <a:pt x="236" y="9"/>
                    <a:pt x="236" y="9"/>
                    <a:pt x="236" y="9"/>
                  </a:cubicBezTo>
                  <a:lnTo>
                    <a:pt x="236" y="63"/>
                  </a:lnTo>
                  <a:close/>
                  <a:moveTo>
                    <a:pt x="236" y="111"/>
                  </a:moveTo>
                  <a:cubicBezTo>
                    <a:pt x="208" y="111"/>
                    <a:pt x="208" y="111"/>
                    <a:pt x="208" y="111"/>
                  </a:cubicBezTo>
                  <a:cubicBezTo>
                    <a:pt x="203" y="111"/>
                    <a:pt x="199" y="115"/>
                    <a:pt x="199" y="120"/>
                  </a:cubicBezTo>
                  <a:cubicBezTo>
                    <a:pt x="199" y="174"/>
                    <a:pt x="199" y="174"/>
                    <a:pt x="199" y="174"/>
                  </a:cubicBezTo>
                  <a:cubicBezTo>
                    <a:pt x="199" y="179"/>
                    <a:pt x="203" y="183"/>
                    <a:pt x="208" y="183"/>
                  </a:cubicBezTo>
                  <a:cubicBezTo>
                    <a:pt x="236" y="183"/>
                    <a:pt x="236" y="183"/>
                    <a:pt x="236" y="183"/>
                  </a:cubicBezTo>
                  <a:cubicBezTo>
                    <a:pt x="241" y="183"/>
                    <a:pt x="245" y="179"/>
                    <a:pt x="245" y="174"/>
                  </a:cubicBezTo>
                  <a:cubicBezTo>
                    <a:pt x="245" y="120"/>
                    <a:pt x="245" y="120"/>
                    <a:pt x="245" y="120"/>
                  </a:cubicBezTo>
                  <a:cubicBezTo>
                    <a:pt x="245" y="115"/>
                    <a:pt x="241" y="111"/>
                    <a:pt x="236" y="111"/>
                  </a:cubicBezTo>
                  <a:close/>
                  <a:moveTo>
                    <a:pt x="236" y="174"/>
                  </a:moveTo>
                  <a:cubicBezTo>
                    <a:pt x="208" y="174"/>
                    <a:pt x="208" y="174"/>
                    <a:pt x="208" y="174"/>
                  </a:cubicBezTo>
                  <a:cubicBezTo>
                    <a:pt x="208" y="120"/>
                    <a:pt x="208" y="120"/>
                    <a:pt x="208" y="120"/>
                  </a:cubicBezTo>
                  <a:cubicBezTo>
                    <a:pt x="236" y="120"/>
                    <a:pt x="236" y="120"/>
                    <a:pt x="236" y="120"/>
                  </a:cubicBezTo>
                  <a:lnTo>
                    <a:pt x="236" y="174"/>
                  </a:lnTo>
                  <a:close/>
                  <a:moveTo>
                    <a:pt x="240" y="261"/>
                  </a:moveTo>
                  <a:cubicBezTo>
                    <a:pt x="237" y="261"/>
                    <a:pt x="236" y="263"/>
                    <a:pt x="236" y="266"/>
                  </a:cubicBezTo>
                  <a:cubicBezTo>
                    <a:pt x="235" y="284"/>
                    <a:pt x="235" y="284"/>
                    <a:pt x="235" y="284"/>
                  </a:cubicBezTo>
                  <a:cubicBezTo>
                    <a:pt x="227" y="284"/>
                    <a:pt x="227" y="284"/>
                    <a:pt x="227" y="284"/>
                  </a:cubicBezTo>
                  <a:cubicBezTo>
                    <a:pt x="227" y="222"/>
                    <a:pt x="227" y="222"/>
                    <a:pt x="227" y="222"/>
                  </a:cubicBezTo>
                  <a:cubicBezTo>
                    <a:pt x="204" y="222"/>
                    <a:pt x="204" y="222"/>
                    <a:pt x="204" y="222"/>
                  </a:cubicBezTo>
                  <a:cubicBezTo>
                    <a:pt x="201" y="222"/>
                    <a:pt x="199" y="223"/>
                    <a:pt x="199" y="226"/>
                  </a:cubicBezTo>
                  <a:cubicBezTo>
                    <a:pt x="199" y="230"/>
                    <a:pt x="201" y="231"/>
                    <a:pt x="204" y="231"/>
                  </a:cubicBezTo>
                  <a:cubicBezTo>
                    <a:pt x="217" y="231"/>
                    <a:pt x="217" y="231"/>
                    <a:pt x="217" y="231"/>
                  </a:cubicBezTo>
                  <a:cubicBezTo>
                    <a:pt x="217" y="284"/>
                    <a:pt x="217" y="284"/>
                    <a:pt x="217" y="284"/>
                  </a:cubicBezTo>
                  <a:cubicBezTo>
                    <a:pt x="204" y="284"/>
                    <a:pt x="204" y="284"/>
                    <a:pt x="204" y="284"/>
                  </a:cubicBezTo>
                  <a:cubicBezTo>
                    <a:pt x="201" y="284"/>
                    <a:pt x="199" y="286"/>
                    <a:pt x="199" y="289"/>
                  </a:cubicBezTo>
                  <a:cubicBezTo>
                    <a:pt x="199" y="292"/>
                    <a:pt x="201" y="294"/>
                    <a:pt x="204" y="294"/>
                  </a:cubicBezTo>
                  <a:cubicBezTo>
                    <a:pt x="240" y="294"/>
                    <a:pt x="240" y="294"/>
                    <a:pt x="240" y="294"/>
                  </a:cubicBezTo>
                  <a:cubicBezTo>
                    <a:pt x="240" y="294"/>
                    <a:pt x="240" y="294"/>
                    <a:pt x="240" y="294"/>
                  </a:cubicBezTo>
                  <a:cubicBezTo>
                    <a:pt x="242" y="294"/>
                    <a:pt x="244" y="293"/>
                    <a:pt x="244" y="291"/>
                  </a:cubicBezTo>
                  <a:cubicBezTo>
                    <a:pt x="244" y="291"/>
                    <a:pt x="244" y="291"/>
                    <a:pt x="244" y="291"/>
                  </a:cubicBezTo>
                  <a:cubicBezTo>
                    <a:pt x="245" y="290"/>
                    <a:pt x="245" y="290"/>
                    <a:pt x="245" y="289"/>
                  </a:cubicBezTo>
                  <a:cubicBezTo>
                    <a:pt x="245" y="266"/>
                    <a:pt x="245" y="266"/>
                    <a:pt x="245" y="266"/>
                  </a:cubicBezTo>
                  <a:cubicBezTo>
                    <a:pt x="245" y="263"/>
                    <a:pt x="243" y="261"/>
                    <a:pt x="240" y="261"/>
                  </a:cubicBezTo>
                  <a:close/>
                  <a:moveTo>
                    <a:pt x="302" y="62"/>
                  </a:moveTo>
                  <a:cubicBezTo>
                    <a:pt x="302" y="63"/>
                    <a:pt x="302" y="63"/>
                    <a:pt x="302" y="63"/>
                  </a:cubicBezTo>
                  <a:cubicBezTo>
                    <a:pt x="293" y="63"/>
                    <a:pt x="293" y="63"/>
                    <a:pt x="293" y="63"/>
                  </a:cubicBezTo>
                  <a:cubicBezTo>
                    <a:pt x="293" y="48"/>
                    <a:pt x="293" y="48"/>
                    <a:pt x="293" y="48"/>
                  </a:cubicBezTo>
                  <a:cubicBezTo>
                    <a:pt x="290" y="44"/>
                    <a:pt x="287" y="40"/>
                    <a:pt x="284" y="36"/>
                  </a:cubicBezTo>
                  <a:cubicBezTo>
                    <a:pt x="284" y="63"/>
                    <a:pt x="284" y="63"/>
                    <a:pt x="284" y="63"/>
                  </a:cubicBezTo>
                  <a:cubicBezTo>
                    <a:pt x="270" y="63"/>
                    <a:pt x="270" y="63"/>
                    <a:pt x="270" y="63"/>
                  </a:cubicBezTo>
                  <a:cubicBezTo>
                    <a:pt x="268" y="63"/>
                    <a:pt x="266" y="64"/>
                    <a:pt x="266" y="67"/>
                  </a:cubicBezTo>
                  <a:cubicBezTo>
                    <a:pt x="266" y="71"/>
                    <a:pt x="268" y="72"/>
                    <a:pt x="270" y="72"/>
                  </a:cubicBezTo>
                  <a:cubicBezTo>
                    <a:pt x="307" y="72"/>
                    <a:pt x="307" y="72"/>
                    <a:pt x="307" y="72"/>
                  </a:cubicBezTo>
                  <a:cubicBezTo>
                    <a:pt x="307" y="72"/>
                    <a:pt x="307" y="72"/>
                    <a:pt x="307" y="72"/>
                  </a:cubicBezTo>
                  <a:cubicBezTo>
                    <a:pt x="306" y="69"/>
                    <a:pt x="304" y="65"/>
                    <a:pt x="302" y="62"/>
                  </a:cubicBezTo>
                  <a:close/>
                  <a:moveTo>
                    <a:pt x="307" y="150"/>
                  </a:moveTo>
                  <a:cubicBezTo>
                    <a:pt x="303" y="150"/>
                    <a:pt x="302" y="152"/>
                    <a:pt x="302" y="155"/>
                  </a:cubicBezTo>
                  <a:cubicBezTo>
                    <a:pt x="302" y="174"/>
                    <a:pt x="302" y="174"/>
                    <a:pt x="302" y="174"/>
                  </a:cubicBezTo>
                  <a:cubicBezTo>
                    <a:pt x="293" y="174"/>
                    <a:pt x="293" y="174"/>
                    <a:pt x="293" y="174"/>
                  </a:cubicBezTo>
                  <a:cubicBezTo>
                    <a:pt x="293" y="111"/>
                    <a:pt x="293" y="111"/>
                    <a:pt x="293" y="111"/>
                  </a:cubicBezTo>
                  <a:cubicBezTo>
                    <a:pt x="270" y="111"/>
                    <a:pt x="270" y="111"/>
                    <a:pt x="270" y="111"/>
                  </a:cubicBezTo>
                  <a:cubicBezTo>
                    <a:pt x="268" y="111"/>
                    <a:pt x="266" y="112"/>
                    <a:pt x="266" y="116"/>
                  </a:cubicBezTo>
                  <a:cubicBezTo>
                    <a:pt x="266" y="119"/>
                    <a:pt x="268" y="120"/>
                    <a:pt x="270" y="120"/>
                  </a:cubicBezTo>
                  <a:cubicBezTo>
                    <a:pt x="284" y="120"/>
                    <a:pt x="284" y="120"/>
                    <a:pt x="284" y="120"/>
                  </a:cubicBezTo>
                  <a:cubicBezTo>
                    <a:pt x="284" y="174"/>
                    <a:pt x="284" y="174"/>
                    <a:pt x="284" y="174"/>
                  </a:cubicBezTo>
                  <a:cubicBezTo>
                    <a:pt x="270" y="174"/>
                    <a:pt x="270" y="174"/>
                    <a:pt x="270" y="174"/>
                  </a:cubicBezTo>
                  <a:cubicBezTo>
                    <a:pt x="268" y="174"/>
                    <a:pt x="266" y="175"/>
                    <a:pt x="266" y="178"/>
                  </a:cubicBezTo>
                  <a:cubicBezTo>
                    <a:pt x="266" y="182"/>
                    <a:pt x="268" y="183"/>
                    <a:pt x="270" y="183"/>
                  </a:cubicBezTo>
                  <a:cubicBezTo>
                    <a:pt x="307" y="183"/>
                    <a:pt x="307" y="183"/>
                    <a:pt x="307" y="183"/>
                  </a:cubicBezTo>
                  <a:cubicBezTo>
                    <a:pt x="309" y="183"/>
                    <a:pt x="311" y="182"/>
                    <a:pt x="311" y="178"/>
                  </a:cubicBezTo>
                  <a:cubicBezTo>
                    <a:pt x="311" y="155"/>
                    <a:pt x="311" y="155"/>
                    <a:pt x="311" y="155"/>
                  </a:cubicBezTo>
                  <a:cubicBezTo>
                    <a:pt x="311" y="152"/>
                    <a:pt x="310" y="150"/>
                    <a:pt x="307" y="150"/>
                  </a:cubicBezTo>
                  <a:close/>
                  <a:moveTo>
                    <a:pt x="307" y="223"/>
                  </a:moveTo>
                  <a:cubicBezTo>
                    <a:pt x="305" y="222"/>
                    <a:pt x="304" y="222"/>
                    <a:pt x="302" y="222"/>
                  </a:cubicBezTo>
                  <a:cubicBezTo>
                    <a:pt x="275" y="222"/>
                    <a:pt x="275" y="222"/>
                    <a:pt x="275" y="222"/>
                  </a:cubicBezTo>
                  <a:cubicBezTo>
                    <a:pt x="270" y="222"/>
                    <a:pt x="266" y="226"/>
                    <a:pt x="266" y="231"/>
                  </a:cubicBezTo>
                  <a:cubicBezTo>
                    <a:pt x="266" y="276"/>
                    <a:pt x="266" y="276"/>
                    <a:pt x="266" y="276"/>
                  </a:cubicBezTo>
                  <a:cubicBezTo>
                    <a:pt x="269" y="273"/>
                    <a:pt x="272" y="270"/>
                    <a:pt x="275" y="267"/>
                  </a:cubicBezTo>
                  <a:cubicBezTo>
                    <a:pt x="275" y="231"/>
                    <a:pt x="275" y="231"/>
                    <a:pt x="275" y="231"/>
                  </a:cubicBezTo>
                  <a:cubicBezTo>
                    <a:pt x="302" y="231"/>
                    <a:pt x="302" y="231"/>
                    <a:pt x="302" y="231"/>
                  </a:cubicBezTo>
                  <a:cubicBezTo>
                    <a:pt x="302" y="232"/>
                    <a:pt x="302" y="232"/>
                    <a:pt x="302" y="232"/>
                  </a:cubicBezTo>
                  <a:cubicBezTo>
                    <a:pt x="304" y="229"/>
                    <a:pt x="305" y="226"/>
                    <a:pt x="307" y="223"/>
                  </a:cubicBezTo>
                  <a:close/>
                  <a:moveTo>
                    <a:pt x="41" y="39"/>
                  </a:moveTo>
                  <a:cubicBezTo>
                    <a:pt x="37" y="39"/>
                    <a:pt x="36" y="41"/>
                    <a:pt x="36" y="44"/>
                  </a:cubicBezTo>
                  <a:cubicBezTo>
                    <a:pt x="36" y="63"/>
                    <a:pt x="36" y="63"/>
                    <a:pt x="36" y="63"/>
                  </a:cubicBezTo>
                  <a:cubicBezTo>
                    <a:pt x="27" y="63"/>
                    <a:pt x="27" y="63"/>
                    <a:pt x="27" y="63"/>
                  </a:cubicBezTo>
                  <a:cubicBezTo>
                    <a:pt x="27" y="37"/>
                    <a:pt x="27" y="37"/>
                    <a:pt x="27" y="37"/>
                  </a:cubicBezTo>
                  <a:cubicBezTo>
                    <a:pt x="24" y="40"/>
                    <a:pt x="21" y="44"/>
                    <a:pt x="18" y="48"/>
                  </a:cubicBezTo>
                  <a:cubicBezTo>
                    <a:pt x="18" y="63"/>
                    <a:pt x="18" y="63"/>
                    <a:pt x="18" y="63"/>
                  </a:cubicBezTo>
                  <a:cubicBezTo>
                    <a:pt x="9" y="63"/>
                    <a:pt x="9" y="63"/>
                    <a:pt x="9" y="63"/>
                  </a:cubicBezTo>
                  <a:cubicBezTo>
                    <a:pt x="7" y="66"/>
                    <a:pt x="5" y="69"/>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9" y="270"/>
                    <a:pt x="42" y="273"/>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6"/>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55"/>
                    <a:pt x="112" y="155"/>
                    <a:pt x="112" y="155"/>
                  </a:cubicBezTo>
                  <a:cubicBezTo>
                    <a:pt x="112" y="152"/>
                    <a:pt x="111" y="150"/>
                    <a:pt x="107" y="150"/>
                  </a:cubicBezTo>
                  <a:close/>
                  <a:moveTo>
                    <a:pt x="103" y="222"/>
                  </a:moveTo>
                  <a:cubicBezTo>
                    <a:pt x="75" y="222"/>
                    <a:pt x="75" y="222"/>
                    <a:pt x="75" y="222"/>
                  </a:cubicBezTo>
                  <a:cubicBezTo>
                    <a:pt x="70" y="222"/>
                    <a:pt x="66" y="226"/>
                    <a:pt x="66" y="231"/>
                  </a:cubicBezTo>
                  <a:cubicBezTo>
                    <a:pt x="66" y="284"/>
                    <a:pt x="66" y="284"/>
                    <a:pt x="66" y="284"/>
                  </a:cubicBezTo>
                  <a:cubicBezTo>
                    <a:pt x="66" y="290"/>
                    <a:pt x="70" y="294"/>
                    <a:pt x="75" y="294"/>
                  </a:cubicBezTo>
                  <a:cubicBezTo>
                    <a:pt x="103" y="294"/>
                    <a:pt x="103" y="294"/>
                    <a:pt x="103" y="294"/>
                  </a:cubicBezTo>
                  <a:cubicBezTo>
                    <a:pt x="108" y="294"/>
                    <a:pt x="112" y="290"/>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74" y="261"/>
                  </a:moveTo>
                  <a:cubicBezTo>
                    <a:pt x="170" y="261"/>
                    <a:pt x="169" y="263"/>
                    <a:pt x="169" y="266"/>
                  </a:cubicBezTo>
                  <a:cubicBezTo>
                    <a:pt x="169" y="284"/>
                    <a:pt x="169" y="284"/>
                    <a:pt x="169" y="284"/>
                  </a:cubicBezTo>
                  <a:cubicBezTo>
                    <a:pt x="160" y="284"/>
                    <a:pt x="160" y="284"/>
                    <a:pt x="160" y="284"/>
                  </a:cubicBezTo>
                  <a:cubicBezTo>
                    <a:pt x="160" y="222"/>
                    <a:pt x="160" y="222"/>
                    <a:pt x="160" y="222"/>
                  </a:cubicBezTo>
                  <a:cubicBezTo>
                    <a:pt x="137" y="222"/>
                    <a:pt x="137" y="222"/>
                    <a:pt x="137" y="222"/>
                  </a:cubicBezTo>
                  <a:cubicBezTo>
                    <a:pt x="135" y="222"/>
                    <a:pt x="133" y="223"/>
                    <a:pt x="133" y="226"/>
                  </a:cubicBezTo>
                  <a:cubicBezTo>
                    <a:pt x="133" y="230"/>
                    <a:pt x="135" y="231"/>
                    <a:pt x="137" y="231"/>
                  </a:cubicBezTo>
                  <a:cubicBezTo>
                    <a:pt x="151" y="231"/>
                    <a:pt x="151" y="231"/>
                    <a:pt x="151" y="231"/>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66"/>
                    <a:pt x="178" y="266"/>
                    <a:pt x="178" y="266"/>
                  </a:cubicBezTo>
                  <a:cubicBezTo>
                    <a:pt x="178" y="263"/>
                    <a:pt x="177" y="261"/>
                    <a:pt x="174" y="261"/>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13" name="Freeform 152"/>
            <p:cNvSpPr>
              <a:spLocks noEditPoints="1"/>
            </p:cNvSpPr>
            <p:nvPr userDrawn="1"/>
          </p:nvSpPr>
          <p:spPr bwMode="gray">
            <a:xfrm>
              <a:off x="8702676" y="5491163"/>
              <a:ext cx="322263" cy="528638"/>
            </a:xfrm>
            <a:custGeom>
              <a:avLst/>
              <a:gdLst>
                <a:gd name="T0" fmla="*/ 133 w 178"/>
                <a:gd name="T1" fmla="*/ 5 h 294"/>
                <a:gd name="T2" fmla="*/ 138 w 178"/>
                <a:gd name="T3" fmla="*/ 9 h 294"/>
                <a:gd name="T4" fmla="*/ 137 w 178"/>
                <a:gd name="T5" fmla="*/ 0 h 294"/>
                <a:gd name="T6" fmla="*/ 36 w 178"/>
                <a:gd name="T7" fmla="*/ 44 h 294"/>
                <a:gd name="T8" fmla="*/ 27 w 178"/>
                <a:gd name="T9" fmla="*/ 63 h 294"/>
                <a:gd name="T10" fmla="*/ 22 w 178"/>
                <a:gd name="T11" fmla="*/ 43 h 294"/>
                <a:gd name="T12" fmla="*/ 18 w 178"/>
                <a:gd name="T13" fmla="*/ 48 h 294"/>
                <a:gd name="T14" fmla="*/ 9 w 178"/>
                <a:gd name="T15" fmla="*/ 63 h 294"/>
                <a:gd name="T16" fmla="*/ 4 w 178"/>
                <a:gd name="T17" fmla="*/ 72 h 294"/>
                <a:gd name="T18" fmla="*/ 4 w 178"/>
                <a:gd name="T19" fmla="*/ 72 h 294"/>
                <a:gd name="T20" fmla="*/ 45 w 178"/>
                <a:gd name="T21" fmla="*/ 67 h 294"/>
                <a:gd name="T22" fmla="*/ 41 w 178"/>
                <a:gd name="T23" fmla="*/ 39 h 294"/>
                <a:gd name="T24" fmla="*/ 9 w 178"/>
                <a:gd name="T25" fmla="*/ 111 h 294"/>
                <a:gd name="T26" fmla="*/ 0 w 178"/>
                <a:gd name="T27" fmla="*/ 174 h 294"/>
                <a:gd name="T28" fmla="*/ 36 w 178"/>
                <a:gd name="T29" fmla="*/ 183 h 294"/>
                <a:gd name="T30" fmla="*/ 45 w 178"/>
                <a:gd name="T31" fmla="*/ 120 h 294"/>
                <a:gd name="T32" fmla="*/ 36 w 178"/>
                <a:gd name="T33" fmla="*/ 174 h 294"/>
                <a:gd name="T34" fmla="*/ 9 w 178"/>
                <a:gd name="T35" fmla="*/ 120 h 294"/>
                <a:gd name="T36" fmla="*/ 36 w 178"/>
                <a:gd name="T37" fmla="*/ 174 h 294"/>
                <a:gd name="T38" fmla="*/ 9 w 178"/>
                <a:gd name="T39" fmla="*/ 222 h 294"/>
                <a:gd name="T40" fmla="*/ 4 w 178"/>
                <a:gd name="T41" fmla="*/ 223 h 294"/>
                <a:gd name="T42" fmla="*/ 9 w 178"/>
                <a:gd name="T43" fmla="*/ 231 h 294"/>
                <a:gd name="T44" fmla="*/ 36 w 178"/>
                <a:gd name="T45" fmla="*/ 267 h 294"/>
                <a:gd name="T46" fmla="*/ 45 w 178"/>
                <a:gd name="T47" fmla="*/ 275 h 294"/>
                <a:gd name="T48" fmla="*/ 36 w 178"/>
                <a:gd name="T49" fmla="*/ 222 h 294"/>
                <a:gd name="T50" fmla="*/ 75 w 178"/>
                <a:gd name="T51" fmla="*/ 0 h 294"/>
                <a:gd name="T52" fmla="*/ 66 w 178"/>
                <a:gd name="T53" fmla="*/ 63 h 294"/>
                <a:gd name="T54" fmla="*/ 103 w 178"/>
                <a:gd name="T55" fmla="*/ 72 h 294"/>
                <a:gd name="T56" fmla="*/ 112 w 178"/>
                <a:gd name="T57" fmla="*/ 9 h 294"/>
                <a:gd name="T58" fmla="*/ 103 w 178"/>
                <a:gd name="T59" fmla="*/ 63 h 294"/>
                <a:gd name="T60" fmla="*/ 75 w 178"/>
                <a:gd name="T61" fmla="*/ 9 h 294"/>
                <a:gd name="T62" fmla="*/ 103 w 178"/>
                <a:gd name="T63" fmla="*/ 63 h 294"/>
                <a:gd name="T64" fmla="*/ 107 w 178"/>
                <a:gd name="T65" fmla="*/ 150 h 294"/>
                <a:gd name="T66" fmla="*/ 103 w 178"/>
                <a:gd name="T67" fmla="*/ 174 h 294"/>
                <a:gd name="T68" fmla="*/ 94 w 178"/>
                <a:gd name="T69" fmla="*/ 111 h 294"/>
                <a:gd name="T70" fmla="*/ 66 w 178"/>
                <a:gd name="T71" fmla="*/ 115 h 294"/>
                <a:gd name="T72" fmla="*/ 84 w 178"/>
                <a:gd name="T73" fmla="*/ 120 h 294"/>
                <a:gd name="T74" fmla="*/ 71 w 178"/>
                <a:gd name="T75" fmla="*/ 174 h 294"/>
                <a:gd name="T76" fmla="*/ 71 w 178"/>
                <a:gd name="T77" fmla="*/ 183 h 294"/>
                <a:gd name="T78" fmla="*/ 112 w 178"/>
                <a:gd name="T79" fmla="*/ 178 h 294"/>
                <a:gd name="T80" fmla="*/ 107 w 178"/>
                <a:gd name="T81" fmla="*/ 150 h 294"/>
                <a:gd name="T82" fmla="*/ 75 w 178"/>
                <a:gd name="T83" fmla="*/ 222 h 294"/>
                <a:gd name="T84" fmla="*/ 66 w 178"/>
                <a:gd name="T85" fmla="*/ 284 h 294"/>
                <a:gd name="T86" fmla="*/ 103 w 178"/>
                <a:gd name="T87" fmla="*/ 294 h 294"/>
                <a:gd name="T88" fmla="*/ 112 w 178"/>
                <a:gd name="T89" fmla="*/ 231 h 294"/>
                <a:gd name="T90" fmla="*/ 103 w 178"/>
                <a:gd name="T91" fmla="*/ 284 h 294"/>
                <a:gd name="T92" fmla="*/ 75 w 178"/>
                <a:gd name="T93" fmla="*/ 231 h 294"/>
                <a:gd name="T94" fmla="*/ 103 w 178"/>
                <a:gd name="T95" fmla="*/ 284 h 294"/>
                <a:gd name="T96" fmla="*/ 133 w 178"/>
                <a:gd name="T97" fmla="*/ 226 h 294"/>
                <a:gd name="T98" fmla="*/ 138 w 178"/>
                <a:gd name="T99" fmla="*/ 231 h 294"/>
                <a:gd name="T100" fmla="*/ 169 w 178"/>
                <a:gd name="T101" fmla="*/ 269 h 294"/>
                <a:gd name="T102" fmla="*/ 160 w 178"/>
                <a:gd name="T103" fmla="*/ 284 h 294"/>
                <a:gd name="T104" fmla="*/ 151 w 178"/>
                <a:gd name="T105" fmla="*/ 249 h 294"/>
                <a:gd name="T106" fmla="*/ 137 w 178"/>
                <a:gd name="T107" fmla="*/ 284 h 294"/>
                <a:gd name="T108" fmla="*/ 137 w 178"/>
                <a:gd name="T109" fmla="*/ 294 h 294"/>
                <a:gd name="T110" fmla="*/ 178 w 178"/>
                <a:gd name="T111" fmla="*/ 289 h 294"/>
                <a:gd name="T112" fmla="*/ 169 w 178"/>
                <a:gd name="T113" fmla="*/ 26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8" h="294">
                  <a:moveTo>
                    <a:pt x="137" y="0"/>
                  </a:moveTo>
                  <a:cubicBezTo>
                    <a:pt x="135" y="0"/>
                    <a:pt x="133" y="1"/>
                    <a:pt x="133" y="5"/>
                  </a:cubicBezTo>
                  <a:cubicBezTo>
                    <a:pt x="133" y="8"/>
                    <a:pt x="135" y="9"/>
                    <a:pt x="137" y="9"/>
                  </a:cubicBezTo>
                  <a:cubicBezTo>
                    <a:pt x="138" y="9"/>
                    <a:pt x="138" y="9"/>
                    <a:pt x="138" y="9"/>
                  </a:cubicBezTo>
                  <a:cubicBezTo>
                    <a:pt x="140" y="6"/>
                    <a:pt x="142" y="3"/>
                    <a:pt x="144" y="0"/>
                  </a:cubicBezTo>
                  <a:lnTo>
                    <a:pt x="137" y="0"/>
                  </a:lnTo>
                  <a:close/>
                  <a:moveTo>
                    <a:pt x="41" y="39"/>
                  </a:moveTo>
                  <a:cubicBezTo>
                    <a:pt x="37" y="39"/>
                    <a:pt x="36" y="41"/>
                    <a:pt x="36" y="44"/>
                  </a:cubicBezTo>
                  <a:cubicBezTo>
                    <a:pt x="36" y="63"/>
                    <a:pt x="36" y="63"/>
                    <a:pt x="36" y="63"/>
                  </a:cubicBezTo>
                  <a:cubicBezTo>
                    <a:pt x="27" y="63"/>
                    <a:pt x="27" y="63"/>
                    <a:pt x="27" y="63"/>
                  </a:cubicBezTo>
                  <a:cubicBezTo>
                    <a:pt x="27" y="36"/>
                    <a:pt x="27" y="36"/>
                    <a:pt x="27" y="36"/>
                  </a:cubicBezTo>
                  <a:cubicBezTo>
                    <a:pt x="25" y="38"/>
                    <a:pt x="24" y="40"/>
                    <a:pt x="22" y="43"/>
                  </a:cubicBezTo>
                  <a:cubicBezTo>
                    <a:pt x="22" y="43"/>
                    <a:pt x="21" y="43"/>
                    <a:pt x="21" y="44"/>
                  </a:cubicBezTo>
                  <a:cubicBezTo>
                    <a:pt x="20" y="45"/>
                    <a:pt x="19" y="47"/>
                    <a:pt x="18" y="48"/>
                  </a:cubicBezTo>
                  <a:cubicBezTo>
                    <a:pt x="18" y="63"/>
                    <a:pt x="18" y="63"/>
                    <a:pt x="18" y="63"/>
                  </a:cubicBezTo>
                  <a:cubicBezTo>
                    <a:pt x="9" y="63"/>
                    <a:pt x="9" y="63"/>
                    <a:pt x="9" y="63"/>
                  </a:cubicBezTo>
                  <a:cubicBezTo>
                    <a:pt x="8" y="63"/>
                    <a:pt x="8" y="63"/>
                    <a:pt x="8" y="63"/>
                  </a:cubicBezTo>
                  <a:cubicBezTo>
                    <a:pt x="7" y="66"/>
                    <a:pt x="5" y="69"/>
                    <a:pt x="4" y="72"/>
                  </a:cubicBezTo>
                  <a:cubicBezTo>
                    <a:pt x="4" y="72"/>
                    <a:pt x="4" y="72"/>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4" y="223"/>
                    <a:pt x="4" y="223"/>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8" y="269"/>
                    <a:pt x="40" y="271"/>
                    <a:pt x="42" y="273"/>
                  </a:cubicBezTo>
                  <a:cubicBezTo>
                    <a:pt x="43" y="274"/>
                    <a:pt x="44" y="274"/>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7" y="150"/>
                    <a:pt x="107" y="150"/>
                    <a:pt x="107" y="150"/>
                  </a:cubicBez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5"/>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72"/>
                    <a:pt x="112" y="172"/>
                    <a:pt x="112" y="172"/>
                  </a:cubicBezTo>
                  <a:cubicBezTo>
                    <a:pt x="110" y="165"/>
                    <a:pt x="108" y="158"/>
                    <a:pt x="107" y="150"/>
                  </a:cubicBezTo>
                  <a:close/>
                  <a:moveTo>
                    <a:pt x="103" y="222"/>
                  </a:moveTo>
                  <a:cubicBezTo>
                    <a:pt x="75" y="222"/>
                    <a:pt x="75" y="222"/>
                    <a:pt x="75" y="222"/>
                  </a:cubicBezTo>
                  <a:cubicBezTo>
                    <a:pt x="70" y="222"/>
                    <a:pt x="66" y="226"/>
                    <a:pt x="66" y="231"/>
                  </a:cubicBezTo>
                  <a:cubicBezTo>
                    <a:pt x="66" y="284"/>
                    <a:pt x="66" y="284"/>
                    <a:pt x="66" y="284"/>
                  </a:cubicBezTo>
                  <a:cubicBezTo>
                    <a:pt x="66" y="289"/>
                    <a:pt x="70" y="294"/>
                    <a:pt x="75" y="294"/>
                  </a:cubicBezTo>
                  <a:cubicBezTo>
                    <a:pt x="103" y="294"/>
                    <a:pt x="103" y="294"/>
                    <a:pt x="103" y="294"/>
                  </a:cubicBezTo>
                  <a:cubicBezTo>
                    <a:pt x="108" y="294"/>
                    <a:pt x="112" y="289"/>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33" y="224"/>
                  </a:moveTo>
                  <a:cubicBezTo>
                    <a:pt x="133" y="224"/>
                    <a:pt x="133" y="225"/>
                    <a:pt x="133" y="226"/>
                  </a:cubicBezTo>
                  <a:cubicBezTo>
                    <a:pt x="133" y="230"/>
                    <a:pt x="135" y="231"/>
                    <a:pt x="137" y="231"/>
                  </a:cubicBezTo>
                  <a:cubicBezTo>
                    <a:pt x="138" y="231"/>
                    <a:pt x="138" y="231"/>
                    <a:pt x="138" y="231"/>
                  </a:cubicBezTo>
                  <a:cubicBezTo>
                    <a:pt x="136" y="229"/>
                    <a:pt x="135" y="226"/>
                    <a:pt x="133" y="224"/>
                  </a:cubicBezTo>
                  <a:close/>
                  <a:moveTo>
                    <a:pt x="169" y="269"/>
                  </a:moveTo>
                  <a:cubicBezTo>
                    <a:pt x="169" y="284"/>
                    <a:pt x="169" y="284"/>
                    <a:pt x="169" y="284"/>
                  </a:cubicBezTo>
                  <a:cubicBezTo>
                    <a:pt x="160" y="284"/>
                    <a:pt x="160" y="284"/>
                    <a:pt x="160" y="284"/>
                  </a:cubicBezTo>
                  <a:cubicBezTo>
                    <a:pt x="160" y="260"/>
                    <a:pt x="160" y="260"/>
                    <a:pt x="160" y="260"/>
                  </a:cubicBezTo>
                  <a:cubicBezTo>
                    <a:pt x="157" y="256"/>
                    <a:pt x="154" y="253"/>
                    <a:pt x="151" y="249"/>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77"/>
                    <a:pt x="178" y="277"/>
                    <a:pt x="178" y="277"/>
                  </a:cubicBezTo>
                  <a:cubicBezTo>
                    <a:pt x="175" y="274"/>
                    <a:pt x="172" y="272"/>
                    <a:pt x="169" y="269"/>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14" name="Freeform 153"/>
            <p:cNvSpPr>
              <a:spLocks/>
            </p:cNvSpPr>
            <p:nvPr userDrawn="1"/>
          </p:nvSpPr>
          <p:spPr bwMode="gray">
            <a:xfrm>
              <a:off x="11164888" y="5548313"/>
              <a:ext cx="73025" cy="74613"/>
            </a:xfrm>
            <a:custGeom>
              <a:avLst/>
              <a:gdLst>
                <a:gd name="T0" fmla="*/ 40 w 41"/>
                <a:gd name="T1" fmla="*/ 23 h 41"/>
                <a:gd name="T2" fmla="*/ 19 w 41"/>
                <a:gd name="T3" fmla="*/ 40 h 41"/>
                <a:gd name="T4" fmla="*/ 2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9" y="40"/>
                  </a:cubicBezTo>
                  <a:cubicBezTo>
                    <a:pt x="8" y="39"/>
                    <a:pt x="0" y="29"/>
                    <a:pt x="2" y="18"/>
                  </a:cubicBezTo>
                  <a:cubicBezTo>
                    <a:pt x="3" y="8"/>
                    <a:pt x="12" y="0"/>
                    <a:pt x="23" y="1"/>
                  </a:cubicBezTo>
                  <a:cubicBezTo>
                    <a:pt x="34"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15" name="Freeform 154"/>
            <p:cNvSpPr>
              <a:spLocks/>
            </p:cNvSpPr>
            <p:nvPr userDrawn="1"/>
          </p:nvSpPr>
          <p:spPr bwMode="gray">
            <a:xfrm>
              <a:off x="11156951" y="5618163"/>
              <a:ext cx="74613" cy="73025"/>
            </a:xfrm>
            <a:custGeom>
              <a:avLst/>
              <a:gdLst>
                <a:gd name="T0" fmla="*/ 40 w 41"/>
                <a:gd name="T1" fmla="*/ 22 h 40"/>
                <a:gd name="T2" fmla="*/ 19 w 41"/>
                <a:gd name="T3" fmla="*/ 39 h 40"/>
                <a:gd name="T4" fmla="*/ 1 w 41"/>
                <a:gd name="T5" fmla="*/ 18 h 40"/>
                <a:gd name="T6" fmla="*/ 23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9" y="33"/>
                    <a:pt x="29" y="40"/>
                    <a:pt x="19" y="39"/>
                  </a:cubicBezTo>
                  <a:cubicBezTo>
                    <a:pt x="8" y="38"/>
                    <a:pt x="0" y="29"/>
                    <a:pt x="1" y="18"/>
                  </a:cubicBezTo>
                  <a:cubicBezTo>
                    <a:pt x="3" y="7"/>
                    <a:pt x="12" y="0"/>
                    <a:pt x="23"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16" name="Freeform 155"/>
            <p:cNvSpPr>
              <a:spLocks/>
            </p:cNvSpPr>
            <p:nvPr userDrawn="1"/>
          </p:nvSpPr>
          <p:spPr bwMode="gray">
            <a:xfrm>
              <a:off x="11150601" y="5686425"/>
              <a:ext cx="73025" cy="74613"/>
            </a:xfrm>
            <a:custGeom>
              <a:avLst/>
              <a:gdLst>
                <a:gd name="T0" fmla="*/ 40 w 41"/>
                <a:gd name="T1" fmla="*/ 23 h 41"/>
                <a:gd name="T2" fmla="*/ 18 w 41"/>
                <a:gd name="T3" fmla="*/ 40 h 41"/>
                <a:gd name="T4" fmla="*/ 1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8" y="40"/>
                  </a:cubicBezTo>
                  <a:cubicBezTo>
                    <a:pt x="8" y="39"/>
                    <a:pt x="0" y="29"/>
                    <a:pt x="1" y="18"/>
                  </a:cubicBezTo>
                  <a:cubicBezTo>
                    <a:pt x="2" y="8"/>
                    <a:pt x="12" y="0"/>
                    <a:pt x="23" y="1"/>
                  </a:cubicBezTo>
                  <a:cubicBezTo>
                    <a:pt x="33"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17" name="Freeform 156"/>
            <p:cNvSpPr>
              <a:spLocks/>
            </p:cNvSpPr>
            <p:nvPr userDrawn="1"/>
          </p:nvSpPr>
          <p:spPr bwMode="gray">
            <a:xfrm>
              <a:off x="11142663" y="5757863"/>
              <a:ext cx="74613" cy="71438"/>
            </a:xfrm>
            <a:custGeom>
              <a:avLst/>
              <a:gdLst>
                <a:gd name="T0" fmla="*/ 40 w 41"/>
                <a:gd name="T1" fmla="*/ 22 h 40"/>
                <a:gd name="T2" fmla="*/ 18 w 41"/>
                <a:gd name="T3" fmla="*/ 39 h 40"/>
                <a:gd name="T4" fmla="*/ 1 w 41"/>
                <a:gd name="T5" fmla="*/ 18 h 40"/>
                <a:gd name="T6" fmla="*/ 22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8" y="33"/>
                    <a:pt x="29" y="40"/>
                    <a:pt x="18" y="39"/>
                  </a:cubicBezTo>
                  <a:cubicBezTo>
                    <a:pt x="8" y="38"/>
                    <a:pt x="0" y="29"/>
                    <a:pt x="1" y="18"/>
                  </a:cubicBezTo>
                  <a:cubicBezTo>
                    <a:pt x="2" y="7"/>
                    <a:pt x="12" y="0"/>
                    <a:pt x="22"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18" name="Freeform 157"/>
            <p:cNvSpPr>
              <a:spLocks/>
            </p:cNvSpPr>
            <p:nvPr userDrawn="1"/>
          </p:nvSpPr>
          <p:spPr bwMode="gray">
            <a:xfrm>
              <a:off x="11136313" y="5826125"/>
              <a:ext cx="73025" cy="73025"/>
            </a:xfrm>
            <a:custGeom>
              <a:avLst/>
              <a:gdLst>
                <a:gd name="T0" fmla="*/ 39 w 41"/>
                <a:gd name="T1" fmla="*/ 23 h 41"/>
                <a:gd name="T2" fmla="*/ 18 w 41"/>
                <a:gd name="T3" fmla="*/ 40 h 41"/>
                <a:gd name="T4" fmla="*/ 1 w 41"/>
                <a:gd name="T5" fmla="*/ 18 h 41"/>
                <a:gd name="T6" fmla="*/ 22 w 41"/>
                <a:gd name="T7" fmla="*/ 1 h 41"/>
                <a:gd name="T8" fmla="*/ 39 w 41"/>
                <a:gd name="T9" fmla="*/ 23 h 41"/>
              </a:gdLst>
              <a:ahLst/>
              <a:cxnLst>
                <a:cxn ang="0">
                  <a:pos x="T0" y="T1"/>
                </a:cxn>
                <a:cxn ang="0">
                  <a:pos x="T2" y="T3"/>
                </a:cxn>
                <a:cxn ang="0">
                  <a:pos x="T4" y="T5"/>
                </a:cxn>
                <a:cxn ang="0">
                  <a:pos x="T6" y="T7"/>
                </a:cxn>
                <a:cxn ang="0">
                  <a:pos x="T8" y="T9"/>
                </a:cxn>
              </a:cxnLst>
              <a:rect l="0" t="0" r="r" b="b"/>
              <a:pathLst>
                <a:path w="41" h="41">
                  <a:moveTo>
                    <a:pt x="39" y="23"/>
                  </a:moveTo>
                  <a:cubicBezTo>
                    <a:pt x="38" y="33"/>
                    <a:pt x="29" y="41"/>
                    <a:pt x="18" y="40"/>
                  </a:cubicBezTo>
                  <a:cubicBezTo>
                    <a:pt x="7" y="39"/>
                    <a:pt x="0" y="29"/>
                    <a:pt x="1" y="18"/>
                  </a:cubicBezTo>
                  <a:cubicBezTo>
                    <a:pt x="2" y="8"/>
                    <a:pt x="12" y="0"/>
                    <a:pt x="22" y="1"/>
                  </a:cubicBezTo>
                  <a:cubicBezTo>
                    <a:pt x="33" y="2"/>
                    <a:pt x="41" y="12"/>
                    <a:pt x="39"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19" name="Freeform 158"/>
            <p:cNvSpPr>
              <a:spLocks/>
            </p:cNvSpPr>
            <p:nvPr userDrawn="1"/>
          </p:nvSpPr>
          <p:spPr bwMode="gray">
            <a:xfrm>
              <a:off x="11128376" y="5895975"/>
              <a:ext cx="71438" cy="71438"/>
            </a:xfrm>
            <a:custGeom>
              <a:avLst/>
              <a:gdLst>
                <a:gd name="T0" fmla="*/ 39 w 40"/>
                <a:gd name="T1" fmla="*/ 22 h 40"/>
                <a:gd name="T2" fmla="*/ 18 w 40"/>
                <a:gd name="T3" fmla="*/ 39 h 40"/>
                <a:gd name="T4" fmla="*/ 1 w 40"/>
                <a:gd name="T5" fmla="*/ 18 h 40"/>
                <a:gd name="T6" fmla="*/ 22 w 40"/>
                <a:gd name="T7" fmla="*/ 1 h 40"/>
                <a:gd name="T8" fmla="*/ 39 w 40"/>
                <a:gd name="T9" fmla="*/ 22 h 40"/>
              </a:gdLst>
              <a:ahLst/>
              <a:cxnLst>
                <a:cxn ang="0">
                  <a:pos x="T0" y="T1"/>
                </a:cxn>
                <a:cxn ang="0">
                  <a:pos x="T2" y="T3"/>
                </a:cxn>
                <a:cxn ang="0">
                  <a:pos x="T4" y="T5"/>
                </a:cxn>
                <a:cxn ang="0">
                  <a:pos x="T6" y="T7"/>
                </a:cxn>
                <a:cxn ang="0">
                  <a:pos x="T8" y="T9"/>
                </a:cxn>
              </a:cxnLst>
              <a:rect l="0" t="0" r="r" b="b"/>
              <a:pathLst>
                <a:path w="40" h="40">
                  <a:moveTo>
                    <a:pt x="39" y="22"/>
                  </a:moveTo>
                  <a:cubicBezTo>
                    <a:pt x="38" y="33"/>
                    <a:pt x="29" y="40"/>
                    <a:pt x="18" y="39"/>
                  </a:cubicBezTo>
                  <a:cubicBezTo>
                    <a:pt x="7" y="38"/>
                    <a:pt x="0" y="29"/>
                    <a:pt x="1" y="18"/>
                  </a:cubicBezTo>
                  <a:cubicBezTo>
                    <a:pt x="2" y="7"/>
                    <a:pt x="11" y="0"/>
                    <a:pt x="22" y="1"/>
                  </a:cubicBezTo>
                  <a:cubicBezTo>
                    <a:pt x="33" y="2"/>
                    <a:pt x="40" y="11"/>
                    <a:pt x="39"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20" name="Freeform 159"/>
            <p:cNvSpPr>
              <a:spLocks/>
            </p:cNvSpPr>
            <p:nvPr userDrawn="1"/>
          </p:nvSpPr>
          <p:spPr bwMode="gray">
            <a:xfrm>
              <a:off x="8037513" y="5781675"/>
              <a:ext cx="649288" cy="263525"/>
            </a:xfrm>
            <a:custGeom>
              <a:avLst/>
              <a:gdLst>
                <a:gd name="T0" fmla="*/ 39 w 360"/>
                <a:gd name="T1" fmla="*/ 142 h 146"/>
                <a:gd name="T2" fmla="*/ 360 w 360"/>
                <a:gd name="T3" fmla="*/ 55 h 146"/>
                <a:gd name="T4" fmla="*/ 345 w 360"/>
                <a:gd name="T5" fmla="*/ 0 h 146"/>
                <a:gd name="T6" fmla="*/ 25 w 360"/>
                <a:gd name="T7" fmla="*/ 87 h 146"/>
                <a:gd name="T8" fmla="*/ 4 w 360"/>
                <a:gd name="T9" fmla="*/ 121 h 146"/>
                <a:gd name="T10" fmla="*/ 39 w 360"/>
                <a:gd name="T11" fmla="*/ 142 h 146"/>
              </a:gdLst>
              <a:ahLst/>
              <a:cxnLst>
                <a:cxn ang="0">
                  <a:pos x="T0" y="T1"/>
                </a:cxn>
                <a:cxn ang="0">
                  <a:pos x="T2" y="T3"/>
                </a:cxn>
                <a:cxn ang="0">
                  <a:pos x="T4" y="T5"/>
                </a:cxn>
                <a:cxn ang="0">
                  <a:pos x="T6" y="T7"/>
                </a:cxn>
                <a:cxn ang="0">
                  <a:pos x="T8" y="T9"/>
                </a:cxn>
                <a:cxn ang="0">
                  <a:pos x="T10" y="T11"/>
                </a:cxn>
              </a:cxnLst>
              <a:rect l="0" t="0" r="r" b="b"/>
              <a:pathLst>
                <a:path w="360" h="146">
                  <a:moveTo>
                    <a:pt x="39" y="142"/>
                  </a:moveTo>
                  <a:cubicBezTo>
                    <a:pt x="360" y="55"/>
                    <a:pt x="360" y="55"/>
                    <a:pt x="360" y="55"/>
                  </a:cubicBezTo>
                  <a:cubicBezTo>
                    <a:pt x="345" y="0"/>
                    <a:pt x="345" y="0"/>
                    <a:pt x="345" y="0"/>
                  </a:cubicBezTo>
                  <a:cubicBezTo>
                    <a:pt x="25" y="87"/>
                    <a:pt x="25" y="87"/>
                    <a:pt x="25" y="87"/>
                  </a:cubicBezTo>
                  <a:cubicBezTo>
                    <a:pt x="9" y="91"/>
                    <a:pt x="0" y="106"/>
                    <a:pt x="4" y="121"/>
                  </a:cubicBezTo>
                  <a:cubicBezTo>
                    <a:pt x="9" y="137"/>
                    <a:pt x="24" y="146"/>
                    <a:pt x="39" y="142"/>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21" name="Freeform 160"/>
            <p:cNvSpPr>
              <a:spLocks/>
            </p:cNvSpPr>
            <p:nvPr userDrawn="1"/>
          </p:nvSpPr>
          <p:spPr bwMode="gray">
            <a:xfrm>
              <a:off x="8070851" y="5924550"/>
              <a:ext cx="90488" cy="114300"/>
            </a:xfrm>
            <a:custGeom>
              <a:avLst/>
              <a:gdLst>
                <a:gd name="T0" fmla="*/ 33 w 50"/>
                <a:gd name="T1" fmla="*/ 0 h 64"/>
                <a:gd name="T2" fmla="*/ 6 w 50"/>
                <a:gd name="T3" fmla="*/ 8 h 64"/>
                <a:gd name="T4" fmla="*/ 3 w 50"/>
                <a:gd name="T5" fmla="*/ 8 h 64"/>
                <a:gd name="T6" fmla="*/ 3 w 50"/>
                <a:gd name="T7" fmla="*/ 8 h 64"/>
                <a:gd name="T8" fmla="*/ 0 w 50"/>
                <a:gd name="T9" fmla="*/ 10 h 64"/>
                <a:gd name="T10" fmla="*/ 10 w 50"/>
                <a:gd name="T11" fmla="*/ 63 h 64"/>
                <a:gd name="T12" fmla="*/ 15 w 50"/>
                <a:gd name="T13" fmla="*/ 64 h 64"/>
                <a:gd name="T14" fmla="*/ 16 w 50"/>
                <a:gd name="T15" fmla="*/ 63 h 64"/>
                <a:gd name="T16" fmla="*/ 18 w 50"/>
                <a:gd name="T17" fmla="*/ 63 h 64"/>
                <a:gd name="T18" fmla="*/ 20 w 50"/>
                <a:gd name="T19" fmla="*/ 63 h 64"/>
                <a:gd name="T20" fmla="*/ 50 w 50"/>
                <a:gd name="T21" fmla="*/ 55 h 64"/>
                <a:gd name="T22" fmla="*/ 33 w 50"/>
                <a:gd name="T23"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64">
                  <a:moveTo>
                    <a:pt x="33" y="0"/>
                  </a:moveTo>
                  <a:cubicBezTo>
                    <a:pt x="6" y="8"/>
                    <a:pt x="6" y="8"/>
                    <a:pt x="6" y="8"/>
                  </a:cubicBezTo>
                  <a:cubicBezTo>
                    <a:pt x="5" y="8"/>
                    <a:pt x="4" y="8"/>
                    <a:pt x="3" y="8"/>
                  </a:cubicBezTo>
                  <a:cubicBezTo>
                    <a:pt x="3" y="8"/>
                    <a:pt x="3" y="8"/>
                    <a:pt x="3" y="8"/>
                  </a:cubicBezTo>
                  <a:cubicBezTo>
                    <a:pt x="2" y="9"/>
                    <a:pt x="1" y="9"/>
                    <a:pt x="0" y="10"/>
                  </a:cubicBezTo>
                  <a:cubicBezTo>
                    <a:pt x="10" y="63"/>
                    <a:pt x="10" y="63"/>
                    <a:pt x="10" y="63"/>
                  </a:cubicBezTo>
                  <a:cubicBezTo>
                    <a:pt x="12" y="64"/>
                    <a:pt x="13" y="64"/>
                    <a:pt x="15" y="64"/>
                  </a:cubicBezTo>
                  <a:cubicBezTo>
                    <a:pt x="16" y="63"/>
                    <a:pt x="16" y="63"/>
                    <a:pt x="16" y="63"/>
                  </a:cubicBezTo>
                  <a:cubicBezTo>
                    <a:pt x="16" y="63"/>
                    <a:pt x="17" y="63"/>
                    <a:pt x="18" y="63"/>
                  </a:cubicBezTo>
                  <a:cubicBezTo>
                    <a:pt x="19" y="63"/>
                    <a:pt x="19" y="63"/>
                    <a:pt x="20" y="63"/>
                  </a:cubicBezTo>
                  <a:cubicBezTo>
                    <a:pt x="50" y="55"/>
                    <a:pt x="50" y="55"/>
                    <a:pt x="50" y="55"/>
                  </a:cubicBezTo>
                  <a:lnTo>
                    <a:pt x="33" y="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22" name="Freeform 161"/>
            <p:cNvSpPr>
              <a:spLocks/>
            </p:cNvSpPr>
            <p:nvPr userDrawn="1"/>
          </p:nvSpPr>
          <p:spPr bwMode="gray">
            <a:xfrm>
              <a:off x="8091488" y="5668963"/>
              <a:ext cx="554038" cy="960438"/>
            </a:xfrm>
            <a:custGeom>
              <a:avLst/>
              <a:gdLst>
                <a:gd name="T0" fmla="*/ 238 w 307"/>
                <a:gd name="T1" fmla="*/ 303 h 535"/>
                <a:gd name="T2" fmla="*/ 278 w 307"/>
                <a:gd name="T3" fmla="*/ 206 h 535"/>
                <a:gd name="T4" fmla="*/ 281 w 307"/>
                <a:gd name="T5" fmla="*/ 159 h 535"/>
                <a:gd name="T6" fmla="*/ 244 w 307"/>
                <a:gd name="T7" fmla="*/ 27 h 535"/>
                <a:gd name="T8" fmla="*/ 243 w 307"/>
                <a:gd name="T9" fmla="*/ 27 h 535"/>
                <a:gd name="T10" fmla="*/ 206 w 307"/>
                <a:gd name="T11" fmla="*/ 3 h 535"/>
                <a:gd name="T12" fmla="*/ 177 w 307"/>
                <a:gd name="T13" fmla="*/ 41 h 535"/>
                <a:gd name="T14" fmla="*/ 178 w 307"/>
                <a:gd name="T15" fmla="*/ 43 h 535"/>
                <a:gd name="T16" fmla="*/ 178 w 307"/>
                <a:gd name="T17" fmla="*/ 43 h 535"/>
                <a:gd name="T18" fmla="*/ 142 w 307"/>
                <a:gd name="T19" fmla="*/ 23 h 535"/>
                <a:gd name="T20" fmla="*/ 113 w 307"/>
                <a:gd name="T21" fmla="*/ 59 h 535"/>
                <a:gd name="T22" fmla="*/ 78 w 307"/>
                <a:gd name="T23" fmla="*/ 41 h 535"/>
                <a:gd name="T24" fmla="*/ 49 w 307"/>
                <a:gd name="T25" fmla="*/ 80 h 535"/>
                <a:gd name="T26" fmla="*/ 55 w 307"/>
                <a:gd name="T27" fmla="*/ 95 h 535"/>
                <a:gd name="T28" fmla="*/ 32 w 307"/>
                <a:gd name="T29" fmla="*/ 90 h 535"/>
                <a:gd name="T30" fmla="*/ 3 w 307"/>
                <a:gd name="T31" fmla="*/ 128 h 535"/>
                <a:gd name="T32" fmla="*/ 3 w 307"/>
                <a:gd name="T33" fmla="*/ 129 h 535"/>
                <a:gd name="T34" fmla="*/ 3 w 307"/>
                <a:gd name="T35" fmla="*/ 129 h 535"/>
                <a:gd name="T36" fmla="*/ 46 w 307"/>
                <a:gd name="T37" fmla="*/ 364 h 535"/>
                <a:gd name="T38" fmla="*/ 94 w 307"/>
                <a:gd name="T39" fmla="*/ 535 h 535"/>
                <a:gd name="T40" fmla="*/ 307 w 307"/>
                <a:gd name="T41" fmla="*/ 528 h 535"/>
                <a:gd name="T42" fmla="*/ 238 w 307"/>
                <a:gd name="T43" fmla="*/ 303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7" h="535">
                  <a:moveTo>
                    <a:pt x="238" y="303"/>
                  </a:moveTo>
                  <a:cubicBezTo>
                    <a:pt x="278" y="206"/>
                    <a:pt x="278" y="206"/>
                    <a:pt x="278" y="206"/>
                  </a:cubicBezTo>
                  <a:cubicBezTo>
                    <a:pt x="285" y="192"/>
                    <a:pt x="286" y="175"/>
                    <a:pt x="281" y="159"/>
                  </a:cubicBezTo>
                  <a:cubicBezTo>
                    <a:pt x="244" y="27"/>
                    <a:pt x="244" y="27"/>
                    <a:pt x="244" y="27"/>
                  </a:cubicBezTo>
                  <a:cubicBezTo>
                    <a:pt x="243" y="27"/>
                    <a:pt x="243" y="27"/>
                    <a:pt x="243" y="27"/>
                  </a:cubicBezTo>
                  <a:cubicBezTo>
                    <a:pt x="239" y="11"/>
                    <a:pt x="223" y="0"/>
                    <a:pt x="206" y="3"/>
                  </a:cubicBezTo>
                  <a:cubicBezTo>
                    <a:pt x="188" y="5"/>
                    <a:pt x="175" y="22"/>
                    <a:pt x="177" y="41"/>
                  </a:cubicBezTo>
                  <a:cubicBezTo>
                    <a:pt x="177" y="42"/>
                    <a:pt x="178" y="42"/>
                    <a:pt x="178" y="43"/>
                  </a:cubicBezTo>
                  <a:cubicBezTo>
                    <a:pt x="178" y="43"/>
                    <a:pt x="178" y="43"/>
                    <a:pt x="178" y="43"/>
                  </a:cubicBezTo>
                  <a:cubicBezTo>
                    <a:pt x="172" y="29"/>
                    <a:pt x="157" y="20"/>
                    <a:pt x="142" y="23"/>
                  </a:cubicBezTo>
                  <a:cubicBezTo>
                    <a:pt x="124" y="25"/>
                    <a:pt x="111" y="41"/>
                    <a:pt x="113" y="59"/>
                  </a:cubicBezTo>
                  <a:cubicBezTo>
                    <a:pt x="106" y="47"/>
                    <a:pt x="93" y="39"/>
                    <a:pt x="78" y="41"/>
                  </a:cubicBezTo>
                  <a:cubicBezTo>
                    <a:pt x="59" y="44"/>
                    <a:pt x="47" y="61"/>
                    <a:pt x="49" y="80"/>
                  </a:cubicBezTo>
                  <a:cubicBezTo>
                    <a:pt x="50" y="86"/>
                    <a:pt x="52" y="91"/>
                    <a:pt x="55" y="95"/>
                  </a:cubicBezTo>
                  <a:cubicBezTo>
                    <a:pt x="49" y="91"/>
                    <a:pt x="40" y="88"/>
                    <a:pt x="32" y="90"/>
                  </a:cubicBezTo>
                  <a:cubicBezTo>
                    <a:pt x="13" y="92"/>
                    <a:pt x="0" y="109"/>
                    <a:pt x="3" y="128"/>
                  </a:cubicBezTo>
                  <a:cubicBezTo>
                    <a:pt x="3" y="128"/>
                    <a:pt x="3" y="129"/>
                    <a:pt x="3" y="129"/>
                  </a:cubicBezTo>
                  <a:cubicBezTo>
                    <a:pt x="3" y="129"/>
                    <a:pt x="3" y="129"/>
                    <a:pt x="3" y="129"/>
                  </a:cubicBezTo>
                  <a:cubicBezTo>
                    <a:pt x="46" y="364"/>
                    <a:pt x="46" y="364"/>
                    <a:pt x="46" y="364"/>
                  </a:cubicBezTo>
                  <a:cubicBezTo>
                    <a:pt x="49" y="368"/>
                    <a:pt x="94" y="535"/>
                    <a:pt x="94" y="535"/>
                  </a:cubicBezTo>
                  <a:cubicBezTo>
                    <a:pt x="307" y="528"/>
                    <a:pt x="307" y="528"/>
                    <a:pt x="307" y="528"/>
                  </a:cubicBezTo>
                  <a:cubicBezTo>
                    <a:pt x="238" y="303"/>
                    <a:pt x="238" y="303"/>
                    <a:pt x="238" y="303"/>
                  </a:cubicBezTo>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23" name="Freeform 162"/>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AB84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24" name="Freeform 163"/>
            <p:cNvSpPr>
              <a:spLocks/>
            </p:cNvSpPr>
            <p:nvPr userDrawn="1"/>
          </p:nvSpPr>
          <p:spPr bwMode="gray">
            <a:xfrm>
              <a:off x="8150226" y="6272213"/>
              <a:ext cx="477838" cy="203200"/>
            </a:xfrm>
            <a:custGeom>
              <a:avLst/>
              <a:gdLst>
                <a:gd name="T0" fmla="*/ 263 w 264"/>
                <a:gd name="T1" fmla="*/ 58 h 113"/>
                <a:gd name="T2" fmla="*/ 256 w 264"/>
                <a:gd name="T3" fmla="*/ 69 h 113"/>
                <a:gd name="T4" fmla="*/ 21 w 264"/>
                <a:gd name="T5" fmla="*/ 112 h 113"/>
                <a:gd name="T6" fmla="*/ 10 w 264"/>
                <a:gd name="T7" fmla="*/ 105 h 113"/>
                <a:gd name="T8" fmla="*/ 1 w 264"/>
                <a:gd name="T9" fmla="*/ 55 h 113"/>
                <a:gd name="T10" fmla="*/ 8 w 264"/>
                <a:gd name="T11" fmla="*/ 44 h 113"/>
                <a:gd name="T12" fmla="*/ 243 w 264"/>
                <a:gd name="T13" fmla="*/ 1 h 113"/>
                <a:gd name="T14" fmla="*/ 254 w 264"/>
                <a:gd name="T15" fmla="*/ 8 h 113"/>
                <a:gd name="T16" fmla="*/ 263 w 264"/>
                <a:gd name="T17" fmla="*/ 5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4" h="113">
                  <a:moveTo>
                    <a:pt x="263" y="58"/>
                  </a:moveTo>
                  <a:cubicBezTo>
                    <a:pt x="264" y="63"/>
                    <a:pt x="261" y="68"/>
                    <a:pt x="256" y="69"/>
                  </a:cubicBezTo>
                  <a:cubicBezTo>
                    <a:pt x="21" y="112"/>
                    <a:pt x="21" y="112"/>
                    <a:pt x="21" y="112"/>
                  </a:cubicBezTo>
                  <a:cubicBezTo>
                    <a:pt x="16" y="113"/>
                    <a:pt x="11" y="110"/>
                    <a:pt x="10" y="105"/>
                  </a:cubicBezTo>
                  <a:cubicBezTo>
                    <a:pt x="1" y="55"/>
                    <a:pt x="1" y="55"/>
                    <a:pt x="1" y="55"/>
                  </a:cubicBezTo>
                  <a:cubicBezTo>
                    <a:pt x="0" y="50"/>
                    <a:pt x="3" y="45"/>
                    <a:pt x="8" y="44"/>
                  </a:cubicBezTo>
                  <a:cubicBezTo>
                    <a:pt x="243" y="1"/>
                    <a:pt x="243" y="1"/>
                    <a:pt x="243" y="1"/>
                  </a:cubicBezTo>
                  <a:cubicBezTo>
                    <a:pt x="248" y="0"/>
                    <a:pt x="253" y="3"/>
                    <a:pt x="254" y="8"/>
                  </a:cubicBezTo>
                  <a:cubicBezTo>
                    <a:pt x="263" y="58"/>
                    <a:pt x="263" y="58"/>
                    <a:pt x="263" y="5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25" name="Freeform 164"/>
            <p:cNvSpPr>
              <a:spLocks/>
            </p:cNvSpPr>
            <p:nvPr userDrawn="1"/>
          </p:nvSpPr>
          <p:spPr bwMode="gray">
            <a:xfrm>
              <a:off x="8151813" y="6272213"/>
              <a:ext cx="473075" cy="203200"/>
            </a:xfrm>
            <a:custGeom>
              <a:avLst/>
              <a:gdLst>
                <a:gd name="T0" fmla="*/ 244 w 262"/>
                <a:gd name="T1" fmla="*/ 0 h 113"/>
                <a:gd name="T2" fmla="*/ 242 w 262"/>
                <a:gd name="T3" fmla="*/ 1 h 113"/>
                <a:gd name="T4" fmla="*/ 76 w 262"/>
                <a:gd name="T5" fmla="*/ 31 h 113"/>
                <a:gd name="T6" fmla="*/ 16 w 262"/>
                <a:gd name="T7" fmla="*/ 42 h 113"/>
                <a:gd name="T8" fmla="*/ 7 w 262"/>
                <a:gd name="T9" fmla="*/ 44 h 113"/>
                <a:gd name="T10" fmla="*/ 0 w 262"/>
                <a:gd name="T11" fmla="*/ 53 h 113"/>
                <a:gd name="T12" fmla="*/ 0 w 262"/>
                <a:gd name="T13" fmla="*/ 55 h 113"/>
                <a:gd name="T14" fmla="*/ 9 w 262"/>
                <a:gd name="T15" fmla="*/ 105 h 113"/>
                <a:gd name="T16" fmla="*/ 18 w 262"/>
                <a:gd name="T17" fmla="*/ 113 h 113"/>
                <a:gd name="T18" fmla="*/ 20 w 262"/>
                <a:gd name="T19" fmla="*/ 112 h 113"/>
                <a:gd name="T20" fmla="*/ 255 w 262"/>
                <a:gd name="T21" fmla="*/ 69 h 113"/>
                <a:gd name="T22" fmla="*/ 262 w 262"/>
                <a:gd name="T23" fmla="*/ 60 h 113"/>
                <a:gd name="T24" fmla="*/ 262 w 262"/>
                <a:gd name="T25" fmla="*/ 58 h 113"/>
                <a:gd name="T26" fmla="*/ 253 w 262"/>
                <a:gd name="T27" fmla="*/ 8 h 113"/>
                <a:gd name="T28" fmla="*/ 244 w 262"/>
                <a:gd name="T29"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2" h="113">
                  <a:moveTo>
                    <a:pt x="244" y="0"/>
                  </a:moveTo>
                  <a:cubicBezTo>
                    <a:pt x="243" y="0"/>
                    <a:pt x="243" y="1"/>
                    <a:pt x="242" y="1"/>
                  </a:cubicBezTo>
                  <a:cubicBezTo>
                    <a:pt x="76" y="31"/>
                    <a:pt x="76" y="31"/>
                    <a:pt x="76" y="31"/>
                  </a:cubicBezTo>
                  <a:cubicBezTo>
                    <a:pt x="16" y="42"/>
                    <a:pt x="16" y="42"/>
                    <a:pt x="16" y="42"/>
                  </a:cubicBezTo>
                  <a:cubicBezTo>
                    <a:pt x="7" y="44"/>
                    <a:pt x="7" y="44"/>
                    <a:pt x="7" y="44"/>
                  </a:cubicBezTo>
                  <a:cubicBezTo>
                    <a:pt x="3" y="45"/>
                    <a:pt x="0" y="49"/>
                    <a:pt x="0" y="53"/>
                  </a:cubicBezTo>
                  <a:cubicBezTo>
                    <a:pt x="0" y="54"/>
                    <a:pt x="0" y="54"/>
                    <a:pt x="0" y="55"/>
                  </a:cubicBezTo>
                  <a:cubicBezTo>
                    <a:pt x="9" y="105"/>
                    <a:pt x="9" y="105"/>
                    <a:pt x="9" y="105"/>
                  </a:cubicBezTo>
                  <a:cubicBezTo>
                    <a:pt x="10" y="109"/>
                    <a:pt x="14" y="113"/>
                    <a:pt x="18" y="113"/>
                  </a:cubicBezTo>
                  <a:cubicBezTo>
                    <a:pt x="19" y="113"/>
                    <a:pt x="19" y="113"/>
                    <a:pt x="20" y="112"/>
                  </a:cubicBezTo>
                  <a:cubicBezTo>
                    <a:pt x="255" y="69"/>
                    <a:pt x="255" y="69"/>
                    <a:pt x="255" y="69"/>
                  </a:cubicBezTo>
                  <a:cubicBezTo>
                    <a:pt x="259" y="68"/>
                    <a:pt x="262" y="64"/>
                    <a:pt x="262" y="60"/>
                  </a:cubicBezTo>
                  <a:cubicBezTo>
                    <a:pt x="262" y="59"/>
                    <a:pt x="262" y="59"/>
                    <a:pt x="262" y="58"/>
                  </a:cubicBezTo>
                  <a:cubicBezTo>
                    <a:pt x="253" y="8"/>
                    <a:pt x="253" y="8"/>
                    <a:pt x="253" y="8"/>
                  </a:cubicBezTo>
                  <a:cubicBezTo>
                    <a:pt x="252" y="4"/>
                    <a:pt x="248" y="0"/>
                    <a:pt x="244"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26" name="Freeform 165"/>
            <p:cNvSpPr>
              <a:spLocks/>
            </p:cNvSpPr>
            <p:nvPr userDrawn="1"/>
          </p:nvSpPr>
          <p:spPr bwMode="gray">
            <a:xfrm>
              <a:off x="8235951" y="6286500"/>
              <a:ext cx="306388" cy="174625"/>
            </a:xfrm>
            <a:custGeom>
              <a:avLst/>
              <a:gdLst>
                <a:gd name="T0" fmla="*/ 193 w 193"/>
                <a:gd name="T1" fmla="*/ 77 h 110"/>
                <a:gd name="T2" fmla="*/ 13 w 193"/>
                <a:gd name="T3" fmla="*/ 110 h 110"/>
                <a:gd name="T4" fmla="*/ 0 w 193"/>
                <a:gd name="T5" fmla="*/ 33 h 110"/>
                <a:gd name="T6" fmla="*/ 179 w 193"/>
                <a:gd name="T7" fmla="*/ 0 h 110"/>
                <a:gd name="T8" fmla="*/ 193 w 193"/>
                <a:gd name="T9" fmla="*/ 77 h 110"/>
              </a:gdLst>
              <a:ahLst/>
              <a:cxnLst>
                <a:cxn ang="0">
                  <a:pos x="T0" y="T1"/>
                </a:cxn>
                <a:cxn ang="0">
                  <a:pos x="T2" y="T3"/>
                </a:cxn>
                <a:cxn ang="0">
                  <a:pos x="T4" y="T5"/>
                </a:cxn>
                <a:cxn ang="0">
                  <a:pos x="T6" y="T7"/>
                </a:cxn>
                <a:cxn ang="0">
                  <a:pos x="T8" y="T9"/>
                </a:cxn>
              </a:cxnLst>
              <a:rect l="0" t="0" r="r" b="b"/>
              <a:pathLst>
                <a:path w="193" h="110">
                  <a:moveTo>
                    <a:pt x="193" y="77"/>
                  </a:moveTo>
                  <a:lnTo>
                    <a:pt x="13" y="110"/>
                  </a:lnTo>
                  <a:lnTo>
                    <a:pt x="0" y="33"/>
                  </a:lnTo>
                  <a:lnTo>
                    <a:pt x="179" y="0"/>
                  </a:lnTo>
                  <a:lnTo>
                    <a:pt x="193" y="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27" name="Freeform 166"/>
            <p:cNvSpPr>
              <a:spLocks/>
            </p:cNvSpPr>
            <p:nvPr userDrawn="1"/>
          </p:nvSpPr>
          <p:spPr bwMode="gray">
            <a:xfrm>
              <a:off x="8421688" y="6315075"/>
              <a:ext cx="84138" cy="90488"/>
            </a:xfrm>
            <a:custGeom>
              <a:avLst/>
              <a:gdLst>
                <a:gd name="T0" fmla="*/ 53 w 53"/>
                <a:gd name="T1" fmla="*/ 49 h 57"/>
                <a:gd name="T2" fmla="*/ 9 w 53"/>
                <a:gd name="T3" fmla="*/ 57 h 57"/>
                <a:gd name="T4" fmla="*/ 0 w 53"/>
                <a:gd name="T5" fmla="*/ 8 h 57"/>
                <a:gd name="T6" fmla="*/ 44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4" y="0"/>
                  </a:lnTo>
                  <a:lnTo>
                    <a:pt x="53" y="4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28" name="Freeform 167"/>
            <p:cNvSpPr>
              <a:spLocks/>
            </p:cNvSpPr>
            <p:nvPr userDrawn="1"/>
          </p:nvSpPr>
          <p:spPr bwMode="gray">
            <a:xfrm>
              <a:off x="8447088" y="6346825"/>
              <a:ext cx="36513" cy="36513"/>
            </a:xfrm>
            <a:custGeom>
              <a:avLst/>
              <a:gdLst>
                <a:gd name="T0" fmla="*/ 15 w 23"/>
                <a:gd name="T1" fmla="*/ 1 h 23"/>
                <a:gd name="T2" fmla="*/ 4 w 23"/>
                <a:gd name="T3" fmla="*/ 0 h 23"/>
                <a:gd name="T4" fmla="*/ 4 w 23"/>
                <a:gd name="T5" fmla="*/ 7 h 23"/>
                <a:gd name="T6" fmla="*/ 7 w 23"/>
                <a:gd name="T7" fmla="*/ 7 h 23"/>
                <a:gd name="T8" fmla="*/ 7 w 23"/>
                <a:gd name="T9" fmla="*/ 4 h 23"/>
                <a:gd name="T10" fmla="*/ 10 w 23"/>
                <a:gd name="T11" fmla="*/ 4 h 23"/>
                <a:gd name="T12" fmla="*/ 8 w 23"/>
                <a:gd name="T13" fmla="*/ 12 h 23"/>
                <a:gd name="T14" fmla="*/ 7 w 23"/>
                <a:gd name="T15" fmla="*/ 18 h 23"/>
                <a:gd name="T16" fmla="*/ 0 w 23"/>
                <a:gd name="T17" fmla="*/ 21 h 23"/>
                <a:gd name="T18" fmla="*/ 1 w 23"/>
                <a:gd name="T19" fmla="*/ 23 h 23"/>
                <a:gd name="T20" fmla="*/ 9 w 23"/>
                <a:gd name="T21" fmla="*/ 20 h 23"/>
                <a:gd name="T22" fmla="*/ 11 w 23"/>
                <a:gd name="T23" fmla="*/ 12 h 23"/>
                <a:gd name="T24" fmla="*/ 16 w 23"/>
                <a:gd name="T25" fmla="*/ 15 h 23"/>
                <a:gd name="T26" fmla="*/ 13 w 23"/>
                <a:gd name="T27" fmla="*/ 22 h 23"/>
                <a:gd name="T28" fmla="*/ 16 w 23"/>
                <a:gd name="T29" fmla="*/ 22 h 23"/>
                <a:gd name="T30" fmla="*/ 19 w 23"/>
                <a:gd name="T31" fmla="*/ 14 h 23"/>
                <a:gd name="T32" fmla="*/ 13 w 23"/>
                <a:gd name="T33" fmla="*/ 11 h 23"/>
                <a:gd name="T34" fmla="*/ 15 w 23"/>
                <a:gd name="T35" fmla="*/ 5 h 23"/>
                <a:gd name="T36" fmla="*/ 18 w 23"/>
                <a:gd name="T37" fmla="*/ 9 h 23"/>
                <a:gd name="T38" fmla="*/ 23 w 23"/>
                <a:gd name="T39" fmla="*/ 6 h 23"/>
                <a:gd name="T40" fmla="*/ 20 w 23"/>
                <a:gd name="T41" fmla="*/ 4 h 23"/>
                <a:gd name="T42" fmla="*/ 18 w 23"/>
                <a:gd name="T43" fmla="*/ 5 h 23"/>
                <a:gd name="T44" fmla="*/ 15 w 23"/>
                <a:gd name="T45"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23">
                  <a:moveTo>
                    <a:pt x="15" y="1"/>
                  </a:moveTo>
                  <a:lnTo>
                    <a:pt x="4" y="0"/>
                  </a:lnTo>
                  <a:lnTo>
                    <a:pt x="4" y="7"/>
                  </a:lnTo>
                  <a:lnTo>
                    <a:pt x="7" y="7"/>
                  </a:lnTo>
                  <a:lnTo>
                    <a:pt x="7" y="4"/>
                  </a:lnTo>
                  <a:lnTo>
                    <a:pt x="10" y="4"/>
                  </a:lnTo>
                  <a:lnTo>
                    <a:pt x="8" y="12"/>
                  </a:lnTo>
                  <a:lnTo>
                    <a:pt x="7" y="18"/>
                  </a:lnTo>
                  <a:lnTo>
                    <a:pt x="0" y="21"/>
                  </a:lnTo>
                  <a:lnTo>
                    <a:pt x="1" y="23"/>
                  </a:lnTo>
                  <a:lnTo>
                    <a:pt x="9" y="20"/>
                  </a:lnTo>
                  <a:lnTo>
                    <a:pt x="11" y="12"/>
                  </a:lnTo>
                  <a:lnTo>
                    <a:pt x="16" y="15"/>
                  </a:lnTo>
                  <a:lnTo>
                    <a:pt x="13" y="22"/>
                  </a:lnTo>
                  <a:lnTo>
                    <a:pt x="16" y="22"/>
                  </a:lnTo>
                  <a:lnTo>
                    <a:pt x="19" y="14"/>
                  </a:lnTo>
                  <a:lnTo>
                    <a:pt x="13" y="11"/>
                  </a:lnTo>
                  <a:lnTo>
                    <a:pt x="15" y="5"/>
                  </a:lnTo>
                  <a:lnTo>
                    <a:pt x="18" y="9"/>
                  </a:lnTo>
                  <a:lnTo>
                    <a:pt x="23" y="6"/>
                  </a:lnTo>
                  <a:lnTo>
                    <a:pt x="20" y="4"/>
                  </a:lnTo>
                  <a:lnTo>
                    <a:pt x="18" y="5"/>
                  </a:lnTo>
                  <a:lnTo>
                    <a:pt x="15" y="1"/>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29" name="Freeform 168"/>
            <p:cNvSpPr>
              <a:spLocks/>
            </p:cNvSpPr>
            <p:nvPr userDrawn="1"/>
          </p:nvSpPr>
          <p:spPr bwMode="gray">
            <a:xfrm>
              <a:off x="8462963" y="6335713"/>
              <a:ext cx="11113" cy="11113"/>
            </a:xfrm>
            <a:custGeom>
              <a:avLst/>
              <a:gdLst>
                <a:gd name="T0" fmla="*/ 6 w 6"/>
                <a:gd name="T1" fmla="*/ 3 h 6"/>
                <a:gd name="T2" fmla="*/ 3 w 6"/>
                <a:gd name="T3" fmla="*/ 6 h 6"/>
                <a:gd name="T4" fmla="*/ 0 w 6"/>
                <a:gd name="T5" fmla="*/ 3 h 6"/>
                <a:gd name="T6" fmla="*/ 3 w 6"/>
                <a:gd name="T7" fmla="*/ 0 h 6"/>
                <a:gd name="T8" fmla="*/ 6 w 6"/>
                <a:gd name="T9" fmla="*/ 3 h 6"/>
              </a:gdLst>
              <a:ahLst/>
              <a:cxnLst>
                <a:cxn ang="0">
                  <a:pos x="T0" y="T1"/>
                </a:cxn>
                <a:cxn ang="0">
                  <a:pos x="T2" y="T3"/>
                </a:cxn>
                <a:cxn ang="0">
                  <a:pos x="T4" y="T5"/>
                </a:cxn>
                <a:cxn ang="0">
                  <a:pos x="T6" y="T7"/>
                </a:cxn>
                <a:cxn ang="0">
                  <a:pos x="T8" y="T9"/>
                </a:cxn>
              </a:cxnLst>
              <a:rect l="0" t="0" r="r" b="b"/>
              <a:pathLst>
                <a:path w="6" h="6">
                  <a:moveTo>
                    <a:pt x="6" y="3"/>
                  </a:moveTo>
                  <a:cubicBezTo>
                    <a:pt x="5" y="5"/>
                    <a:pt x="4" y="6"/>
                    <a:pt x="3" y="6"/>
                  </a:cubicBezTo>
                  <a:cubicBezTo>
                    <a:pt x="1" y="5"/>
                    <a:pt x="0" y="4"/>
                    <a:pt x="0" y="3"/>
                  </a:cubicBezTo>
                  <a:cubicBezTo>
                    <a:pt x="0" y="1"/>
                    <a:pt x="2" y="0"/>
                    <a:pt x="3" y="0"/>
                  </a:cubicBezTo>
                  <a:cubicBezTo>
                    <a:pt x="5" y="0"/>
                    <a:pt x="6" y="2"/>
                    <a:pt x="6" y="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30" name="Freeform 169"/>
            <p:cNvSpPr>
              <a:spLocks/>
            </p:cNvSpPr>
            <p:nvPr userDrawn="1"/>
          </p:nvSpPr>
          <p:spPr bwMode="gray">
            <a:xfrm>
              <a:off x="8347076" y="6327775"/>
              <a:ext cx="85725" cy="92075"/>
            </a:xfrm>
            <a:custGeom>
              <a:avLst/>
              <a:gdLst>
                <a:gd name="T0" fmla="*/ 54 w 54"/>
                <a:gd name="T1" fmla="*/ 49 h 58"/>
                <a:gd name="T2" fmla="*/ 8 w 54"/>
                <a:gd name="T3" fmla="*/ 58 h 58"/>
                <a:gd name="T4" fmla="*/ 0 w 54"/>
                <a:gd name="T5" fmla="*/ 9 h 58"/>
                <a:gd name="T6" fmla="*/ 45 w 54"/>
                <a:gd name="T7" fmla="*/ 0 h 58"/>
                <a:gd name="T8" fmla="*/ 54 w 54"/>
                <a:gd name="T9" fmla="*/ 49 h 58"/>
              </a:gdLst>
              <a:ahLst/>
              <a:cxnLst>
                <a:cxn ang="0">
                  <a:pos x="T0" y="T1"/>
                </a:cxn>
                <a:cxn ang="0">
                  <a:pos x="T2" y="T3"/>
                </a:cxn>
                <a:cxn ang="0">
                  <a:pos x="T4" y="T5"/>
                </a:cxn>
                <a:cxn ang="0">
                  <a:pos x="T6" y="T7"/>
                </a:cxn>
                <a:cxn ang="0">
                  <a:pos x="T8" y="T9"/>
                </a:cxn>
              </a:cxnLst>
              <a:rect l="0" t="0" r="r" b="b"/>
              <a:pathLst>
                <a:path w="54" h="58">
                  <a:moveTo>
                    <a:pt x="54" y="49"/>
                  </a:moveTo>
                  <a:lnTo>
                    <a:pt x="8" y="58"/>
                  </a:lnTo>
                  <a:lnTo>
                    <a:pt x="0" y="9"/>
                  </a:lnTo>
                  <a:lnTo>
                    <a:pt x="45" y="0"/>
                  </a:lnTo>
                  <a:lnTo>
                    <a:pt x="54" y="4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31" name="Freeform 170"/>
            <p:cNvSpPr>
              <a:spLocks/>
            </p:cNvSpPr>
            <p:nvPr userDrawn="1"/>
          </p:nvSpPr>
          <p:spPr bwMode="gray">
            <a:xfrm>
              <a:off x="8366126" y="6361113"/>
              <a:ext cx="46038" cy="31750"/>
            </a:xfrm>
            <a:custGeom>
              <a:avLst/>
              <a:gdLst>
                <a:gd name="T0" fmla="*/ 0 w 29"/>
                <a:gd name="T1" fmla="*/ 4 h 20"/>
                <a:gd name="T2" fmla="*/ 3 w 29"/>
                <a:gd name="T3" fmla="*/ 20 h 20"/>
                <a:gd name="T4" fmla="*/ 29 w 29"/>
                <a:gd name="T5" fmla="*/ 15 h 20"/>
                <a:gd name="T6" fmla="*/ 27 w 29"/>
                <a:gd name="T7" fmla="*/ 0 h 20"/>
                <a:gd name="T8" fmla="*/ 16 w 29"/>
                <a:gd name="T9" fmla="*/ 12 h 20"/>
                <a:gd name="T10" fmla="*/ 0 w 29"/>
                <a:gd name="T11" fmla="*/ 4 h 20"/>
              </a:gdLst>
              <a:ahLst/>
              <a:cxnLst>
                <a:cxn ang="0">
                  <a:pos x="T0" y="T1"/>
                </a:cxn>
                <a:cxn ang="0">
                  <a:pos x="T2" y="T3"/>
                </a:cxn>
                <a:cxn ang="0">
                  <a:pos x="T4" y="T5"/>
                </a:cxn>
                <a:cxn ang="0">
                  <a:pos x="T6" y="T7"/>
                </a:cxn>
                <a:cxn ang="0">
                  <a:pos x="T8" y="T9"/>
                </a:cxn>
                <a:cxn ang="0">
                  <a:pos x="T10" y="T11"/>
                </a:cxn>
              </a:cxnLst>
              <a:rect l="0" t="0" r="r" b="b"/>
              <a:pathLst>
                <a:path w="29" h="20">
                  <a:moveTo>
                    <a:pt x="0" y="4"/>
                  </a:moveTo>
                  <a:lnTo>
                    <a:pt x="3" y="20"/>
                  </a:lnTo>
                  <a:lnTo>
                    <a:pt x="29" y="15"/>
                  </a:lnTo>
                  <a:lnTo>
                    <a:pt x="27" y="0"/>
                  </a:lnTo>
                  <a:lnTo>
                    <a:pt x="16" y="12"/>
                  </a:lnTo>
                  <a:lnTo>
                    <a:pt x="0" y="4"/>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32" name="Freeform 171"/>
            <p:cNvSpPr>
              <a:spLocks/>
            </p:cNvSpPr>
            <p:nvPr userDrawn="1"/>
          </p:nvSpPr>
          <p:spPr bwMode="gray">
            <a:xfrm>
              <a:off x="8366126" y="6354763"/>
              <a:ext cx="41275" cy="22225"/>
            </a:xfrm>
            <a:custGeom>
              <a:avLst/>
              <a:gdLst>
                <a:gd name="T0" fmla="*/ 0 w 26"/>
                <a:gd name="T1" fmla="*/ 5 h 14"/>
                <a:gd name="T2" fmla="*/ 0 w 26"/>
                <a:gd name="T3" fmla="*/ 6 h 14"/>
                <a:gd name="T4" fmla="*/ 14 w 26"/>
                <a:gd name="T5" fmla="*/ 14 h 14"/>
                <a:gd name="T6" fmla="*/ 26 w 26"/>
                <a:gd name="T7" fmla="*/ 1 h 14"/>
                <a:gd name="T8" fmla="*/ 26 w 26"/>
                <a:gd name="T9" fmla="*/ 0 h 14"/>
                <a:gd name="T10" fmla="*/ 0 w 26"/>
                <a:gd name="T11" fmla="*/ 5 h 14"/>
              </a:gdLst>
              <a:ahLst/>
              <a:cxnLst>
                <a:cxn ang="0">
                  <a:pos x="T0" y="T1"/>
                </a:cxn>
                <a:cxn ang="0">
                  <a:pos x="T2" y="T3"/>
                </a:cxn>
                <a:cxn ang="0">
                  <a:pos x="T4" y="T5"/>
                </a:cxn>
                <a:cxn ang="0">
                  <a:pos x="T6" y="T7"/>
                </a:cxn>
                <a:cxn ang="0">
                  <a:pos x="T8" y="T9"/>
                </a:cxn>
                <a:cxn ang="0">
                  <a:pos x="T10" y="T11"/>
                </a:cxn>
              </a:cxnLst>
              <a:rect l="0" t="0" r="r" b="b"/>
              <a:pathLst>
                <a:path w="26" h="14">
                  <a:moveTo>
                    <a:pt x="0" y="5"/>
                  </a:moveTo>
                  <a:lnTo>
                    <a:pt x="0" y="6"/>
                  </a:lnTo>
                  <a:lnTo>
                    <a:pt x="14" y="14"/>
                  </a:lnTo>
                  <a:lnTo>
                    <a:pt x="26" y="1"/>
                  </a:lnTo>
                  <a:lnTo>
                    <a:pt x="26" y="0"/>
                  </a:lnTo>
                  <a:lnTo>
                    <a:pt x="0" y="5"/>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33" name="Freeform 172"/>
            <p:cNvSpPr>
              <a:spLocks/>
            </p:cNvSpPr>
            <p:nvPr userDrawn="1"/>
          </p:nvSpPr>
          <p:spPr bwMode="gray">
            <a:xfrm>
              <a:off x="8272463" y="6342063"/>
              <a:ext cx="84138" cy="90488"/>
            </a:xfrm>
            <a:custGeom>
              <a:avLst/>
              <a:gdLst>
                <a:gd name="T0" fmla="*/ 53 w 53"/>
                <a:gd name="T1" fmla="*/ 49 h 57"/>
                <a:gd name="T2" fmla="*/ 9 w 53"/>
                <a:gd name="T3" fmla="*/ 57 h 57"/>
                <a:gd name="T4" fmla="*/ 0 w 53"/>
                <a:gd name="T5" fmla="*/ 8 h 57"/>
                <a:gd name="T6" fmla="*/ 45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5" y="0"/>
                  </a:lnTo>
                  <a:lnTo>
                    <a:pt x="53" y="4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34" name="Freeform 173"/>
            <p:cNvSpPr>
              <a:spLocks/>
            </p:cNvSpPr>
            <p:nvPr userDrawn="1"/>
          </p:nvSpPr>
          <p:spPr bwMode="gray">
            <a:xfrm>
              <a:off x="8293101" y="6367463"/>
              <a:ext cx="41275" cy="38100"/>
            </a:xfrm>
            <a:custGeom>
              <a:avLst/>
              <a:gdLst>
                <a:gd name="T0" fmla="*/ 22 w 23"/>
                <a:gd name="T1" fmla="*/ 5 h 21"/>
                <a:gd name="T2" fmla="*/ 15 w 23"/>
                <a:gd name="T3" fmla="*/ 1 h 21"/>
                <a:gd name="T4" fmla="*/ 11 w 23"/>
                <a:gd name="T5" fmla="*/ 4 h 21"/>
                <a:gd name="T6" fmla="*/ 5 w 23"/>
                <a:gd name="T7" fmla="*/ 2 h 21"/>
                <a:gd name="T8" fmla="*/ 0 w 23"/>
                <a:gd name="T9" fmla="*/ 9 h 21"/>
                <a:gd name="T10" fmla="*/ 14 w 23"/>
                <a:gd name="T11" fmla="*/ 21 h 21"/>
                <a:gd name="T12" fmla="*/ 22 w 23"/>
                <a:gd name="T13" fmla="*/ 5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2" y="5"/>
                  </a:moveTo>
                  <a:cubicBezTo>
                    <a:pt x="22" y="2"/>
                    <a:pt x="19" y="0"/>
                    <a:pt x="15" y="1"/>
                  </a:cubicBezTo>
                  <a:cubicBezTo>
                    <a:pt x="13" y="1"/>
                    <a:pt x="11" y="2"/>
                    <a:pt x="11" y="4"/>
                  </a:cubicBezTo>
                  <a:cubicBezTo>
                    <a:pt x="9" y="3"/>
                    <a:pt x="8" y="2"/>
                    <a:pt x="5" y="2"/>
                  </a:cubicBezTo>
                  <a:cubicBezTo>
                    <a:pt x="2" y="3"/>
                    <a:pt x="0" y="6"/>
                    <a:pt x="0" y="9"/>
                  </a:cubicBezTo>
                  <a:cubicBezTo>
                    <a:pt x="1" y="15"/>
                    <a:pt x="10" y="19"/>
                    <a:pt x="14" y="21"/>
                  </a:cubicBezTo>
                  <a:cubicBezTo>
                    <a:pt x="17" y="17"/>
                    <a:pt x="23" y="11"/>
                    <a:pt x="22" y="5"/>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35" name="Freeform 174"/>
            <p:cNvSpPr>
              <a:spLocks/>
            </p:cNvSpPr>
            <p:nvPr userDrawn="1"/>
          </p:nvSpPr>
          <p:spPr bwMode="gray">
            <a:xfrm>
              <a:off x="8240713" y="6521450"/>
              <a:ext cx="466725" cy="266700"/>
            </a:xfrm>
            <a:custGeom>
              <a:avLst/>
              <a:gdLst>
                <a:gd name="T0" fmla="*/ 294 w 294"/>
                <a:gd name="T1" fmla="*/ 168 h 168"/>
                <a:gd name="T2" fmla="*/ 245 w 294"/>
                <a:gd name="T3" fmla="*/ 0 h 168"/>
                <a:gd name="T4" fmla="*/ 0 w 294"/>
                <a:gd name="T5" fmla="*/ 38 h 168"/>
                <a:gd name="T6" fmla="*/ 18 w 294"/>
                <a:gd name="T7" fmla="*/ 168 h 168"/>
                <a:gd name="T8" fmla="*/ 294 w 294"/>
                <a:gd name="T9" fmla="*/ 168 h 168"/>
              </a:gdLst>
              <a:ahLst/>
              <a:cxnLst>
                <a:cxn ang="0">
                  <a:pos x="T0" y="T1"/>
                </a:cxn>
                <a:cxn ang="0">
                  <a:pos x="T2" y="T3"/>
                </a:cxn>
                <a:cxn ang="0">
                  <a:pos x="T4" y="T5"/>
                </a:cxn>
                <a:cxn ang="0">
                  <a:pos x="T6" y="T7"/>
                </a:cxn>
                <a:cxn ang="0">
                  <a:pos x="T8" y="T9"/>
                </a:cxn>
              </a:cxnLst>
              <a:rect l="0" t="0" r="r" b="b"/>
              <a:pathLst>
                <a:path w="294" h="168">
                  <a:moveTo>
                    <a:pt x="294" y="168"/>
                  </a:moveTo>
                  <a:lnTo>
                    <a:pt x="245" y="0"/>
                  </a:lnTo>
                  <a:lnTo>
                    <a:pt x="0" y="38"/>
                  </a:lnTo>
                  <a:lnTo>
                    <a:pt x="18" y="168"/>
                  </a:lnTo>
                  <a:lnTo>
                    <a:pt x="294" y="168"/>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36" name="Freeform 175"/>
            <p:cNvSpPr>
              <a:spLocks/>
            </p:cNvSpPr>
            <p:nvPr userDrawn="1"/>
          </p:nvSpPr>
          <p:spPr bwMode="gray">
            <a:xfrm>
              <a:off x="8240713" y="6562725"/>
              <a:ext cx="198438" cy="225425"/>
            </a:xfrm>
            <a:custGeom>
              <a:avLst/>
              <a:gdLst>
                <a:gd name="T0" fmla="*/ 125 w 125"/>
                <a:gd name="T1" fmla="*/ 142 h 142"/>
                <a:gd name="T2" fmla="*/ 18 w 125"/>
                <a:gd name="T3" fmla="*/ 142 h 142"/>
                <a:gd name="T4" fmla="*/ 0 w 125"/>
                <a:gd name="T5" fmla="*/ 12 h 142"/>
                <a:gd name="T6" fmla="*/ 76 w 125"/>
                <a:gd name="T7" fmla="*/ 0 h 142"/>
                <a:gd name="T8" fmla="*/ 125 w 125"/>
                <a:gd name="T9" fmla="*/ 142 h 142"/>
              </a:gdLst>
              <a:ahLst/>
              <a:cxnLst>
                <a:cxn ang="0">
                  <a:pos x="T0" y="T1"/>
                </a:cxn>
                <a:cxn ang="0">
                  <a:pos x="T2" y="T3"/>
                </a:cxn>
                <a:cxn ang="0">
                  <a:pos x="T4" y="T5"/>
                </a:cxn>
                <a:cxn ang="0">
                  <a:pos x="T6" y="T7"/>
                </a:cxn>
                <a:cxn ang="0">
                  <a:pos x="T8" y="T9"/>
                </a:cxn>
              </a:cxnLst>
              <a:rect l="0" t="0" r="r" b="b"/>
              <a:pathLst>
                <a:path w="125" h="142">
                  <a:moveTo>
                    <a:pt x="125" y="142"/>
                  </a:moveTo>
                  <a:lnTo>
                    <a:pt x="18" y="142"/>
                  </a:lnTo>
                  <a:lnTo>
                    <a:pt x="0" y="12"/>
                  </a:lnTo>
                  <a:lnTo>
                    <a:pt x="76" y="0"/>
                  </a:lnTo>
                  <a:lnTo>
                    <a:pt x="125" y="142"/>
                  </a:lnTo>
                  <a:close/>
                </a:path>
              </a:pathLst>
            </a:custGeom>
            <a:solidFill>
              <a:srgbClr val="00A8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37" name="Rectangle 176"/>
            <p:cNvSpPr>
              <a:spLocks noChangeArrowheads="1"/>
            </p:cNvSpPr>
            <p:nvPr userDrawn="1"/>
          </p:nvSpPr>
          <p:spPr bwMode="gray">
            <a:xfrm>
              <a:off x="8091488" y="3802063"/>
              <a:ext cx="168275" cy="33338"/>
            </a:xfrm>
            <a:prstGeom prst="rect">
              <a:avLst/>
            </a:prstGeom>
            <a:solidFill>
              <a:srgbClr val="40CD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38" name="Freeform 177"/>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39" name="Freeform 178"/>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40" name="Freeform 179"/>
            <p:cNvSpPr>
              <a:spLocks/>
            </p:cNvSpPr>
            <p:nvPr userDrawn="1"/>
          </p:nvSpPr>
          <p:spPr bwMode="gray">
            <a:xfrm>
              <a:off x="9932988" y="4840288"/>
              <a:ext cx="995363" cy="1466850"/>
            </a:xfrm>
            <a:custGeom>
              <a:avLst/>
              <a:gdLst>
                <a:gd name="T0" fmla="*/ 26 w 627"/>
                <a:gd name="T1" fmla="*/ 0 h 924"/>
                <a:gd name="T2" fmla="*/ 0 w 627"/>
                <a:gd name="T3" fmla="*/ 18 h 924"/>
                <a:gd name="T4" fmla="*/ 248 w 627"/>
                <a:gd name="T5" fmla="*/ 393 h 924"/>
                <a:gd name="T6" fmla="*/ 599 w 627"/>
                <a:gd name="T7" fmla="*/ 924 h 924"/>
                <a:gd name="T8" fmla="*/ 627 w 627"/>
                <a:gd name="T9" fmla="*/ 907 h 924"/>
                <a:gd name="T10" fmla="*/ 26 w 627"/>
                <a:gd name="T11" fmla="*/ 0 h 924"/>
              </a:gdLst>
              <a:ahLst/>
              <a:cxnLst>
                <a:cxn ang="0">
                  <a:pos x="T0" y="T1"/>
                </a:cxn>
                <a:cxn ang="0">
                  <a:pos x="T2" y="T3"/>
                </a:cxn>
                <a:cxn ang="0">
                  <a:pos x="T4" y="T5"/>
                </a:cxn>
                <a:cxn ang="0">
                  <a:pos x="T6" y="T7"/>
                </a:cxn>
                <a:cxn ang="0">
                  <a:pos x="T8" y="T9"/>
                </a:cxn>
                <a:cxn ang="0">
                  <a:pos x="T10" y="T11"/>
                </a:cxn>
              </a:cxnLst>
              <a:rect l="0" t="0" r="r" b="b"/>
              <a:pathLst>
                <a:path w="627" h="924">
                  <a:moveTo>
                    <a:pt x="26" y="0"/>
                  </a:moveTo>
                  <a:lnTo>
                    <a:pt x="0" y="18"/>
                  </a:lnTo>
                  <a:lnTo>
                    <a:pt x="248" y="393"/>
                  </a:lnTo>
                  <a:lnTo>
                    <a:pt x="599" y="924"/>
                  </a:lnTo>
                  <a:lnTo>
                    <a:pt x="627" y="907"/>
                  </a:lnTo>
                  <a:lnTo>
                    <a:pt x="26" y="0"/>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41" name="Freeform 180"/>
            <p:cNvSpPr>
              <a:spLocks/>
            </p:cNvSpPr>
            <p:nvPr userDrawn="1"/>
          </p:nvSpPr>
          <p:spPr bwMode="gray">
            <a:xfrm>
              <a:off x="10814051" y="6172200"/>
              <a:ext cx="57150" cy="47625"/>
            </a:xfrm>
            <a:custGeom>
              <a:avLst/>
              <a:gdLst>
                <a:gd name="T0" fmla="*/ 36 w 36"/>
                <a:gd name="T1" fmla="*/ 13 h 30"/>
                <a:gd name="T2" fmla="*/ 9 w 36"/>
                <a:gd name="T3" fmla="*/ 30 h 30"/>
                <a:gd name="T4" fmla="*/ 9 w 36"/>
                <a:gd name="T5" fmla="*/ 30 h 30"/>
                <a:gd name="T6" fmla="*/ 0 w 36"/>
                <a:gd name="T7" fmla="*/ 18 h 30"/>
                <a:gd name="T8" fmla="*/ 27 w 36"/>
                <a:gd name="T9" fmla="*/ 0 h 30"/>
                <a:gd name="T10" fmla="*/ 36 w 36"/>
                <a:gd name="T11" fmla="*/ 13 h 30"/>
              </a:gdLst>
              <a:ahLst/>
              <a:cxnLst>
                <a:cxn ang="0">
                  <a:pos x="T0" y="T1"/>
                </a:cxn>
                <a:cxn ang="0">
                  <a:pos x="T2" y="T3"/>
                </a:cxn>
                <a:cxn ang="0">
                  <a:pos x="T4" y="T5"/>
                </a:cxn>
                <a:cxn ang="0">
                  <a:pos x="T6" y="T7"/>
                </a:cxn>
                <a:cxn ang="0">
                  <a:pos x="T8" y="T9"/>
                </a:cxn>
                <a:cxn ang="0">
                  <a:pos x="T10" y="T11"/>
                </a:cxn>
              </a:cxnLst>
              <a:rect l="0" t="0" r="r" b="b"/>
              <a:pathLst>
                <a:path w="36" h="30">
                  <a:moveTo>
                    <a:pt x="36" y="13"/>
                  </a:moveTo>
                  <a:lnTo>
                    <a:pt x="9" y="30"/>
                  </a:lnTo>
                  <a:lnTo>
                    <a:pt x="9" y="30"/>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42" name="Freeform 181"/>
            <p:cNvSpPr>
              <a:spLocks/>
            </p:cNvSpPr>
            <p:nvPr userDrawn="1"/>
          </p:nvSpPr>
          <p:spPr bwMode="gray">
            <a:xfrm>
              <a:off x="10785476" y="6127750"/>
              <a:ext cx="55563" cy="49213"/>
            </a:xfrm>
            <a:custGeom>
              <a:avLst/>
              <a:gdLst>
                <a:gd name="T0" fmla="*/ 35 w 35"/>
                <a:gd name="T1" fmla="*/ 13 h 31"/>
                <a:gd name="T2" fmla="*/ 8 w 35"/>
                <a:gd name="T3" fmla="*/ 31 h 31"/>
                <a:gd name="T4" fmla="*/ 8 w 35"/>
                <a:gd name="T5" fmla="*/ 31 h 31"/>
                <a:gd name="T6" fmla="*/ 0 w 35"/>
                <a:gd name="T7" fmla="*/ 18 h 31"/>
                <a:gd name="T8" fmla="*/ 26 w 35"/>
                <a:gd name="T9" fmla="*/ 0 h 31"/>
                <a:gd name="T10" fmla="*/ 35 w 35"/>
                <a:gd name="T11" fmla="*/ 13 h 31"/>
              </a:gdLst>
              <a:ahLst/>
              <a:cxnLst>
                <a:cxn ang="0">
                  <a:pos x="T0" y="T1"/>
                </a:cxn>
                <a:cxn ang="0">
                  <a:pos x="T2" y="T3"/>
                </a:cxn>
                <a:cxn ang="0">
                  <a:pos x="T4" y="T5"/>
                </a:cxn>
                <a:cxn ang="0">
                  <a:pos x="T6" y="T7"/>
                </a:cxn>
                <a:cxn ang="0">
                  <a:pos x="T8" y="T9"/>
                </a:cxn>
                <a:cxn ang="0">
                  <a:pos x="T10" y="T11"/>
                </a:cxn>
              </a:cxnLst>
              <a:rect l="0" t="0" r="r" b="b"/>
              <a:pathLst>
                <a:path w="35" h="31">
                  <a:moveTo>
                    <a:pt x="35" y="13"/>
                  </a:moveTo>
                  <a:lnTo>
                    <a:pt x="8" y="31"/>
                  </a:lnTo>
                  <a:lnTo>
                    <a:pt x="8" y="31"/>
                  </a:lnTo>
                  <a:lnTo>
                    <a:pt x="0" y="18"/>
                  </a:lnTo>
                  <a:lnTo>
                    <a:pt x="26"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43" name="Freeform 182"/>
            <p:cNvSpPr>
              <a:spLocks/>
            </p:cNvSpPr>
            <p:nvPr userDrawn="1"/>
          </p:nvSpPr>
          <p:spPr bwMode="gray">
            <a:xfrm>
              <a:off x="10753726" y="6081713"/>
              <a:ext cx="58738" cy="50800"/>
            </a:xfrm>
            <a:custGeom>
              <a:avLst/>
              <a:gdLst>
                <a:gd name="T0" fmla="*/ 37 w 37"/>
                <a:gd name="T1" fmla="*/ 14 h 32"/>
                <a:gd name="T2" fmla="*/ 10 w 37"/>
                <a:gd name="T3" fmla="*/ 32 h 32"/>
                <a:gd name="T4" fmla="*/ 0 w 37"/>
                <a:gd name="T5" fmla="*/ 18 h 32"/>
                <a:gd name="T6" fmla="*/ 28 w 37"/>
                <a:gd name="T7" fmla="*/ 0 h 32"/>
                <a:gd name="T8" fmla="*/ 37 w 37"/>
                <a:gd name="T9" fmla="*/ 14 h 32"/>
              </a:gdLst>
              <a:ahLst/>
              <a:cxnLst>
                <a:cxn ang="0">
                  <a:pos x="T0" y="T1"/>
                </a:cxn>
                <a:cxn ang="0">
                  <a:pos x="T2" y="T3"/>
                </a:cxn>
                <a:cxn ang="0">
                  <a:pos x="T4" y="T5"/>
                </a:cxn>
                <a:cxn ang="0">
                  <a:pos x="T6" y="T7"/>
                </a:cxn>
                <a:cxn ang="0">
                  <a:pos x="T8" y="T9"/>
                </a:cxn>
              </a:cxnLst>
              <a:rect l="0" t="0" r="r" b="b"/>
              <a:pathLst>
                <a:path w="37" h="32">
                  <a:moveTo>
                    <a:pt x="37" y="14"/>
                  </a:moveTo>
                  <a:lnTo>
                    <a:pt x="10" y="32"/>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44" name="Freeform 183"/>
            <p:cNvSpPr>
              <a:spLocks/>
            </p:cNvSpPr>
            <p:nvPr userDrawn="1"/>
          </p:nvSpPr>
          <p:spPr bwMode="gray">
            <a:xfrm>
              <a:off x="10725151" y="60372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45" name="Freeform 184"/>
            <p:cNvSpPr>
              <a:spLocks/>
            </p:cNvSpPr>
            <p:nvPr userDrawn="1"/>
          </p:nvSpPr>
          <p:spPr bwMode="gray">
            <a:xfrm>
              <a:off x="10696576" y="5994400"/>
              <a:ext cx="55563" cy="47625"/>
            </a:xfrm>
            <a:custGeom>
              <a:avLst/>
              <a:gdLst>
                <a:gd name="T0" fmla="*/ 35 w 35"/>
                <a:gd name="T1" fmla="*/ 13 h 30"/>
                <a:gd name="T2" fmla="*/ 8 w 35"/>
                <a:gd name="T3" fmla="*/ 30 h 30"/>
                <a:gd name="T4" fmla="*/ 0 w 35"/>
                <a:gd name="T5" fmla="*/ 17 h 30"/>
                <a:gd name="T6" fmla="*/ 27 w 35"/>
                <a:gd name="T7" fmla="*/ 0 h 30"/>
                <a:gd name="T8" fmla="*/ 35 w 35"/>
                <a:gd name="T9" fmla="*/ 13 h 30"/>
              </a:gdLst>
              <a:ahLst/>
              <a:cxnLst>
                <a:cxn ang="0">
                  <a:pos x="T0" y="T1"/>
                </a:cxn>
                <a:cxn ang="0">
                  <a:pos x="T2" y="T3"/>
                </a:cxn>
                <a:cxn ang="0">
                  <a:pos x="T4" y="T5"/>
                </a:cxn>
                <a:cxn ang="0">
                  <a:pos x="T6" y="T7"/>
                </a:cxn>
                <a:cxn ang="0">
                  <a:pos x="T8" y="T9"/>
                </a:cxn>
              </a:cxnLst>
              <a:rect l="0" t="0" r="r" b="b"/>
              <a:pathLst>
                <a:path w="35" h="30">
                  <a:moveTo>
                    <a:pt x="35" y="13"/>
                  </a:moveTo>
                  <a:lnTo>
                    <a:pt x="8" y="30"/>
                  </a:lnTo>
                  <a:lnTo>
                    <a:pt x="0" y="17"/>
                  </a:lnTo>
                  <a:lnTo>
                    <a:pt x="27"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46" name="Freeform 185"/>
            <p:cNvSpPr>
              <a:spLocks/>
            </p:cNvSpPr>
            <p:nvPr userDrawn="1"/>
          </p:nvSpPr>
          <p:spPr bwMode="gray">
            <a:xfrm>
              <a:off x="10666413" y="5949950"/>
              <a:ext cx="57150" cy="49213"/>
            </a:xfrm>
            <a:custGeom>
              <a:avLst/>
              <a:gdLst>
                <a:gd name="T0" fmla="*/ 36 w 36"/>
                <a:gd name="T1" fmla="*/ 13 h 31"/>
                <a:gd name="T2" fmla="*/ 9 w 36"/>
                <a:gd name="T3" fmla="*/ 31 h 31"/>
                <a:gd name="T4" fmla="*/ 9 w 36"/>
                <a:gd name="T5" fmla="*/ 31 h 31"/>
                <a:gd name="T6" fmla="*/ 0 w 36"/>
                <a:gd name="T7" fmla="*/ 18 h 31"/>
                <a:gd name="T8" fmla="*/ 0 w 36"/>
                <a:gd name="T9" fmla="*/ 18 h 31"/>
                <a:gd name="T10" fmla="*/ 27 w 36"/>
                <a:gd name="T11" fmla="*/ 0 h 31"/>
                <a:gd name="T12" fmla="*/ 36 w 36"/>
                <a:gd name="T13" fmla="*/ 13 h 31"/>
              </a:gdLst>
              <a:ahLst/>
              <a:cxnLst>
                <a:cxn ang="0">
                  <a:pos x="T0" y="T1"/>
                </a:cxn>
                <a:cxn ang="0">
                  <a:pos x="T2" y="T3"/>
                </a:cxn>
                <a:cxn ang="0">
                  <a:pos x="T4" y="T5"/>
                </a:cxn>
                <a:cxn ang="0">
                  <a:pos x="T6" y="T7"/>
                </a:cxn>
                <a:cxn ang="0">
                  <a:pos x="T8" y="T9"/>
                </a:cxn>
                <a:cxn ang="0">
                  <a:pos x="T10" y="T11"/>
                </a:cxn>
                <a:cxn ang="0">
                  <a:pos x="T12" y="T13"/>
                </a:cxn>
              </a:cxnLst>
              <a:rect l="0" t="0" r="r" b="b"/>
              <a:pathLst>
                <a:path w="36" h="31">
                  <a:moveTo>
                    <a:pt x="36" y="13"/>
                  </a:moveTo>
                  <a:lnTo>
                    <a:pt x="9" y="31"/>
                  </a:lnTo>
                  <a:lnTo>
                    <a:pt x="9" y="31"/>
                  </a:lnTo>
                  <a:lnTo>
                    <a:pt x="0" y="18"/>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47" name="Freeform 186"/>
            <p:cNvSpPr>
              <a:spLocks/>
            </p:cNvSpPr>
            <p:nvPr userDrawn="1"/>
          </p:nvSpPr>
          <p:spPr bwMode="gray">
            <a:xfrm>
              <a:off x="10637838" y="5903913"/>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48" name="Freeform 187"/>
            <p:cNvSpPr>
              <a:spLocks/>
            </p:cNvSpPr>
            <p:nvPr userDrawn="1"/>
          </p:nvSpPr>
          <p:spPr bwMode="gray">
            <a:xfrm>
              <a:off x="10607676" y="5859463"/>
              <a:ext cx="57150" cy="50800"/>
            </a:xfrm>
            <a:custGeom>
              <a:avLst/>
              <a:gdLst>
                <a:gd name="T0" fmla="*/ 36 w 36"/>
                <a:gd name="T1" fmla="*/ 14 h 32"/>
                <a:gd name="T2" fmla="*/ 8 w 36"/>
                <a:gd name="T3" fmla="*/ 32 h 32"/>
                <a:gd name="T4" fmla="*/ 0 w 36"/>
                <a:gd name="T5" fmla="*/ 18 h 32"/>
                <a:gd name="T6" fmla="*/ 0 w 36"/>
                <a:gd name="T7" fmla="*/ 18 h 32"/>
                <a:gd name="T8" fmla="*/ 28 w 36"/>
                <a:gd name="T9" fmla="*/ 0 h 32"/>
                <a:gd name="T10" fmla="*/ 36 w 36"/>
                <a:gd name="T11" fmla="*/ 14 h 32"/>
              </a:gdLst>
              <a:ahLst/>
              <a:cxnLst>
                <a:cxn ang="0">
                  <a:pos x="T0" y="T1"/>
                </a:cxn>
                <a:cxn ang="0">
                  <a:pos x="T2" y="T3"/>
                </a:cxn>
                <a:cxn ang="0">
                  <a:pos x="T4" y="T5"/>
                </a:cxn>
                <a:cxn ang="0">
                  <a:pos x="T6" y="T7"/>
                </a:cxn>
                <a:cxn ang="0">
                  <a:pos x="T8" y="T9"/>
                </a:cxn>
                <a:cxn ang="0">
                  <a:pos x="T10" y="T11"/>
                </a:cxn>
              </a:cxnLst>
              <a:rect l="0" t="0" r="r" b="b"/>
              <a:pathLst>
                <a:path w="36" h="32">
                  <a:moveTo>
                    <a:pt x="36" y="14"/>
                  </a:moveTo>
                  <a:lnTo>
                    <a:pt x="8" y="32"/>
                  </a:lnTo>
                  <a:lnTo>
                    <a:pt x="0" y="18"/>
                  </a:lnTo>
                  <a:lnTo>
                    <a:pt x="0" y="18"/>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49" name="Freeform 188"/>
            <p:cNvSpPr>
              <a:spLocks/>
            </p:cNvSpPr>
            <p:nvPr userDrawn="1"/>
          </p:nvSpPr>
          <p:spPr bwMode="gray">
            <a:xfrm>
              <a:off x="10577513" y="5815013"/>
              <a:ext cx="57150" cy="49213"/>
            </a:xfrm>
            <a:custGeom>
              <a:avLst/>
              <a:gdLst>
                <a:gd name="T0" fmla="*/ 36 w 36"/>
                <a:gd name="T1" fmla="*/ 13 h 31"/>
                <a:gd name="T2" fmla="*/ 9 w 36"/>
                <a:gd name="T3" fmla="*/ 31 h 31"/>
                <a:gd name="T4" fmla="*/ 9 w 36"/>
                <a:gd name="T5" fmla="*/ 31 h 31"/>
                <a:gd name="T6" fmla="*/ 0 w 36"/>
                <a:gd name="T7" fmla="*/ 18 h 31"/>
                <a:gd name="T8" fmla="*/ 27 w 36"/>
                <a:gd name="T9" fmla="*/ 0 h 31"/>
                <a:gd name="T10" fmla="*/ 36 w 36"/>
                <a:gd name="T11" fmla="*/ 13 h 31"/>
              </a:gdLst>
              <a:ahLst/>
              <a:cxnLst>
                <a:cxn ang="0">
                  <a:pos x="T0" y="T1"/>
                </a:cxn>
                <a:cxn ang="0">
                  <a:pos x="T2" y="T3"/>
                </a:cxn>
                <a:cxn ang="0">
                  <a:pos x="T4" y="T5"/>
                </a:cxn>
                <a:cxn ang="0">
                  <a:pos x="T6" y="T7"/>
                </a:cxn>
                <a:cxn ang="0">
                  <a:pos x="T8" y="T9"/>
                </a:cxn>
                <a:cxn ang="0">
                  <a:pos x="T10" y="T11"/>
                </a:cxn>
              </a:cxnLst>
              <a:rect l="0" t="0" r="r" b="b"/>
              <a:pathLst>
                <a:path w="36" h="31">
                  <a:moveTo>
                    <a:pt x="36" y="13"/>
                  </a:moveTo>
                  <a:lnTo>
                    <a:pt x="9" y="31"/>
                  </a:ln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50" name="Freeform 189"/>
            <p:cNvSpPr>
              <a:spLocks/>
            </p:cNvSpPr>
            <p:nvPr userDrawn="1"/>
          </p:nvSpPr>
          <p:spPr bwMode="gray">
            <a:xfrm>
              <a:off x="10548938" y="5772150"/>
              <a:ext cx="57150" cy="47625"/>
            </a:xfrm>
            <a:custGeom>
              <a:avLst/>
              <a:gdLst>
                <a:gd name="T0" fmla="*/ 36 w 36"/>
                <a:gd name="T1" fmla="*/ 13 h 30"/>
                <a:gd name="T2" fmla="*/ 9 w 36"/>
                <a:gd name="T3" fmla="*/ 30 h 30"/>
                <a:gd name="T4" fmla="*/ 0 w 36"/>
                <a:gd name="T5" fmla="*/ 17 h 30"/>
                <a:gd name="T6" fmla="*/ 27 w 36"/>
                <a:gd name="T7" fmla="*/ 0 h 30"/>
                <a:gd name="T8" fmla="*/ 36 w 36"/>
                <a:gd name="T9" fmla="*/ 13 h 30"/>
              </a:gdLst>
              <a:ahLst/>
              <a:cxnLst>
                <a:cxn ang="0">
                  <a:pos x="T0" y="T1"/>
                </a:cxn>
                <a:cxn ang="0">
                  <a:pos x="T2" y="T3"/>
                </a:cxn>
                <a:cxn ang="0">
                  <a:pos x="T4" y="T5"/>
                </a:cxn>
                <a:cxn ang="0">
                  <a:pos x="T6" y="T7"/>
                </a:cxn>
                <a:cxn ang="0">
                  <a:pos x="T8" y="T9"/>
                </a:cxn>
              </a:cxnLst>
              <a:rect l="0" t="0" r="r" b="b"/>
              <a:pathLst>
                <a:path w="36" h="30">
                  <a:moveTo>
                    <a:pt x="36" y="13"/>
                  </a:moveTo>
                  <a:lnTo>
                    <a:pt x="9" y="30"/>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51" name="Freeform 190"/>
            <p:cNvSpPr>
              <a:spLocks/>
            </p:cNvSpPr>
            <p:nvPr userDrawn="1"/>
          </p:nvSpPr>
          <p:spPr bwMode="gray">
            <a:xfrm>
              <a:off x="10520363" y="5726113"/>
              <a:ext cx="55563" cy="50800"/>
            </a:xfrm>
            <a:custGeom>
              <a:avLst/>
              <a:gdLst>
                <a:gd name="T0" fmla="*/ 35 w 35"/>
                <a:gd name="T1" fmla="*/ 14 h 32"/>
                <a:gd name="T2" fmla="*/ 8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52" name="Freeform 191"/>
            <p:cNvSpPr>
              <a:spLocks/>
            </p:cNvSpPr>
            <p:nvPr userDrawn="1"/>
          </p:nvSpPr>
          <p:spPr bwMode="gray">
            <a:xfrm>
              <a:off x="10488613" y="56816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53" name="Freeform 192"/>
            <p:cNvSpPr>
              <a:spLocks/>
            </p:cNvSpPr>
            <p:nvPr userDrawn="1"/>
          </p:nvSpPr>
          <p:spPr bwMode="gray">
            <a:xfrm>
              <a:off x="10460038" y="563721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54" name="Freeform 193"/>
            <p:cNvSpPr>
              <a:spLocks/>
            </p:cNvSpPr>
            <p:nvPr userDrawn="1"/>
          </p:nvSpPr>
          <p:spPr bwMode="gray">
            <a:xfrm>
              <a:off x="10431463" y="5594350"/>
              <a:ext cx="55563" cy="47625"/>
            </a:xfrm>
            <a:custGeom>
              <a:avLst/>
              <a:gdLst>
                <a:gd name="T0" fmla="*/ 35 w 35"/>
                <a:gd name="T1" fmla="*/ 12 h 30"/>
                <a:gd name="T2" fmla="*/ 9 w 35"/>
                <a:gd name="T3" fmla="*/ 30 h 30"/>
                <a:gd name="T4" fmla="*/ 9 w 35"/>
                <a:gd name="T5" fmla="*/ 30 h 30"/>
                <a:gd name="T6" fmla="*/ 0 w 35"/>
                <a:gd name="T7" fmla="*/ 17 h 30"/>
                <a:gd name="T8" fmla="*/ 0 w 35"/>
                <a:gd name="T9" fmla="*/ 17 h 30"/>
                <a:gd name="T10" fmla="*/ 27 w 35"/>
                <a:gd name="T11" fmla="*/ 0 h 30"/>
                <a:gd name="T12" fmla="*/ 35 w 35"/>
                <a:gd name="T13" fmla="*/ 12 h 30"/>
              </a:gdLst>
              <a:ahLst/>
              <a:cxnLst>
                <a:cxn ang="0">
                  <a:pos x="T0" y="T1"/>
                </a:cxn>
                <a:cxn ang="0">
                  <a:pos x="T2" y="T3"/>
                </a:cxn>
                <a:cxn ang="0">
                  <a:pos x="T4" y="T5"/>
                </a:cxn>
                <a:cxn ang="0">
                  <a:pos x="T6" y="T7"/>
                </a:cxn>
                <a:cxn ang="0">
                  <a:pos x="T8" y="T9"/>
                </a:cxn>
                <a:cxn ang="0">
                  <a:pos x="T10" y="T11"/>
                </a:cxn>
                <a:cxn ang="0">
                  <a:pos x="T12" y="T13"/>
                </a:cxn>
              </a:cxnLst>
              <a:rect l="0" t="0" r="r" b="b"/>
              <a:pathLst>
                <a:path w="35" h="30">
                  <a:moveTo>
                    <a:pt x="35" y="12"/>
                  </a:moveTo>
                  <a:lnTo>
                    <a:pt x="9" y="30"/>
                  </a:lnTo>
                  <a:lnTo>
                    <a:pt x="9" y="30"/>
                  </a:lnTo>
                  <a:lnTo>
                    <a:pt x="0" y="17"/>
                  </a:lnTo>
                  <a:lnTo>
                    <a:pt x="0" y="17"/>
                  </a:lnTo>
                  <a:lnTo>
                    <a:pt x="27" y="0"/>
                  </a:lnTo>
                  <a:lnTo>
                    <a:pt x="35" y="12"/>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55" name="Freeform 194"/>
            <p:cNvSpPr>
              <a:spLocks/>
            </p:cNvSpPr>
            <p:nvPr userDrawn="1"/>
          </p:nvSpPr>
          <p:spPr bwMode="gray">
            <a:xfrm>
              <a:off x="10401301" y="5548313"/>
              <a:ext cx="57150" cy="49213"/>
            </a:xfrm>
            <a:custGeom>
              <a:avLst/>
              <a:gdLst>
                <a:gd name="T0" fmla="*/ 36 w 36"/>
                <a:gd name="T1" fmla="*/ 14 h 31"/>
                <a:gd name="T2" fmla="*/ 9 w 36"/>
                <a:gd name="T3" fmla="*/ 31 h 31"/>
                <a:gd name="T4" fmla="*/ 0 w 36"/>
                <a:gd name="T5" fmla="*/ 18 h 31"/>
                <a:gd name="T6" fmla="*/ 27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9" y="31"/>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56" name="Freeform 195"/>
            <p:cNvSpPr>
              <a:spLocks/>
            </p:cNvSpPr>
            <p:nvPr userDrawn="1"/>
          </p:nvSpPr>
          <p:spPr bwMode="gray">
            <a:xfrm>
              <a:off x="10371138" y="5503863"/>
              <a:ext cx="58738" cy="50800"/>
            </a:xfrm>
            <a:custGeom>
              <a:avLst/>
              <a:gdLst>
                <a:gd name="T0" fmla="*/ 37 w 37"/>
                <a:gd name="T1" fmla="*/ 14 h 32"/>
                <a:gd name="T2" fmla="*/ 9 w 37"/>
                <a:gd name="T3" fmla="*/ 32 h 32"/>
                <a:gd name="T4" fmla="*/ 0 w 37"/>
                <a:gd name="T5" fmla="*/ 18 h 32"/>
                <a:gd name="T6" fmla="*/ 0 w 37"/>
                <a:gd name="T7" fmla="*/ 18 h 32"/>
                <a:gd name="T8" fmla="*/ 28 w 37"/>
                <a:gd name="T9" fmla="*/ 0 h 32"/>
                <a:gd name="T10" fmla="*/ 37 w 37"/>
                <a:gd name="T11" fmla="*/ 14 h 32"/>
              </a:gdLst>
              <a:ahLst/>
              <a:cxnLst>
                <a:cxn ang="0">
                  <a:pos x="T0" y="T1"/>
                </a:cxn>
                <a:cxn ang="0">
                  <a:pos x="T2" y="T3"/>
                </a:cxn>
                <a:cxn ang="0">
                  <a:pos x="T4" y="T5"/>
                </a:cxn>
                <a:cxn ang="0">
                  <a:pos x="T6" y="T7"/>
                </a:cxn>
                <a:cxn ang="0">
                  <a:pos x="T8" y="T9"/>
                </a:cxn>
                <a:cxn ang="0">
                  <a:pos x="T10" y="T11"/>
                </a:cxn>
              </a:cxnLst>
              <a:rect l="0" t="0" r="r" b="b"/>
              <a:pathLst>
                <a:path w="37" h="32">
                  <a:moveTo>
                    <a:pt x="37" y="14"/>
                  </a:move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57" name="Freeform 196"/>
            <p:cNvSpPr>
              <a:spLocks/>
            </p:cNvSpPr>
            <p:nvPr userDrawn="1"/>
          </p:nvSpPr>
          <p:spPr bwMode="gray">
            <a:xfrm>
              <a:off x="10342563" y="5459413"/>
              <a:ext cx="58738" cy="49213"/>
            </a:xfrm>
            <a:custGeom>
              <a:avLst/>
              <a:gdLst>
                <a:gd name="T0" fmla="*/ 37 w 37"/>
                <a:gd name="T1" fmla="*/ 13 h 31"/>
                <a:gd name="T2" fmla="*/ 9 w 37"/>
                <a:gd name="T3" fmla="*/ 31 h 31"/>
                <a:gd name="T4" fmla="*/ 9 w 37"/>
                <a:gd name="T5" fmla="*/ 31 h 31"/>
                <a:gd name="T6" fmla="*/ 0 w 37"/>
                <a:gd name="T7" fmla="*/ 18 h 31"/>
                <a:gd name="T8" fmla="*/ 27 w 37"/>
                <a:gd name="T9" fmla="*/ 0 h 31"/>
                <a:gd name="T10" fmla="*/ 37 w 37"/>
                <a:gd name="T11" fmla="*/ 13 h 31"/>
              </a:gdLst>
              <a:ahLst/>
              <a:cxnLst>
                <a:cxn ang="0">
                  <a:pos x="T0" y="T1"/>
                </a:cxn>
                <a:cxn ang="0">
                  <a:pos x="T2" y="T3"/>
                </a:cxn>
                <a:cxn ang="0">
                  <a:pos x="T4" y="T5"/>
                </a:cxn>
                <a:cxn ang="0">
                  <a:pos x="T6" y="T7"/>
                </a:cxn>
                <a:cxn ang="0">
                  <a:pos x="T8" y="T9"/>
                </a:cxn>
                <a:cxn ang="0">
                  <a:pos x="T10" y="T11"/>
                </a:cxn>
              </a:cxnLst>
              <a:rect l="0" t="0" r="r" b="b"/>
              <a:pathLst>
                <a:path w="37" h="31">
                  <a:moveTo>
                    <a:pt x="37" y="13"/>
                  </a:moveTo>
                  <a:lnTo>
                    <a:pt x="9" y="31"/>
                  </a:ln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58" name="Freeform 197"/>
            <p:cNvSpPr>
              <a:spLocks/>
            </p:cNvSpPr>
            <p:nvPr userDrawn="1"/>
          </p:nvSpPr>
          <p:spPr bwMode="gray">
            <a:xfrm>
              <a:off x="10313988" y="5413375"/>
              <a:ext cx="55563" cy="50800"/>
            </a:xfrm>
            <a:custGeom>
              <a:avLst/>
              <a:gdLst>
                <a:gd name="T0" fmla="*/ 35 w 35"/>
                <a:gd name="T1" fmla="*/ 14 h 32"/>
                <a:gd name="T2" fmla="*/ 8 w 35"/>
                <a:gd name="T3" fmla="*/ 32 h 32"/>
                <a:gd name="T4" fmla="*/ 0 w 35"/>
                <a:gd name="T5" fmla="*/ 19 h 32"/>
                <a:gd name="T6" fmla="*/ 26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9"/>
                  </a:lnTo>
                  <a:lnTo>
                    <a:pt x="26"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59" name="Freeform 198"/>
            <p:cNvSpPr>
              <a:spLocks/>
            </p:cNvSpPr>
            <p:nvPr userDrawn="1"/>
          </p:nvSpPr>
          <p:spPr bwMode="gray">
            <a:xfrm>
              <a:off x="10283826" y="5370513"/>
              <a:ext cx="57150" cy="49213"/>
            </a:xfrm>
            <a:custGeom>
              <a:avLst/>
              <a:gdLst>
                <a:gd name="T0" fmla="*/ 36 w 36"/>
                <a:gd name="T1" fmla="*/ 13 h 31"/>
                <a:gd name="T2" fmla="*/ 9 w 36"/>
                <a:gd name="T3" fmla="*/ 31 h 31"/>
                <a:gd name="T4" fmla="*/ 0 w 36"/>
                <a:gd name="T5" fmla="*/ 17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60" name="Freeform 199"/>
            <p:cNvSpPr>
              <a:spLocks/>
            </p:cNvSpPr>
            <p:nvPr userDrawn="1"/>
          </p:nvSpPr>
          <p:spPr bwMode="gray">
            <a:xfrm>
              <a:off x="10253663" y="5326063"/>
              <a:ext cx="58738" cy="49213"/>
            </a:xfrm>
            <a:custGeom>
              <a:avLst/>
              <a:gdLst>
                <a:gd name="T0" fmla="*/ 37 w 37"/>
                <a:gd name="T1" fmla="*/ 14 h 31"/>
                <a:gd name="T2" fmla="*/ 10 w 37"/>
                <a:gd name="T3" fmla="*/ 31 h 31"/>
                <a:gd name="T4" fmla="*/ 0 w 37"/>
                <a:gd name="T5" fmla="*/ 18 h 31"/>
                <a:gd name="T6" fmla="*/ 28 w 37"/>
                <a:gd name="T7" fmla="*/ 0 h 31"/>
                <a:gd name="T8" fmla="*/ 37 w 37"/>
                <a:gd name="T9" fmla="*/ 14 h 31"/>
              </a:gdLst>
              <a:ahLst/>
              <a:cxnLst>
                <a:cxn ang="0">
                  <a:pos x="T0" y="T1"/>
                </a:cxn>
                <a:cxn ang="0">
                  <a:pos x="T2" y="T3"/>
                </a:cxn>
                <a:cxn ang="0">
                  <a:pos x="T4" y="T5"/>
                </a:cxn>
                <a:cxn ang="0">
                  <a:pos x="T6" y="T7"/>
                </a:cxn>
                <a:cxn ang="0">
                  <a:pos x="T8" y="T9"/>
                </a:cxn>
              </a:cxnLst>
              <a:rect l="0" t="0" r="r" b="b"/>
              <a:pathLst>
                <a:path w="37" h="31">
                  <a:moveTo>
                    <a:pt x="37" y="14"/>
                  </a:moveTo>
                  <a:lnTo>
                    <a:pt x="10" y="31"/>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61" name="Freeform 200"/>
            <p:cNvSpPr>
              <a:spLocks/>
            </p:cNvSpPr>
            <p:nvPr userDrawn="1"/>
          </p:nvSpPr>
          <p:spPr bwMode="gray">
            <a:xfrm>
              <a:off x="10225088" y="5281613"/>
              <a:ext cx="55563" cy="49213"/>
            </a:xfrm>
            <a:custGeom>
              <a:avLst/>
              <a:gdLst>
                <a:gd name="T0" fmla="*/ 35 w 35"/>
                <a:gd name="T1" fmla="*/ 13 h 31"/>
                <a:gd name="T2" fmla="*/ 8 w 35"/>
                <a:gd name="T3" fmla="*/ 31 h 31"/>
                <a:gd name="T4" fmla="*/ 0 w 35"/>
                <a:gd name="T5" fmla="*/ 18 h 31"/>
                <a:gd name="T6" fmla="*/ 28 w 35"/>
                <a:gd name="T7" fmla="*/ 0 h 31"/>
                <a:gd name="T8" fmla="*/ 35 w 35"/>
                <a:gd name="T9" fmla="*/ 13 h 31"/>
              </a:gdLst>
              <a:ahLst/>
              <a:cxnLst>
                <a:cxn ang="0">
                  <a:pos x="T0" y="T1"/>
                </a:cxn>
                <a:cxn ang="0">
                  <a:pos x="T2" y="T3"/>
                </a:cxn>
                <a:cxn ang="0">
                  <a:pos x="T4" y="T5"/>
                </a:cxn>
                <a:cxn ang="0">
                  <a:pos x="T6" y="T7"/>
                </a:cxn>
                <a:cxn ang="0">
                  <a:pos x="T8" y="T9"/>
                </a:cxn>
              </a:cxnLst>
              <a:rect l="0" t="0" r="r" b="b"/>
              <a:pathLst>
                <a:path w="35" h="31">
                  <a:moveTo>
                    <a:pt x="35" y="13"/>
                  </a:moveTo>
                  <a:lnTo>
                    <a:pt x="8" y="31"/>
                  </a:lnTo>
                  <a:lnTo>
                    <a:pt x="0" y="18"/>
                  </a:lnTo>
                  <a:lnTo>
                    <a:pt x="28"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62" name="Freeform 201"/>
            <p:cNvSpPr>
              <a:spLocks/>
            </p:cNvSpPr>
            <p:nvPr userDrawn="1"/>
          </p:nvSpPr>
          <p:spPr bwMode="gray">
            <a:xfrm>
              <a:off x="10194926" y="5235575"/>
              <a:ext cx="57150" cy="50800"/>
            </a:xfrm>
            <a:custGeom>
              <a:avLst/>
              <a:gdLst>
                <a:gd name="T0" fmla="*/ 36 w 36"/>
                <a:gd name="T1" fmla="*/ 14 h 32"/>
                <a:gd name="T2" fmla="*/ 9 w 36"/>
                <a:gd name="T3" fmla="*/ 32 h 32"/>
                <a:gd name="T4" fmla="*/ 9 w 36"/>
                <a:gd name="T5" fmla="*/ 32 h 32"/>
                <a:gd name="T6" fmla="*/ 0 w 36"/>
                <a:gd name="T7" fmla="*/ 19 h 32"/>
                <a:gd name="T8" fmla="*/ 0 w 36"/>
                <a:gd name="T9" fmla="*/ 19 h 32"/>
                <a:gd name="T10" fmla="*/ 27 w 36"/>
                <a:gd name="T11" fmla="*/ 0 h 32"/>
                <a:gd name="T12" fmla="*/ 36 w 36"/>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6" h="32">
                  <a:moveTo>
                    <a:pt x="36" y="14"/>
                  </a:moveTo>
                  <a:lnTo>
                    <a:pt x="9" y="32"/>
                  </a:lnTo>
                  <a:lnTo>
                    <a:pt x="9" y="32"/>
                  </a:lnTo>
                  <a:lnTo>
                    <a:pt x="0" y="19"/>
                  </a:lnTo>
                  <a:lnTo>
                    <a:pt x="0" y="19"/>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63" name="Freeform 202"/>
            <p:cNvSpPr>
              <a:spLocks/>
            </p:cNvSpPr>
            <p:nvPr userDrawn="1"/>
          </p:nvSpPr>
          <p:spPr bwMode="gray">
            <a:xfrm>
              <a:off x="10166351" y="5191125"/>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64" name="Freeform 203"/>
            <p:cNvSpPr>
              <a:spLocks/>
            </p:cNvSpPr>
            <p:nvPr userDrawn="1"/>
          </p:nvSpPr>
          <p:spPr bwMode="gray">
            <a:xfrm>
              <a:off x="10136188" y="5148263"/>
              <a:ext cx="57150" cy="49213"/>
            </a:xfrm>
            <a:custGeom>
              <a:avLst/>
              <a:gdLst>
                <a:gd name="T0" fmla="*/ 36 w 36"/>
                <a:gd name="T1" fmla="*/ 14 h 31"/>
                <a:gd name="T2" fmla="*/ 8 w 36"/>
                <a:gd name="T3" fmla="*/ 31 h 31"/>
                <a:gd name="T4" fmla="*/ 0 w 36"/>
                <a:gd name="T5" fmla="*/ 17 h 31"/>
                <a:gd name="T6" fmla="*/ 28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8" y="31"/>
                  </a:lnTo>
                  <a:lnTo>
                    <a:pt x="0" y="17"/>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65" name="Freeform 204"/>
            <p:cNvSpPr>
              <a:spLocks/>
            </p:cNvSpPr>
            <p:nvPr userDrawn="1"/>
          </p:nvSpPr>
          <p:spPr bwMode="gray">
            <a:xfrm>
              <a:off x="10106026" y="5103813"/>
              <a:ext cx="58738" cy="49213"/>
            </a:xfrm>
            <a:custGeom>
              <a:avLst/>
              <a:gdLst>
                <a:gd name="T0" fmla="*/ 37 w 37"/>
                <a:gd name="T1" fmla="*/ 13 h 31"/>
                <a:gd name="T2" fmla="*/ 9 w 37"/>
                <a:gd name="T3" fmla="*/ 31 h 31"/>
                <a:gd name="T4" fmla="*/ 0 w 37"/>
                <a:gd name="T5" fmla="*/ 18 h 31"/>
                <a:gd name="T6" fmla="*/ 27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66" name="Freeform 206"/>
            <p:cNvSpPr>
              <a:spLocks/>
            </p:cNvSpPr>
            <p:nvPr userDrawn="1"/>
          </p:nvSpPr>
          <p:spPr bwMode="gray">
            <a:xfrm>
              <a:off x="10077450" y="505936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67" name="Freeform 207"/>
            <p:cNvSpPr>
              <a:spLocks/>
            </p:cNvSpPr>
            <p:nvPr userDrawn="1"/>
          </p:nvSpPr>
          <p:spPr bwMode="gray">
            <a:xfrm>
              <a:off x="10048875" y="5013325"/>
              <a:ext cx="55562" cy="50800"/>
            </a:xfrm>
            <a:custGeom>
              <a:avLst/>
              <a:gdLst>
                <a:gd name="T0" fmla="*/ 35 w 35"/>
                <a:gd name="T1" fmla="*/ 14 h 32"/>
                <a:gd name="T2" fmla="*/ 9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9"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68" name="Freeform 208"/>
            <p:cNvSpPr>
              <a:spLocks/>
            </p:cNvSpPr>
            <p:nvPr userDrawn="1"/>
          </p:nvSpPr>
          <p:spPr bwMode="gray">
            <a:xfrm>
              <a:off x="10017125" y="4970463"/>
              <a:ext cx="58737" cy="49213"/>
            </a:xfrm>
            <a:custGeom>
              <a:avLst/>
              <a:gdLst>
                <a:gd name="T0" fmla="*/ 37 w 37"/>
                <a:gd name="T1" fmla="*/ 13 h 31"/>
                <a:gd name="T2" fmla="*/ 10 w 37"/>
                <a:gd name="T3" fmla="*/ 31 h 31"/>
                <a:gd name="T4" fmla="*/ 0 w 37"/>
                <a:gd name="T5" fmla="*/ 17 h 31"/>
                <a:gd name="T6" fmla="*/ 28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10" y="31"/>
                  </a:lnTo>
                  <a:lnTo>
                    <a:pt x="0" y="17"/>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69" name="Freeform 209"/>
            <p:cNvSpPr>
              <a:spLocks/>
            </p:cNvSpPr>
            <p:nvPr userDrawn="1"/>
          </p:nvSpPr>
          <p:spPr bwMode="gray">
            <a:xfrm>
              <a:off x="9988550" y="4926013"/>
              <a:ext cx="58737" cy="47625"/>
            </a:xfrm>
            <a:custGeom>
              <a:avLst/>
              <a:gdLst>
                <a:gd name="T0" fmla="*/ 37 w 37"/>
                <a:gd name="T1" fmla="*/ 13 h 30"/>
                <a:gd name="T2" fmla="*/ 9 w 37"/>
                <a:gd name="T3" fmla="*/ 30 h 30"/>
                <a:gd name="T4" fmla="*/ 0 w 37"/>
                <a:gd name="T5" fmla="*/ 18 h 30"/>
                <a:gd name="T6" fmla="*/ 28 w 37"/>
                <a:gd name="T7" fmla="*/ 0 h 30"/>
                <a:gd name="T8" fmla="*/ 37 w 37"/>
                <a:gd name="T9" fmla="*/ 13 h 30"/>
              </a:gdLst>
              <a:ahLst/>
              <a:cxnLst>
                <a:cxn ang="0">
                  <a:pos x="T0" y="T1"/>
                </a:cxn>
                <a:cxn ang="0">
                  <a:pos x="T2" y="T3"/>
                </a:cxn>
                <a:cxn ang="0">
                  <a:pos x="T4" y="T5"/>
                </a:cxn>
                <a:cxn ang="0">
                  <a:pos x="T6" y="T7"/>
                </a:cxn>
                <a:cxn ang="0">
                  <a:pos x="T8" y="T9"/>
                </a:cxn>
              </a:cxnLst>
              <a:rect l="0" t="0" r="r" b="b"/>
              <a:pathLst>
                <a:path w="37" h="30">
                  <a:moveTo>
                    <a:pt x="37" y="13"/>
                  </a:moveTo>
                  <a:lnTo>
                    <a:pt x="9" y="30"/>
                  </a:lnTo>
                  <a:lnTo>
                    <a:pt x="0" y="18"/>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70" name="Freeform 210"/>
            <p:cNvSpPr>
              <a:spLocks/>
            </p:cNvSpPr>
            <p:nvPr userDrawn="1"/>
          </p:nvSpPr>
          <p:spPr bwMode="gray">
            <a:xfrm>
              <a:off x="10856913" y="6146800"/>
              <a:ext cx="50800" cy="46038"/>
            </a:xfrm>
            <a:custGeom>
              <a:avLst/>
              <a:gdLst>
                <a:gd name="T0" fmla="*/ 32 w 32"/>
                <a:gd name="T1" fmla="*/ 14 h 29"/>
                <a:gd name="T2" fmla="*/ 9 w 32"/>
                <a:gd name="T3" fmla="*/ 29 h 29"/>
                <a:gd name="T4" fmla="*/ 0 w 32"/>
                <a:gd name="T5" fmla="*/ 16 h 29"/>
                <a:gd name="T6" fmla="*/ 24 w 32"/>
                <a:gd name="T7" fmla="*/ 0 h 29"/>
                <a:gd name="T8" fmla="*/ 32 w 32"/>
                <a:gd name="T9" fmla="*/ 14 h 29"/>
              </a:gdLst>
              <a:ahLst/>
              <a:cxnLst>
                <a:cxn ang="0">
                  <a:pos x="T0" y="T1"/>
                </a:cxn>
                <a:cxn ang="0">
                  <a:pos x="T2" y="T3"/>
                </a:cxn>
                <a:cxn ang="0">
                  <a:pos x="T4" y="T5"/>
                </a:cxn>
                <a:cxn ang="0">
                  <a:pos x="T6" y="T7"/>
                </a:cxn>
                <a:cxn ang="0">
                  <a:pos x="T8" y="T9"/>
                </a:cxn>
              </a:cxnLst>
              <a:rect l="0" t="0" r="r" b="b"/>
              <a:pathLst>
                <a:path w="32" h="29">
                  <a:moveTo>
                    <a:pt x="32" y="14"/>
                  </a:moveTo>
                  <a:lnTo>
                    <a:pt x="9" y="29"/>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71" name="Freeform 211"/>
            <p:cNvSpPr>
              <a:spLocks/>
            </p:cNvSpPr>
            <p:nvPr userDrawn="1"/>
          </p:nvSpPr>
          <p:spPr bwMode="gray">
            <a:xfrm>
              <a:off x="10826750" y="61023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72" name="Freeform 212"/>
            <p:cNvSpPr>
              <a:spLocks/>
            </p:cNvSpPr>
            <p:nvPr userDrawn="1"/>
          </p:nvSpPr>
          <p:spPr bwMode="gray">
            <a:xfrm>
              <a:off x="10798175" y="60563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73" name="Freeform 213"/>
            <p:cNvSpPr>
              <a:spLocks/>
            </p:cNvSpPr>
            <p:nvPr userDrawn="1"/>
          </p:nvSpPr>
          <p:spPr bwMode="gray">
            <a:xfrm>
              <a:off x="10769600" y="6013450"/>
              <a:ext cx="52387" cy="46038"/>
            </a:xfrm>
            <a:custGeom>
              <a:avLst/>
              <a:gdLst>
                <a:gd name="T0" fmla="*/ 33 w 33"/>
                <a:gd name="T1" fmla="*/ 14 h 29"/>
                <a:gd name="T2" fmla="*/ 9 w 33"/>
                <a:gd name="T3" fmla="*/ 29 h 29"/>
                <a:gd name="T4" fmla="*/ 0 w 33"/>
                <a:gd name="T5" fmla="*/ 15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5"/>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74" name="Freeform 214"/>
            <p:cNvSpPr>
              <a:spLocks/>
            </p:cNvSpPr>
            <p:nvPr userDrawn="1"/>
          </p:nvSpPr>
          <p:spPr bwMode="gray">
            <a:xfrm>
              <a:off x="10739438" y="5946775"/>
              <a:ext cx="84137" cy="68263"/>
            </a:xfrm>
            <a:custGeom>
              <a:avLst/>
              <a:gdLst>
                <a:gd name="T0" fmla="*/ 53 w 53"/>
                <a:gd name="T1" fmla="*/ 14 h 43"/>
                <a:gd name="T2" fmla="*/ 8 w 53"/>
                <a:gd name="T3" fmla="*/ 43 h 43"/>
                <a:gd name="T4" fmla="*/ 0 w 53"/>
                <a:gd name="T5" fmla="*/ 30 h 43"/>
                <a:gd name="T6" fmla="*/ 45 w 53"/>
                <a:gd name="T7" fmla="*/ 0 h 43"/>
                <a:gd name="T8" fmla="*/ 53 w 53"/>
                <a:gd name="T9" fmla="*/ 14 h 43"/>
              </a:gdLst>
              <a:ahLst/>
              <a:cxnLst>
                <a:cxn ang="0">
                  <a:pos x="T0" y="T1"/>
                </a:cxn>
                <a:cxn ang="0">
                  <a:pos x="T2" y="T3"/>
                </a:cxn>
                <a:cxn ang="0">
                  <a:pos x="T4" y="T5"/>
                </a:cxn>
                <a:cxn ang="0">
                  <a:pos x="T6" y="T7"/>
                </a:cxn>
                <a:cxn ang="0">
                  <a:pos x="T8" y="T9"/>
                </a:cxn>
              </a:cxnLst>
              <a:rect l="0" t="0" r="r" b="b"/>
              <a:pathLst>
                <a:path w="53" h="43">
                  <a:moveTo>
                    <a:pt x="53" y="14"/>
                  </a:moveTo>
                  <a:lnTo>
                    <a:pt x="8" y="43"/>
                  </a:lnTo>
                  <a:lnTo>
                    <a:pt x="0" y="30"/>
                  </a:lnTo>
                  <a:lnTo>
                    <a:pt x="45" y="0"/>
                  </a:lnTo>
                  <a:lnTo>
                    <a:pt x="5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75" name="Freeform 215"/>
            <p:cNvSpPr>
              <a:spLocks/>
            </p:cNvSpPr>
            <p:nvPr userDrawn="1"/>
          </p:nvSpPr>
          <p:spPr bwMode="gray">
            <a:xfrm>
              <a:off x="10709275" y="59245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76" name="Freeform 216"/>
            <p:cNvSpPr>
              <a:spLocks/>
            </p:cNvSpPr>
            <p:nvPr userDrawn="1"/>
          </p:nvSpPr>
          <p:spPr bwMode="gray">
            <a:xfrm>
              <a:off x="10680700" y="58785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77" name="Freeform 217"/>
            <p:cNvSpPr>
              <a:spLocks/>
            </p:cNvSpPr>
            <p:nvPr userDrawn="1"/>
          </p:nvSpPr>
          <p:spPr bwMode="gray">
            <a:xfrm>
              <a:off x="10652125" y="5835650"/>
              <a:ext cx="50800" cy="46038"/>
            </a:xfrm>
            <a:custGeom>
              <a:avLst/>
              <a:gdLst>
                <a:gd name="T0" fmla="*/ 32 w 32"/>
                <a:gd name="T1" fmla="*/ 13 h 29"/>
                <a:gd name="T2" fmla="*/ 8 w 32"/>
                <a:gd name="T3" fmla="*/ 29 h 29"/>
                <a:gd name="T4" fmla="*/ 0 w 32"/>
                <a:gd name="T5" fmla="*/ 15 h 29"/>
                <a:gd name="T6" fmla="*/ 24 w 32"/>
                <a:gd name="T7" fmla="*/ 0 h 29"/>
                <a:gd name="T8" fmla="*/ 32 w 32"/>
                <a:gd name="T9" fmla="*/ 13 h 29"/>
              </a:gdLst>
              <a:ahLst/>
              <a:cxnLst>
                <a:cxn ang="0">
                  <a:pos x="T0" y="T1"/>
                </a:cxn>
                <a:cxn ang="0">
                  <a:pos x="T2" y="T3"/>
                </a:cxn>
                <a:cxn ang="0">
                  <a:pos x="T4" y="T5"/>
                </a:cxn>
                <a:cxn ang="0">
                  <a:pos x="T6" y="T7"/>
                </a:cxn>
                <a:cxn ang="0">
                  <a:pos x="T8" y="T9"/>
                </a:cxn>
              </a:cxnLst>
              <a:rect l="0" t="0" r="r" b="b"/>
              <a:pathLst>
                <a:path w="32" h="29">
                  <a:moveTo>
                    <a:pt x="32" y="13"/>
                  </a:moveTo>
                  <a:lnTo>
                    <a:pt x="8" y="29"/>
                  </a:lnTo>
                  <a:lnTo>
                    <a:pt x="0" y="15"/>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78" name="Freeform 218"/>
            <p:cNvSpPr>
              <a:spLocks/>
            </p:cNvSpPr>
            <p:nvPr userDrawn="1"/>
          </p:nvSpPr>
          <p:spPr bwMode="gray">
            <a:xfrm>
              <a:off x="10620375" y="5791200"/>
              <a:ext cx="52387" cy="44450"/>
            </a:xfrm>
            <a:custGeom>
              <a:avLst/>
              <a:gdLst>
                <a:gd name="T0" fmla="*/ 33 w 33"/>
                <a:gd name="T1" fmla="*/ 14 h 28"/>
                <a:gd name="T2" fmla="*/ 9 w 33"/>
                <a:gd name="T3" fmla="*/ 28 h 28"/>
                <a:gd name="T4" fmla="*/ 0 w 33"/>
                <a:gd name="T5" fmla="*/ 15 h 28"/>
                <a:gd name="T6" fmla="*/ 24 w 33"/>
                <a:gd name="T7" fmla="*/ 0 h 28"/>
                <a:gd name="T8" fmla="*/ 33 w 33"/>
                <a:gd name="T9" fmla="*/ 14 h 28"/>
              </a:gdLst>
              <a:ahLst/>
              <a:cxnLst>
                <a:cxn ang="0">
                  <a:pos x="T0" y="T1"/>
                </a:cxn>
                <a:cxn ang="0">
                  <a:pos x="T2" y="T3"/>
                </a:cxn>
                <a:cxn ang="0">
                  <a:pos x="T4" y="T5"/>
                </a:cxn>
                <a:cxn ang="0">
                  <a:pos x="T6" y="T7"/>
                </a:cxn>
                <a:cxn ang="0">
                  <a:pos x="T8" y="T9"/>
                </a:cxn>
              </a:cxnLst>
              <a:rect l="0" t="0" r="r" b="b"/>
              <a:pathLst>
                <a:path w="33" h="28">
                  <a:moveTo>
                    <a:pt x="33" y="14"/>
                  </a:moveTo>
                  <a:lnTo>
                    <a:pt x="9" y="28"/>
                  </a:lnTo>
                  <a:lnTo>
                    <a:pt x="0" y="15"/>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79" name="Freeform 219"/>
            <p:cNvSpPr>
              <a:spLocks/>
            </p:cNvSpPr>
            <p:nvPr userDrawn="1"/>
          </p:nvSpPr>
          <p:spPr bwMode="gray">
            <a:xfrm>
              <a:off x="10591800" y="5724525"/>
              <a:ext cx="85725" cy="68263"/>
            </a:xfrm>
            <a:custGeom>
              <a:avLst/>
              <a:gdLst>
                <a:gd name="T0" fmla="*/ 54 w 54"/>
                <a:gd name="T1" fmla="*/ 14 h 43"/>
                <a:gd name="T2" fmla="*/ 9 w 54"/>
                <a:gd name="T3" fmla="*/ 43 h 43"/>
                <a:gd name="T4" fmla="*/ 0 w 54"/>
                <a:gd name="T5" fmla="*/ 30 h 43"/>
                <a:gd name="T6" fmla="*/ 44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9" y="43"/>
                  </a:lnTo>
                  <a:lnTo>
                    <a:pt x="0" y="30"/>
                  </a:lnTo>
                  <a:lnTo>
                    <a:pt x="44"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80" name="Freeform 220"/>
            <p:cNvSpPr>
              <a:spLocks/>
            </p:cNvSpPr>
            <p:nvPr userDrawn="1"/>
          </p:nvSpPr>
          <p:spPr bwMode="gray">
            <a:xfrm>
              <a:off x="10563225" y="570071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81" name="Freeform 221"/>
            <p:cNvSpPr>
              <a:spLocks/>
            </p:cNvSpPr>
            <p:nvPr userDrawn="1"/>
          </p:nvSpPr>
          <p:spPr bwMode="gray">
            <a:xfrm>
              <a:off x="10533063" y="5656263"/>
              <a:ext cx="52387" cy="47625"/>
            </a:xfrm>
            <a:custGeom>
              <a:avLst/>
              <a:gdLst>
                <a:gd name="T0" fmla="*/ 33 w 33"/>
                <a:gd name="T1" fmla="*/ 14 h 30"/>
                <a:gd name="T2" fmla="*/ 9 w 33"/>
                <a:gd name="T3" fmla="*/ 30 h 30"/>
                <a:gd name="T4" fmla="*/ 0 w 33"/>
                <a:gd name="T5" fmla="*/ 16 h 30"/>
                <a:gd name="T6" fmla="*/ 23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82" name="Freeform 222"/>
            <p:cNvSpPr>
              <a:spLocks/>
            </p:cNvSpPr>
            <p:nvPr userDrawn="1"/>
          </p:nvSpPr>
          <p:spPr bwMode="gray">
            <a:xfrm>
              <a:off x="10502900" y="5613400"/>
              <a:ext cx="52387" cy="44450"/>
            </a:xfrm>
            <a:custGeom>
              <a:avLst/>
              <a:gdLst>
                <a:gd name="T0" fmla="*/ 33 w 33"/>
                <a:gd name="T1" fmla="*/ 12 h 28"/>
                <a:gd name="T2" fmla="*/ 9 w 33"/>
                <a:gd name="T3" fmla="*/ 28 h 28"/>
                <a:gd name="T4" fmla="*/ 0 w 33"/>
                <a:gd name="T5" fmla="*/ 15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5"/>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83" name="Freeform 223"/>
            <p:cNvSpPr>
              <a:spLocks/>
            </p:cNvSpPr>
            <p:nvPr userDrawn="1"/>
          </p:nvSpPr>
          <p:spPr bwMode="gray">
            <a:xfrm>
              <a:off x="10474325" y="5568950"/>
              <a:ext cx="50800" cy="44450"/>
            </a:xfrm>
            <a:custGeom>
              <a:avLst/>
              <a:gdLst>
                <a:gd name="T0" fmla="*/ 32 w 32"/>
                <a:gd name="T1" fmla="*/ 13 h 28"/>
                <a:gd name="T2" fmla="*/ 8 w 32"/>
                <a:gd name="T3" fmla="*/ 28 h 28"/>
                <a:gd name="T4" fmla="*/ 0 w 32"/>
                <a:gd name="T5" fmla="*/ 16 h 28"/>
                <a:gd name="T6" fmla="*/ 24 w 32"/>
                <a:gd name="T7" fmla="*/ 0 h 28"/>
                <a:gd name="T8" fmla="*/ 32 w 32"/>
                <a:gd name="T9" fmla="*/ 13 h 28"/>
              </a:gdLst>
              <a:ahLst/>
              <a:cxnLst>
                <a:cxn ang="0">
                  <a:pos x="T0" y="T1"/>
                </a:cxn>
                <a:cxn ang="0">
                  <a:pos x="T2" y="T3"/>
                </a:cxn>
                <a:cxn ang="0">
                  <a:pos x="T4" y="T5"/>
                </a:cxn>
                <a:cxn ang="0">
                  <a:pos x="T6" y="T7"/>
                </a:cxn>
                <a:cxn ang="0">
                  <a:pos x="T8" y="T9"/>
                </a:cxn>
              </a:cxnLst>
              <a:rect l="0" t="0" r="r" b="b"/>
              <a:pathLst>
                <a:path w="32" h="28">
                  <a:moveTo>
                    <a:pt x="32" y="13"/>
                  </a:moveTo>
                  <a:lnTo>
                    <a:pt x="8" y="28"/>
                  </a:lnTo>
                  <a:lnTo>
                    <a:pt x="0" y="16"/>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84" name="Freeform 224"/>
            <p:cNvSpPr>
              <a:spLocks/>
            </p:cNvSpPr>
            <p:nvPr userDrawn="1"/>
          </p:nvSpPr>
          <p:spPr bwMode="gray">
            <a:xfrm>
              <a:off x="10444163" y="550227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85" name="Freeform 225"/>
            <p:cNvSpPr>
              <a:spLocks/>
            </p:cNvSpPr>
            <p:nvPr userDrawn="1"/>
          </p:nvSpPr>
          <p:spPr bwMode="gray">
            <a:xfrm>
              <a:off x="10415588" y="547846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86" name="Freeform 226"/>
            <p:cNvSpPr>
              <a:spLocks/>
            </p:cNvSpPr>
            <p:nvPr userDrawn="1"/>
          </p:nvSpPr>
          <p:spPr bwMode="gray">
            <a:xfrm>
              <a:off x="10385425" y="5434013"/>
              <a:ext cx="52387" cy="46038"/>
            </a:xfrm>
            <a:custGeom>
              <a:avLst/>
              <a:gdLst>
                <a:gd name="T0" fmla="*/ 33 w 33"/>
                <a:gd name="T1" fmla="*/ 13 h 29"/>
                <a:gd name="T2" fmla="*/ 10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10"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87" name="Freeform 227"/>
            <p:cNvSpPr>
              <a:spLocks/>
            </p:cNvSpPr>
            <p:nvPr userDrawn="1"/>
          </p:nvSpPr>
          <p:spPr bwMode="gray">
            <a:xfrm>
              <a:off x="10355263" y="5391150"/>
              <a:ext cx="52387" cy="44450"/>
            </a:xfrm>
            <a:custGeom>
              <a:avLst/>
              <a:gdLst>
                <a:gd name="T0" fmla="*/ 33 w 33"/>
                <a:gd name="T1" fmla="*/ 13 h 28"/>
                <a:gd name="T2" fmla="*/ 9 w 33"/>
                <a:gd name="T3" fmla="*/ 28 h 28"/>
                <a:gd name="T4" fmla="*/ 0 w 33"/>
                <a:gd name="T5" fmla="*/ 14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4"/>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88" name="Freeform 228"/>
            <p:cNvSpPr>
              <a:spLocks/>
            </p:cNvSpPr>
            <p:nvPr userDrawn="1"/>
          </p:nvSpPr>
          <p:spPr bwMode="gray">
            <a:xfrm>
              <a:off x="10326688" y="53451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89" name="Freeform 229"/>
            <p:cNvSpPr>
              <a:spLocks/>
            </p:cNvSpPr>
            <p:nvPr userDrawn="1"/>
          </p:nvSpPr>
          <p:spPr bwMode="gray">
            <a:xfrm>
              <a:off x="10298113" y="528002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90" name="Freeform 230"/>
            <p:cNvSpPr>
              <a:spLocks/>
            </p:cNvSpPr>
            <p:nvPr userDrawn="1"/>
          </p:nvSpPr>
          <p:spPr bwMode="gray">
            <a:xfrm>
              <a:off x="10269538" y="5256213"/>
              <a:ext cx="49212" cy="46038"/>
            </a:xfrm>
            <a:custGeom>
              <a:avLst/>
              <a:gdLst>
                <a:gd name="T0" fmla="*/ 31 w 31"/>
                <a:gd name="T1" fmla="*/ 14 h 29"/>
                <a:gd name="T2" fmla="*/ 7 w 31"/>
                <a:gd name="T3" fmla="*/ 29 h 29"/>
                <a:gd name="T4" fmla="*/ 0 w 31"/>
                <a:gd name="T5" fmla="*/ 16 h 29"/>
                <a:gd name="T6" fmla="*/ 23 w 31"/>
                <a:gd name="T7" fmla="*/ 0 h 29"/>
                <a:gd name="T8" fmla="*/ 31 w 31"/>
                <a:gd name="T9" fmla="*/ 14 h 29"/>
              </a:gdLst>
              <a:ahLst/>
              <a:cxnLst>
                <a:cxn ang="0">
                  <a:pos x="T0" y="T1"/>
                </a:cxn>
                <a:cxn ang="0">
                  <a:pos x="T2" y="T3"/>
                </a:cxn>
                <a:cxn ang="0">
                  <a:pos x="T4" y="T5"/>
                </a:cxn>
                <a:cxn ang="0">
                  <a:pos x="T6" y="T7"/>
                </a:cxn>
                <a:cxn ang="0">
                  <a:pos x="T8" y="T9"/>
                </a:cxn>
              </a:cxnLst>
              <a:rect l="0" t="0" r="r" b="b"/>
              <a:pathLst>
                <a:path w="31" h="29">
                  <a:moveTo>
                    <a:pt x="31" y="14"/>
                  </a:moveTo>
                  <a:lnTo>
                    <a:pt x="7" y="29"/>
                  </a:lnTo>
                  <a:lnTo>
                    <a:pt x="0" y="16"/>
                  </a:lnTo>
                  <a:lnTo>
                    <a:pt x="23" y="0"/>
                  </a:lnTo>
                  <a:lnTo>
                    <a:pt x="31"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91" name="Freeform 231"/>
            <p:cNvSpPr>
              <a:spLocks/>
            </p:cNvSpPr>
            <p:nvPr userDrawn="1"/>
          </p:nvSpPr>
          <p:spPr bwMode="gray">
            <a:xfrm>
              <a:off x="10237788" y="5213350"/>
              <a:ext cx="52387" cy="44450"/>
            </a:xfrm>
            <a:custGeom>
              <a:avLst/>
              <a:gdLst>
                <a:gd name="T0" fmla="*/ 33 w 33"/>
                <a:gd name="T1" fmla="*/ 12 h 28"/>
                <a:gd name="T2" fmla="*/ 9 w 33"/>
                <a:gd name="T3" fmla="*/ 28 h 28"/>
                <a:gd name="T4" fmla="*/ 0 w 33"/>
                <a:gd name="T5" fmla="*/ 14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4"/>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92" name="Freeform 232"/>
            <p:cNvSpPr>
              <a:spLocks/>
            </p:cNvSpPr>
            <p:nvPr userDrawn="1"/>
          </p:nvSpPr>
          <p:spPr bwMode="gray">
            <a:xfrm>
              <a:off x="10209213" y="5168900"/>
              <a:ext cx="52387" cy="44450"/>
            </a:xfrm>
            <a:custGeom>
              <a:avLst/>
              <a:gdLst>
                <a:gd name="T0" fmla="*/ 33 w 33"/>
                <a:gd name="T1" fmla="*/ 13 h 28"/>
                <a:gd name="T2" fmla="*/ 9 w 33"/>
                <a:gd name="T3" fmla="*/ 28 h 28"/>
                <a:gd name="T4" fmla="*/ 0 w 33"/>
                <a:gd name="T5" fmla="*/ 15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5"/>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93" name="Freeform 233"/>
            <p:cNvSpPr>
              <a:spLocks/>
            </p:cNvSpPr>
            <p:nvPr userDrawn="1"/>
          </p:nvSpPr>
          <p:spPr bwMode="gray">
            <a:xfrm>
              <a:off x="10180638" y="512286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94" name="Freeform 234"/>
            <p:cNvSpPr>
              <a:spLocks/>
            </p:cNvSpPr>
            <p:nvPr userDrawn="1"/>
          </p:nvSpPr>
          <p:spPr bwMode="gray">
            <a:xfrm>
              <a:off x="10148888" y="5056188"/>
              <a:ext cx="85725" cy="68263"/>
            </a:xfrm>
            <a:custGeom>
              <a:avLst/>
              <a:gdLst>
                <a:gd name="T0" fmla="*/ 54 w 54"/>
                <a:gd name="T1" fmla="*/ 14 h 43"/>
                <a:gd name="T2" fmla="*/ 10 w 54"/>
                <a:gd name="T3" fmla="*/ 43 h 43"/>
                <a:gd name="T4" fmla="*/ 0 w 54"/>
                <a:gd name="T5" fmla="*/ 30 h 43"/>
                <a:gd name="T6" fmla="*/ 45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10" y="43"/>
                  </a:lnTo>
                  <a:lnTo>
                    <a:pt x="0" y="30"/>
                  </a:lnTo>
                  <a:lnTo>
                    <a:pt x="45"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95" name="Freeform 235"/>
            <p:cNvSpPr>
              <a:spLocks/>
            </p:cNvSpPr>
            <p:nvPr userDrawn="1"/>
          </p:nvSpPr>
          <p:spPr bwMode="gray">
            <a:xfrm>
              <a:off x="10120313" y="5033963"/>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96" name="Freeform 236"/>
            <p:cNvSpPr>
              <a:spLocks/>
            </p:cNvSpPr>
            <p:nvPr userDrawn="1"/>
          </p:nvSpPr>
          <p:spPr bwMode="gray">
            <a:xfrm>
              <a:off x="10091738" y="4991100"/>
              <a:ext cx="50800" cy="44450"/>
            </a:xfrm>
            <a:custGeom>
              <a:avLst/>
              <a:gdLst>
                <a:gd name="T0" fmla="*/ 32 w 32"/>
                <a:gd name="T1" fmla="*/ 12 h 28"/>
                <a:gd name="T2" fmla="*/ 8 w 32"/>
                <a:gd name="T3" fmla="*/ 28 h 28"/>
                <a:gd name="T4" fmla="*/ 0 w 32"/>
                <a:gd name="T5" fmla="*/ 14 h 28"/>
                <a:gd name="T6" fmla="*/ 24 w 32"/>
                <a:gd name="T7" fmla="*/ 0 h 28"/>
                <a:gd name="T8" fmla="*/ 32 w 32"/>
                <a:gd name="T9" fmla="*/ 12 h 28"/>
              </a:gdLst>
              <a:ahLst/>
              <a:cxnLst>
                <a:cxn ang="0">
                  <a:pos x="T0" y="T1"/>
                </a:cxn>
                <a:cxn ang="0">
                  <a:pos x="T2" y="T3"/>
                </a:cxn>
                <a:cxn ang="0">
                  <a:pos x="T4" y="T5"/>
                </a:cxn>
                <a:cxn ang="0">
                  <a:pos x="T6" y="T7"/>
                </a:cxn>
                <a:cxn ang="0">
                  <a:pos x="T8" y="T9"/>
                </a:cxn>
              </a:cxnLst>
              <a:rect l="0" t="0" r="r" b="b"/>
              <a:pathLst>
                <a:path w="32" h="28">
                  <a:moveTo>
                    <a:pt x="32" y="12"/>
                  </a:moveTo>
                  <a:lnTo>
                    <a:pt x="8" y="28"/>
                  </a:lnTo>
                  <a:lnTo>
                    <a:pt x="0" y="14"/>
                  </a:lnTo>
                  <a:lnTo>
                    <a:pt x="24" y="0"/>
                  </a:lnTo>
                  <a:lnTo>
                    <a:pt x="32"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97" name="Freeform 237"/>
            <p:cNvSpPr>
              <a:spLocks/>
            </p:cNvSpPr>
            <p:nvPr userDrawn="1"/>
          </p:nvSpPr>
          <p:spPr bwMode="gray">
            <a:xfrm>
              <a:off x="10061575" y="4945063"/>
              <a:ext cx="52387" cy="46038"/>
            </a:xfrm>
            <a:custGeom>
              <a:avLst/>
              <a:gdLst>
                <a:gd name="T0" fmla="*/ 33 w 33"/>
                <a:gd name="T1" fmla="*/ 14 h 29"/>
                <a:gd name="T2" fmla="*/ 9 w 33"/>
                <a:gd name="T3" fmla="*/ 29 h 29"/>
                <a:gd name="T4" fmla="*/ 0 w 33"/>
                <a:gd name="T5" fmla="*/ 16 h 29"/>
                <a:gd name="T6" fmla="*/ 24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98" name="Freeform 238"/>
            <p:cNvSpPr>
              <a:spLocks/>
            </p:cNvSpPr>
            <p:nvPr userDrawn="1"/>
          </p:nvSpPr>
          <p:spPr bwMode="gray">
            <a:xfrm>
              <a:off x="10033000" y="4900613"/>
              <a:ext cx="52387" cy="46038"/>
            </a:xfrm>
            <a:custGeom>
              <a:avLst/>
              <a:gdLst>
                <a:gd name="T0" fmla="*/ 33 w 33"/>
                <a:gd name="T1" fmla="*/ 14 h 29"/>
                <a:gd name="T2" fmla="*/ 9 w 33"/>
                <a:gd name="T3" fmla="*/ 29 h 29"/>
                <a:gd name="T4" fmla="*/ 0 w 33"/>
                <a:gd name="T5" fmla="*/ 16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Tree>
    <p:extLst>
      <p:ext uri="{BB962C8B-B14F-4D97-AF65-F5344CB8AC3E}">
        <p14:creationId xmlns:p14="http://schemas.microsoft.com/office/powerpoint/2010/main" val="21601574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Walkin 2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01977" y="1187622"/>
            <a:ext cx="5378549" cy="1793104"/>
          </a:xfrm>
          <a:noFill/>
        </p:spPr>
        <p:txBody>
          <a:bodyPr lIns="146304" tIns="91440" rIns="146304" bIns="91440" anchor="b" anchorCtr="0"/>
          <a:lstStyle>
            <a:lvl1pPr>
              <a:defRPr sz="3971" spc="-74"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01976" y="2980726"/>
            <a:ext cx="4033912" cy="715931"/>
          </a:xfrm>
          <a:noFill/>
        </p:spPr>
        <p:txBody>
          <a:bodyPr lIns="164592" tIns="109728" rIns="164592" bIns="109728">
            <a:noAutofit/>
          </a:bodyPr>
          <a:lstStyle>
            <a:lvl1pPr marL="0" indent="0">
              <a:spcBef>
                <a:spcPts val="0"/>
              </a:spcBef>
              <a:buNone/>
              <a:defRPr sz="2353" spc="0" baseline="0">
                <a:gradFill>
                  <a:gsLst>
                    <a:gs pos="91000">
                      <a:schemeClr val="tx1"/>
                    </a:gs>
                    <a:gs pos="0">
                      <a:schemeClr val="tx1"/>
                    </a:gs>
                  </a:gsLst>
                  <a:lin ang="5400000" scaled="0"/>
                </a:gradFill>
                <a:latin typeface="+mn-lt"/>
              </a:defRPr>
            </a:lvl1pPr>
          </a:lstStyle>
          <a:p>
            <a:pPr lvl="0"/>
            <a:r>
              <a:rPr lang="en-US"/>
              <a:t>Date</a:t>
            </a:r>
          </a:p>
        </p:txBody>
      </p:sp>
      <p:sp>
        <p:nvSpPr>
          <p:cNvPr id="3" name="Text Placeholder 2"/>
          <p:cNvSpPr>
            <a:spLocks noGrp="1"/>
          </p:cNvSpPr>
          <p:nvPr>
            <p:ph type="body" sz="quarter" idx="13" hasCustomPrompt="1"/>
          </p:nvPr>
        </p:nvSpPr>
        <p:spPr>
          <a:xfrm>
            <a:off x="201930" y="3696656"/>
            <a:ext cx="4033912" cy="388376"/>
          </a:xfrm>
        </p:spPr>
        <p:txBody>
          <a:bodyPr/>
          <a:lstStyle>
            <a:lvl1pPr marL="0" indent="0">
              <a:buNone/>
              <a:defRPr lang="en-US" sz="147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a:t>Optional (City, State or venue)</a:t>
            </a:r>
          </a:p>
        </p:txBody>
      </p:sp>
      <p:pic>
        <p:nvPicPr>
          <p:cNvPr id="309" name="MS logo white emf"/>
          <p:cNvPicPr>
            <a:picLocks noChangeAspect="1"/>
          </p:cNvPicPr>
          <p:nvPr/>
        </p:nvPicPr>
        <p:blipFill>
          <a:blip r:embed="rId2"/>
          <a:stretch>
            <a:fillRect/>
          </a:stretch>
        </p:blipFill>
        <p:spPr>
          <a:xfrm>
            <a:off x="341875" y="470067"/>
            <a:ext cx="1067477" cy="304828"/>
          </a:xfrm>
          <a:prstGeom prst="rect">
            <a:avLst/>
          </a:prstGeom>
        </p:spPr>
      </p:pic>
      <p:grpSp>
        <p:nvGrpSpPr>
          <p:cNvPr id="230" name="Group 229"/>
          <p:cNvGrpSpPr>
            <a:grpSpLocks noChangeAspect="1"/>
          </p:cNvGrpSpPr>
          <p:nvPr/>
        </p:nvGrpSpPr>
        <p:grpSpPr bwMode="gray">
          <a:xfrm>
            <a:off x="5580526" y="2676792"/>
            <a:ext cx="3563474" cy="4181209"/>
            <a:chOff x="7670801" y="3252788"/>
            <a:chExt cx="4017963" cy="3535362"/>
          </a:xfrm>
        </p:grpSpPr>
        <p:sp>
          <p:nvSpPr>
            <p:cNvPr id="231" name="Freeform 7"/>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BA8C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2" name="Freeform 8"/>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close/>
                </a:path>
              </a:pathLst>
            </a:custGeom>
            <a:solidFill>
              <a:srgbClr val="5DB1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3" name="Freeform 9"/>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4" name="Freeform 10"/>
            <p:cNvSpPr>
              <a:spLocks/>
            </p:cNvSpPr>
            <p:nvPr userDrawn="1"/>
          </p:nvSpPr>
          <p:spPr bwMode="gray">
            <a:xfrm>
              <a:off x="8637588" y="5445125"/>
              <a:ext cx="465138" cy="623888"/>
            </a:xfrm>
            <a:custGeom>
              <a:avLst/>
              <a:gdLst>
                <a:gd name="T0" fmla="*/ 202 w 257"/>
                <a:gd name="T1" fmla="*/ 3 h 348"/>
                <a:gd name="T2" fmla="*/ 171 w 257"/>
                <a:gd name="T3" fmla="*/ 43 h 348"/>
                <a:gd name="T4" fmla="*/ 245 w 257"/>
                <a:gd name="T5" fmla="*/ 323 h 348"/>
                <a:gd name="T6" fmla="*/ 257 w 257"/>
                <a:gd name="T7" fmla="*/ 329 h 348"/>
                <a:gd name="T8" fmla="*/ 109 w 257"/>
                <a:gd name="T9" fmla="*/ 319 h 348"/>
                <a:gd name="T10" fmla="*/ 47 w 257"/>
                <a:gd name="T11" fmla="*/ 87 h 348"/>
                <a:gd name="T12" fmla="*/ 202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2" y="3"/>
                  </a:moveTo>
                  <a:cubicBezTo>
                    <a:pt x="190" y="15"/>
                    <a:pt x="180" y="28"/>
                    <a:pt x="171" y="43"/>
                  </a:cubicBezTo>
                  <a:cubicBezTo>
                    <a:pt x="114" y="141"/>
                    <a:pt x="148" y="266"/>
                    <a:pt x="245" y="323"/>
                  </a:cubicBezTo>
                  <a:cubicBezTo>
                    <a:pt x="249" y="325"/>
                    <a:pt x="253" y="327"/>
                    <a:pt x="257" y="329"/>
                  </a:cubicBezTo>
                  <a:cubicBezTo>
                    <a:pt x="210" y="348"/>
                    <a:pt x="156" y="346"/>
                    <a:pt x="109" y="319"/>
                  </a:cubicBezTo>
                  <a:cubicBezTo>
                    <a:pt x="28" y="272"/>
                    <a:pt x="0" y="168"/>
                    <a:pt x="47" y="87"/>
                  </a:cubicBezTo>
                  <a:cubicBezTo>
                    <a:pt x="80" y="31"/>
                    <a:pt x="140" y="0"/>
                    <a:pt x="202" y="3"/>
                  </a:cubicBezTo>
                </a:path>
              </a:pathLst>
            </a:custGeom>
            <a:solidFill>
              <a:srgbClr val="0075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5" name="Freeform 11"/>
            <p:cNvSpPr>
              <a:spLocks/>
            </p:cNvSpPr>
            <p:nvPr userDrawn="1"/>
          </p:nvSpPr>
          <p:spPr bwMode="gray">
            <a:xfrm>
              <a:off x="7670801" y="3711575"/>
              <a:ext cx="3227388" cy="2381250"/>
            </a:xfrm>
            <a:custGeom>
              <a:avLst/>
              <a:gdLst>
                <a:gd name="T0" fmla="*/ 0 w 1788"/>
                <a:gd name="T1" fmla="*/ 0 h 1326"/>
                <a:gd name="T2" fmla="*/ 1788 w 1788"/>
                <a:gd name="T3" fmla="*/ 0 h 1326"/>
                <a:gd name="T4" fmla="*/ 1788 w 1788"/>
                <a:gd name="T5" fmla="*/ 1326 h 1326"/>
                <a:gd name="T6" fmla="*/ 101 w 1788"/>
                <a:gd name="T7" fmla="*/ 1326 h 1326"/>
                <a:gd name="T8" fmla="*/ 0 w 1788"/>
                <a:gd name="T9" fmla="*/ 1225 h 1326"/>
                <a:gd name="T10" fmla="*/ 0 w 1788"/>
                <a:gd name="T11" fmla="*/ 0 h 1326"/>
              </a:gdLst>
              <a:ahLst/>
              <a:cxnLst>
                <a:cxn ang="0">
                  <a:pos x="T0" y="T1"/>
                </a:cxn>
                <a:cxn ang="0">
                  <a:pos x="T2" y="T3"/>
                </a:cxn>
                <a:cxn ang="0">
                  <a:pos x="T4" y="T5"/>
                </a:cxn>
                <a:cxn ang="0">
                  <a:pos x="T6" y="T7"/>
                </a:cxn>
                <a:cxn ang="0">
                  <a:pos x="T8" y="T9"/>
                </a:cxn>
                <a:cxn ang="0">
                  <a:pos x="T10" y="T11"/>
                </a:cxn>
              </a:cxnLst>
              <a:rect l="0" t="0" r="r" b="b"/>
              <a:pathLst>
                <a:path w="1788" h="1326">
                  <a:moveTo>
                    <a:pt x="0" y="0"/>
                  </a:moveTo>
                  <a:cubicBezTo>
                    <a:pt x="1788" y="0"/>
                    <a:pt x="1788" y="0"/>
                    <a:pt x="1788" y="0"/>
                  </a:cubicBezTo>
                  <a:cubicBezTo>
                    <a:pt x="1788" y="1326"/>
                    <a:pt x="1788" y="1326"/>
                    <a:pt x="1788" y="1326"/>
                  </a:cubicBezTo>
                  <a:cubicBezTo>
                    <a:pt x="101" y="1326"/>
                    <a:pt x="101" y="1326"/>
                    <a:pt x="101" y="1326"/>
                  </a:cubicBezTo>
                  <a:cubicBezTo>
                    <a:pt x="45" y="1326"/>
                    <a:pt x="0" y="1281"/>
                    <a:pt x="0" y="1225"/>
                  </a:cubicBezTo>
                  <a:cubicBezTo>
                    <a:pt x="0" y="0"/>
                    <a:pt x="0" y="0"/>
                    <a:pt x="0" y="0"/>
                  </a:cubicBezTo>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6" name="Freeform 12"/>
            <p:cNvSpPr>
              <a:spLocks/>
            </p:cNvSpPr>
            <p:nvPr userDrawn="1"/>
          </p:nvSpPr>
          <p:spPr bwMode="gray">
            <a:xfrm>
              <a:off x="7681913" y="3802063"/>
              <a:ext cx="3122613" cy="2201863"/>
            </a:xfrm>
            <a:custGeom>
              <a:avLst/>
              <a:gdLst>
                <a:gd name="T0" fmla="*/ 1730 w 1730"/>
                <a:gd name="T1" fmla="*/ 0 h 1226"/>
                <a:gd name="T2" fmla="*/ 320 w 1730"/>
                <a:gd name="T3" fmla="*/ 0 h 1226"/>
                <a:gd name="T4" fmla="*/ 320 w 1730"/>
                <a:gd name="T5" fmla="*/ 19 h 1226"/>
                <a:gd name="T6" fmla="*/ 1711 w 1730"/>
                <a:gd name="T7" fmla="*/ 19 h 1226"/>
                <a:gd name="T8" fmla="*/ 1711 w 1730"/>
                <a:gd name="T9" fmla="*/ 1207 h 1226"/>
                <a:gd name="T10" fmla="*/ 0 w 1730"/>
                <a:gd name="T11" fmla="*/ 1207 h 1226"/>
                <a:gd name="T12" fmla="*/ 8 w 1730"/>
                <a:gd name="T13" fmla="*/ 1226 h 1226"/>
                <a:gd name="T14" fmla="*/ 1730 w 1730"/>
                <a:gd name="T15" fmla="*/ 1226 h 1226"/>
                <a:gd name="T16" fmla="*/ 1730 w 1730"/>
                <a:gd name="T17" fmla="*/ 0 h 1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0" h="1226">
                  <a:moveTo>
                    <a:pt x="1730" y="0"/>
                  </a:moveTo>
                  <a:cubicBezTo>
                    <a:pt x="320" y="0"/>
                    <a:pt x="320" y="0"/>
                    <a:pt x="320" y="0"/>
                  </a:cubicBezTo>
                  <a:cubicBezTo>
                    <a:pt x="320" y="19"/>
                    <a:pt x="320" y="19"/>
                    <a:pt x="320" y="19"/>
                  </a:cubicBezTo>
                  <a:cubicBezTo>
                    <a:pt x="1711" y="19"/>
                    <a:pt x="1711" y="19"/>
                    <a:pt x="1711" y="19"/>
                  </a:cubicBezTo>
                  <a:cubicBezTo>
                    <a:pt x="1711" y="1207"/>
                    <a:pt x="1711" y="1207"/>
                    <a:pt x="1711" y="1207"/>
                  </a:cubicBezTo>
                  <a:cubicBezTo>
                    <a:pt x="0" y="1207"/>
                    <a:pt x="0" y="1207"/>
                    <a:pt x="0" y="1207"/>
                  </a:cubicBezTo>
                  <a:cubicBezTo>
                    <a:pt x="2" y="1214"/>
                    <a:pt x="5" y="1220"/>
                    <a:pt x="8" y="1226"/>
                  </a:cubicBezTo>
                  <a:cubicBezTo>
                    <a:pt x="1730" y="1226"/>
                    <a:pt x="1730" y="1226"/>
                    <a:pt x="1730" y="1226"/>
                  </a:cubicBezTo>
                  <a:cubicBezTo>
                    <a:pt x="1730" y="0"/>
                    <a:pt x="1730" y="0"/>
                    <a:pt x="1730" y="0"/>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7" name="Freeform 13"/>
            <p:cNvSpPr>
              <a:spLocks/>
            </p:cNvSpPr>
            <p:nvPr userDrawn="1"/>
          </p:nvSpPr>
          <p:spPr bwMode="gray">
            <a:xfrm>
              <a:off x="7670801" y="3711575"/>
              <a:ext cx="585788" cy="2347913"/>
            </a:xfrm>
            <a:custGeom>
              <a:avLst/>
              <a:gdLst>
                <a:gd name="T0" fmla="*/ 325 w 325"/>
                <a:gd name="T1" fmla="*/ 0 h 1307"/>
                <a:gd name="T2" fmla="*/ 325 w 325"/>
                <a:gd name="T3" fmla="*/ 1202 h 1307"/>
                <a:gd name="T4" fmla="*/ 155 w 325"/>
                <a:gd name="T5" fmla="*/ 1202 h 1307"/>
                <a:gd name="T6" fmla="*/ 43 w 325"/>
                <a:gd name="T7" fmla="*/ 1307 h 1307"/>
                <a:gd name="T8" fmla="*/ 1 w 325"/>
                <a:gd name="T9" fmla="*/ 1235 h 1307"/>
                <a:gd name="T10" fmla="*/ 0 w 325"/>
                <a:gd name="T11" fmla="*/ 0 h 1307"/>
                <a:gd name="T12" fmla="*/ 325 w 325"/>
                <a:gd name="T13" fmla="*/ 0 h 1307"/>
              </a:gdLst>
              <a:ahLst/>
              <a:cxnLst>
                <a:cxn ang="0">
                  <a:pos x="T0" y="T1"/>
                </a:cxn>
                <a:cxn ang="0">
                  <a:pos x="T2" y="T3"/>
                </a:cxn>
                <a:cxn ang="0">
                  <a:pos x="T4" y="T5"/>
                </a:cxn>
                <a:cxn ang="0">
                  <a:pos x="T6" y="T7"/>
                </a:cxn>
                <a:cxn ang="0">
                  <a:pos x="T8" y="T9"/>
                </a:cxn>
                <a:cxn ang="0">
                  <a:pos x="T10" y="T11"/>
                </a:cxn>
                <a:cxn ang="0">
                  <a:pos x="T12" y="T13"/>
                </a:cxn>
              </a:cxnLst>
              <a:rect l="0" t="0" r="r" b="b"/>
              <a:pathLst>
                <a:path w="325" h="1307">
                  <a:moveTo>
                    <a:pt x="325" y="0"/>
                  </a:moveTo>
                  <a:cubicBezTo>
                    <a:pt x="325" y="1202"/>
                    <a:pt x="325" y="1202"/>
                    <a:pt x="325" y="1202"/>
                  </a:cubicBezTo>
                  <a:cubicBezTo>
                    <a:pt x="155" y="1202"/>
                    <a:pt x="155" y="1202"/>
                    <a:pt x="155" y="1202"/>
                  </a:cubicBezTo>
                  <a:cubicBezTo>
                    <a:pt x="93" y="1202"/>
                    <a:pt x="43" y="1245"/>
                    <a:pt x="43" y="1307"/>
                  </a:cubicBezTo>
                  <a:cubicBezTo>
                    <a:pt x="43" y="1307"/>
                    <a:pt x="1" y="1281"/>
                    <a:pt x="1" y="1235"/>
                  </a:cubicBezTo>
                  <a:cubicBezTo>
                    <a:pt x="1" y="1103"/>
                    <a:pt x="0" y="0"/>
                    <a:pt x="0" y="0"/>
                  </a:cubicBezTo>
                  <a:lnTo>
                    <a:pt x="325" y="0"/>
                  </a:lnTo>
                  <a:close/>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8" name="Freeform 14"/>
            <p:cNvSpPr>
              <a:spLocks/>
            </p:cNvSpPr>
            <p:nvPr userDrawn="1"/>
          </p:nvSpPr>
          <p:spPr bwMode="gray">
            <a:xfrm>
              <a:off x="7670801" y="3490913"/>
              <a:ext cx="420688" cy="2432050"/>
            </a:xfrm>
            <a:custGeom>
              <a:avLst/>
              <a:gdLst>
                <a:gd name="T0" fmla="*/ 112 w 233"/>
                <a:gd name="T1" fmla="*/ 0 h 1354"/>
                <a:gd name="T2" fmla="*/ 0 w 233"/>
                <a:gd name="T3" fmla="*/ 112 h 1354"/>
                <a:gd name="T4" fmla="*/ 0 w 233"/>
                <a:gd name="T5" fmla="*/ 1354 h 1354"/>
                <a:gd name="T6" fmla="*/ 1 w 233"/>
                <a:gd name="T7" fmla="*/ 1354 h 1354"/>
                <a:gd name="T8" fmla="*/ 112 w 233"/>
                <a:gd name="T9" fmla="*/ 1251 h 1354"/>
                <a:gd name="T10" fmla="*/ 233 w 233"/>
                <a:gd name="T11" fmla="*/ 1251 h 1354"/>
                <a:gd name="T12" fmla="*/ 233 w 233"/>
                <a:gd name="T13" fmla="*/ 0 h 1354"/>
                <a:gd name="T14" fmla="*/ 112 w 233"/>
                <a:gd name="T15" fmla="*/ 0 h 13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 h="1354">
                  <a:moveTo>
                    <a:pt x="112" y="0"/>
                  </a:moveTo>
                  <a:cubicBezTo>
                    <a:pt x="50" y="0"/>
                    <a:pt x="0" y="50"/>
                    <a:pt x="0" y="112"/>
                  </a:cubicBezTo>
                  <a:cubicBezTo>
                    <a:pt x="0" y="1354"/>
                    <a:pt x="0" y="1354"/>
                    <a:pt x="0" y="1354"/>
                  </a:cubicBezTo>
                  <a:cubicBezTo>
                    <a:pt x="1" y="1354"/>
                    <a:pt x="1" y="1354"/>
                    <a:pt x="1" y="1354"/>
                  </a:cubicBezTo>
                  <a:cubicBezTo>
                    <a:pt x="5" y="1296"/>
                    <a:pt x="53" y="1251"/>
                    <a:pt x="112" y="1251"/>
                  </a:cubicBezTo>
                  <a:cubicBezTo>
                    <a:pt x="233" y="1251"/>
                    <a:pt x="233" y="1251"/>
                    <a:pt x="233" y="1251"/>
                  </a:cubicBezTo>
                  <a:cubicBezTo>
                    <a:pt x="233" y="0"/>
                    <a:pt x="233" y="0"/>
                    <a:pt x="233" y="0"/>
                  </a:cubicBezTo>
                  <a:lnTo>
                    <a:pt x="112" y="0"/>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9" name="Freeform 15"/>
            <p:cNvSpPr>
              <a:spLocks noEditPoints="1"/>
            </p:cNvSpPr>
            <p:nvPr userDrawn="1"/>
          </p:nvSpPr>
          <p:spPr bwMode="gray">
            <a:xfrm>
              <a:off x="8848726" y="3952875"/>
              <a:ext cx="1244600" cy="1892300"/>
            </a:xfrm>
            <a:custGeom>
              <a:avLst/>
              <a:gdLst>
                <a:gd name="T0" fmla="*/ 597 w 689"/>
                <a:gd name="T1" fmla="*/ 579 h 1054"/>
                <a:gd name="T2" fmla="*/ 624 w 689"/>
                <a:gd name="T3" fmla="*/ 548 h 1054"/>
                <a:gd name="T4" fmla="*/ 689 w 689"/>
                <a:gd name="T5" fmla="*/ 345 h 1054"/>
                <a:gd name="T6" fmla="*/ 0 w 689"/>
                <a:gd name="T7" fmla="*/ 345 h 1054"/>
                <a:gd name="T8" fmla="*/ 66 w 689"/>
                <a:gd name="T9" fmla="*/ 548 h 1054"/>
                <a:gd name="T10" fmla="*/ 93 w 689"/>
                <a:gd name="T11" fmla="*/ 579 h 1054"/>
                <a:gd name="T12" fmla="*/ 159 w 689"/>
                <a:gd name="T13" fmla="*/ 791 h 1054"/>
                <a:gd name="T14" fmla="*/ 171 w 689"/>
                <a:gd name="T15" fmla="*/ 834 h 1054"/>
                <a:gd name="T16" fmla="*/ 159 w 689"/>
                <a:gd name="T17" fmla="*/ 877 h 1054"/>
                <a:gd name="T18" fmla="*/ 159 w 689"/>
                <a:gd name="T19" fmla="*/ 918 h 1054"/>
                <a:gd name="T20" fmla="*/ 184 w 689"/>
                <a:gd name="T21" fmla="*/ 965 h 1054"/>
                <a:gd name="T22" fmla="*/ 345 w 689"/>
                <a:gd name="T23" fmla="*/ 1054 h 1054"/>
                <a:gd name="T24" fmla="*/ 506 w 689"/>
                <a:gd name="T25" fmla="*/ 965 h 1054"/>
                <a:gd name="T26" fmla="*/ 530 w 689"/>
                <a:gd name="T27" fmla="*/ 918 h 1054"/>
                <a:gd name="T28" fmla="*/ 530 w 689"/>
                <a:gd name="T29" fmla="*/ 877 h 1054"/>
                <a:gd name="T30" fmla="*/ 519 w 689"/>
                <a:gd name="T31" fmla="*/ 834 h 1054"/>
                <a:gd name="T32" fmla="*/ 530 w 689"/>
                <a:gd name="T33" fmla="*/ 791 h 1054"/>
                <a:gd name="T34" fmla="*/ 675 w 689"/>
                <a:gd name="T35" fmla="*/ 345 h 1054"/>
                <a:gd name="T36" fmla="*/ 606 w 689"/>
                <a:gd name="T37" fmla="*/ 546 h 1054"/>
                <a:gd name="T38" fmla="*/ 586 w 689"/>
                <a:gd name="T39" fmla="*/ 570 h 1054"/>
                <a:gd name="T40" fmla="*/ 442 w 689"/>
                <a:gd name="T41" fmla="*/ 767 h 1054"/>
                <a:gd name="T42" fmla="*/ 551 w 689"/>
                <a:gd name="T43" fmla="*/ 555 h 1054"/>
                <a:gd name="T44" fmla="*/ 556 w 689"/>
                <a:gd name="T45" fmla="*/ 549 h 1054"/>
                <a:gd name="T46" fmla="*/ 616 w 689"/>
                <a:gd name="T47" fmla="*/ 412 h 1054"/>
                <a:gd name="T48" fmla="*/ 630 w 689"/>
                <a:gd name="T49" fmla="*/ 398 h 1054"/>
                <a:gd name="T50" fmla="*/ 623 w 689"/>
                <a:gd name="T51" fmla="*/ 345 h 1054"/>
                <a:gd name="T52" fmla="*/ 382 w 689"/>
                <a:gd name="T53" fmla="*/ 16 h 1054"/>
                <a:gd name="T54" fmla="*/ 103 w 689"/>
                <a:gd name="T55" fmla="*/ 570 h 1054"/>
                <a:gd name="T56" fmla="*/ 83 w 689"/>
                <a:gd name="T57" fmla="*/ 546 h 1054"/>
                <a:gd name="T58" fmla="*/ 312 w 689"/>
                <a:gd name="T59" fmla="*/ 16 h 1054"/>
                <a:gd name="T60" fmla="*/ 609 w 689"/>
                <a:gd name="T61" fmla="*/ 345 h 1054"/>
                <a:gd name="T62" fmla="*/ 540 w 689"/>
                <a:gd name="T63" fmla="*/ 546 h 1054"/>
                <a:gd name="T64" fmla="*/ 520 w 689"/>
                <a:gd name="T65" fmla="*/ 570 h 1054"/>
                <a:gd name="T66" fmla="*/ 195 w 689"/>
                <a:gd name="T67" fmla="*/ 767 h 1054"/>
                <a:gd name="T68" fmla="*/ 173 w 689"/>
                <a:gd name="T69" fmla="*/ 791 h 1054"/>
                <a:gd name="T70" fmla="*/ 506 w 689"/>
                <a:gd name="T71" fmla="*/ 781 h 1054"/>
                <a:gd name="T72" fmla="*/ 516 w 689"/>
                <a:gd name="T73" fmla="*/ 813 h 1054"/>
                <a:gd name="T74" fmla="*/ 184 w 689"/>
                <a:gd name="T75" fmla="*/ 823 h 1054"/>
                <a:gd name="T76" fmla="*/ 173 w 689"/>
                <a:gd name="T77" fmla="*/ 791 h 1054"/>
                <a:gd name="T78" fmla="*/ 516 w 689"/>
                <a:gd name="T79" fmla="*/ 855 h 1054"/>
                <a:gd name="T80" fmla="*/ 506 w 689"/>
                <a:gd name="T81" fmla="*/ 887 h 1054"/>
                <a:gd name="T82" fmla="*/ 173 w 689"/>
                <a:gd name="T83" fmla="*/ 877 h 1054"/>
                <a:gd name="T84" fmla="*/ 184 w 689"/>
                <a:gd name="T85" fmla="*/ 844 h 1054"/>
                <a:gd name="T86" fmla="*/ 345 w 689"/>
                <a:gd name="T87" fmla="*/ 1040 h 1054"/>
                <a:gd name="T88" fmla="*/ 463 w 689"/>
                <a:gd name="T89" fmla="*/ 965 h 1054"/>
                <a:gd name="T90" fmla="*/ 516 w 689"/>
                <a:gd name="T91" fmla="*/ 940 h 1054"/>
                <a:gd name="T92" fmla="*/ 184 w 689"/>
                <a:gd name="T93" fmla="*/ 951 h 1054"/>
                <a:gd name="T94" fmla="*/ 173 w 689"/>
                <a:gd name="T95" fmla="*/ 918 h 1054"/>
                <a:gd name="T96" fmla="*/ 506 w 689"/>
                <a:gd name="T97" fmla="*/ 908 h 1054"/>
                <a:gd name="T98" fmla="*/ 516 w 689"/>
                <a:gd name="T99" fmla="*/ 940 h 10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89" h="1054">
                  <a:moveTo>
                    <a:pt x="509" y="767"/>
                  </a:moveTo>
                  <a:cubicBezTo>
                    <a:pt x="514" y="693"/>
                    <a:pt x="566" y="618"/>
                    <a:pt x="597" y="579"/>
                  </a:cubicBezTo>
                  <a:cubicBezTo>
                    <a:pt x="604" y="571"/>
                    <a:pt x="611" y="563"/>
                    <a:pt x="617" y="555"/>
                  </a:cubicBezTo>
                  <a:cubicBezTo>
                    <a:pt x="624" y="548"/>
                    <a:pt x="624" y="548"/>
                    <a:pt x="624" y="548"/>
                  </a:cubicBezTo>
                  <a:cubicBezTo>
                    <a:pt x="623" y="548"/>
                    <a:pt x="623" y="548"/>
                    <a:pt x="623" y="548"/>
                  </a:cubicBezTo>
                  <a:cubicBezTo>
                    <a:pt x="666" y="488"/>
                    <a:pt x="689" y="418"/>
                    <a:pt x="689" y="345"/>
                  </a:cubicBezTo>
                  <a:cubicBezTo>
                    <a:pt x="689" y="155"/>
                    <a:pt x="535" y="0"/>
                    <a:pt x="345" y="0"/>
                  </a:cubicBezTo>
                  <a:cubicBezTo>
                    <a:pt x="155" y="0"/>
                    <a:pt x="0" y="155"/>
                    <a:pt x="0" y="345"/>
                  </a:cubicBezTo>
                  <a:cubicBezTo>
                    <a:pt x="0" y="418"/>
                    <a:pt x="23" y="488"/>
                    <a:pt x="67" y="547"/>
                  </a:cubicBezTo>
                  <a:cubicBezTo>
                    <a:pt x="66" y="548"/>
                    <a:pt x="66" y="548"/>
                    <a:pt x="66" y="548"/>
                  </a:cubicBezTo>
                  <a:cubicBezTo>
                    <a:pt x="72" y="555"/>
                    <a:pt x="72" y="555"/>
                    <a:pt x="72" y="555"/>
                  </a:cubicBezTo>
                  <a:cubicBezTo>
                    <a:pt x="79" y="563"/>
                    <a:pt x="85" y="571"/>
                    <a:pt x="93" y="579"/>
                  </a:cubicBezTo>
                  <a:cubicBezTo>
                    <a:pt x="123" y="618"/>
                    <a:pt x="175" y="693"/>
                    <a:pt x="181" y="767"/>
                  </a:cubicBezTo>
                  <a:cubicBezTo>
                    <a:pt x="165" y="768"/>
                    <a:pt x="159" y="782"/>
                    <a:pt x="159" y="791"/>
                  </a:cubicBezTo>
                  <a:cubicBezTo>
                    <a:pt x="159" y="813"/>
                    <a:pt x="159" y="813"/>
                    <a:pt x="159" y="813"/>
                  </a:cubicBezTo>
                  <a:cubicBezTo>
                    <a:pt x="159" y="824"/>
                    <a:pt x="164" y="830"/>
                    <a:pt x="171" y="834"/>
                  </a:cubicBezTo>
                  <a:cubicBezTo>
                    <a:pt x="163" y="839"/>
                    <a:pt x="159" y="848"/>
                    <a:pt x="159" y="855"/>
                  </a:cubicBezTo>
                  <a:cubicBezTo>
                    <a:pt x="159" y="877"/>
                    <a:pt x="159" y="877"/>
                    <a:pt x="159" y="877"/>
                  </a:cubicBezTo>
                  <a:cubicBezTo>
                    <a:pt x="159" y="887"/>
                    <a:pt x="164" y="894"/>
                    <a:pt x="171" y="897"/>
                  </a:cubicBezTo>
                  <a:cubicBezTo>
                    <a:pt x="163" y="902"/>
                    <a:pt x="159" y="911"/>
                    <a:pt x="159" y="918"/>
                  </a:cubicBezTo>
                  <a:cubicBezTo>
                    <a:pt x="159" y="940"/>
                    <a:pt x="159" y="940"/>
                    <a:pt x="159" y="940"/>
                  </a:cubicBezTo>
                  <a:cubicBezTo>
                    <a:pt x="159" y="958"/>
                    <a:pt x="174" y="965"/>
                    <a:pt x="184" y="965"/>
                  </a:cubicBezTo>
                  <a:cubicBezTo>
                    <a:pt x="212" y="965"/>
                    <a:pt x="212" y="965"/>
                    <a:pt x="212" y="965"/>
                  </a:cubicBezTo>
                  <a:cubicBezTo>
                    <a:pt x="226" y="1022"/>
                    <a:pt x="273" y="1054"/>
                    <a:pt x="345" y="1054"/>
                  </a:cubicBezTo>
                  <a:cubicBezTo>
                    <a:pt x="417" y="1054"/>
                    <a:pt x="464" y="1022"/>
                    <a:pt x="478" y="965"/>
                  </a:cubicBezTo>
                  <a:cubicBezTo>
                    <a:pt x="506" y="965"/>
                    <a:pt x="506" y="965"/>
                    <a:pt x="506" y="965"/>
                  </a:cubicBezTo>
                  <a:cubicBezTo>
                    <a:pt x="524" y="965"/>
                    <a:pt x="530" y="950"/>
                    <a:pt x="530" y="940"/>
                  </a:cubicBezTo>
                  <a:cubicBezTo>
                    <a:pt x="530" y="918"/>
                    <a:pt x="530" y="918"/>
                    <a:pt x="530" y="918"/>
                  </a:cubicBezTo>
                  <a:cubicBezTo>
                    <a:pt x="530" y="908"/>
                    <a:pt x="525" y="901"/>
                    <a:pt x="519" y="898"/>
                  </a:cubicBezTo>
                  <a:cubicBezTo>
                    <a:pt x="527" y="893"/>
                    <a:pt x="530" y="883"/>
                    <a:pt x="530" y="877"/>
                  </a:cubicBezTo>
                  <a:cubicBezTo>
                    <a:pt x="530" y="855"/>
                    <a:pt x="530" y="855"/>
                    <a:pt x="530" y="855"/>
                  </a:cubicBezTo>
                  <a:cubicBezTo>
                    <a:pt x="530" y="844"/>
                    <a:pt x="525" y="838"/>
                    <a:pt x="519" y="834"/>
                  </a:cubicBezTo>
                  <a:cubicBezTo>
                    <a:pt x="527" y="829"/>
                    <a:pt x="530" y="820"/>
                    <a:pt x="530" y="813"/>
                  </a:cubicBezTo>
                  <a:cubicBezTo>
                    <a:pt x="530" y="791"/>
                    <a:pt x="530" y="791"/>
                    <a:pt x="530" y="791"/>
                  </a:cubicBezTo>
                  <a:cubicBezTo>
                    <a:pt x="530" y="775"/>
                    <a:pt x="518" y="768"/>
                    <a:pt x="509" y="767"/>
                  </a:cubicBezTo>
                  <a:close/>
                  <a:moveTo>
                    <a:pt x="675" y="345"/>
                  </a:moveTo>
                  <a:cubicBezTo>
                    <a:pt x="675" y="418"/>
                    <a:pt x="652" y="487"/>
                    <a:pt x="607" y="546"/>
                  </a:cubicBezTo>
                  <a:cubicBezTo>
                    <a:pt x="606" y="546"/>
                    <a:pt x="606" y="546"/>
                    <a:pt x="606" y="546"/>
                  </a:cubicBezTo>
                  <a:cubicBezTo>
                    <a:pt x="600" y="554"/>
                    <a:pt x="594" y="562"/>
                    <a:pt x="587" y="570"/>
                  </a:cubicBezTo>
                  <a:cubicBezTo>
                    <a:pt x="586" y="570"/>
                    <a:pt x="586" y="570"/>
                    <a:pt x="586" y="570"/>
                  </a:cubicBezTo>
                  <a:cubicBezTo>
                    <a:pt x="554" y="610"/>
                    <a:pt x="500" y="689"/>
                    <a:pt x="495" y="767"/>
                  </a:cubicBezTo>
                  <a:cubicBezTo>
                    <a:pt x="442" y="767"/>
                    <a:pt x="442" y="767"/>
                    <a:pt x="442" y="767"/>
                  </a:cubicBezTo>
                  <a:cubicBezTo>
                    <a:pt x="448" y="693"/>
                    <a:pt x="499" y="618"/>
                    <a:pt x="530" y="579"/>
                  </a:cubicBezTo>
                  <a:cubicBezTo>
                    <a:pt x="537" y="571"/>
                    <a:pt x="544" y="563"/>
                    <a:pt x="551" y="555"/>
                  </a:cubicBezTo>
                  <a:cubicBezTo>
                    <a:pt x="551" y="555"/>
                    <a:pt x="551" y="554"/>
                    <a:pt x="551" y="554"/>
                  </a:cubicBezTo>
                  <a:cubicBezTo>
                    <a:pt x="556" y="549"/>
                    <a:pt x="556" y="549"/>
                    <a:pt x="556" y="549"/>
                  </a:cubicBezTo>
                  <a:cubicBezTo>
                    <a:pt x="555" y="549"/>
                    <a:pt x="555" y="549"/>
                    <a:pt x="555" y="549"/>
                  </a:cubicBezTo>
                  <a:cubicBezTo>
                    <a:pt x="586" y="508"/>
                    <a:pt x="606" y="461"/>
                    <a:pt x="616" y="412"/>
                  </a:cubicBezTo>
                  <a:cubicBezTo>
                    <a:pt x="630" y="412"/>
                    <a:pt x="630" y="412"/>
                    <a:pt x="630" y="412"/>
                  </a:cubicBezTo>
                  <a:cubicBezTo>
                    <a:pt x="630" y="398"/>
                    <a:pt x="630" y="398"/>
                    <a:pt x="630" y="398"/>
                  </a:cubicBezTo>
                  <a:cubicBezTo>
                    <a:pt x="619" y="398"/>
                    <a:pt x="619" y="398"/>
                    <a:pt x="619" y="398"/>
                  </a:cubicBezTo>
                  <a:cubicBezTo>
                    <a:pt x="621" y="380"/>
                    <a:pt x="623" y="363"/>
                    <a:pt x="623" y="345"/>
                  </a:cubicBezTo>
                  <a:cubicBezTo>
                    <a:pt x="623" y="259"/>
                    <a:pt x="591" y="176"/>
                    <a:pt x="533" y="113"/>
                  </a:cubicBezTo>
                  <a:cubicBezTo>
                    <a:pt x="492" y="67"/>
                    <a:pt x="440" y="35"/>
                    <a:pt x="382" y="16"/>
                  </a:cubicBezTo>
                  <a:cubicBezTo>
                    <a:pt x="547" y="35"/>
                    <a:pt x="675" y="175"/>
                    <a:pt x="675" y="345"/>
                  </a:cubicBezTo>
                  <a:close/>
                  <a:moveTo>
                    <a:pt x="103" y="570"/>
                  </a:moveTo>
                  <a:cubicBezTo>
                    <a:pt x="96" y="562"/>
                    <a:pt x="89" y="554"/>
                    <a:pt x="83" y="546"/>
                  </a:cubicBezTo>
                  <a:cubicBezTo>
                    <a:pt x="83" y="546"/>
                    <a:pt x="83" y="546"/>
                    <a:pt x="83" y="546"/>
                  </a:cubicBezTo>
                  <a:cubicBezTo>
                    <a:pt x="38" y="487"/>
                    <a:pt x="14" y="418"/>
                    <a:pt x="14" y="345"/>
                  </a:cubicBezTo>
                  <a:cubicBezTo>
                    <a:pt x="14" y="174"/>
                    <a:pt x="145" y="33"/>
                    <a:pt x="312" y="16"/>
                  </a:cubicBezTo>
                  <a:cubicBezTo>
                    <a:pt x="392" y="24"/>
                    <a:pt x="467" y="62"/>
                    <a:pt x="522" y="122"/>
                  </a:cubicBezTo>
                  <a:cubicBezTo>
                    <a:pt x="578" y="183"/>
                    <a:pt x="609" y="262"/>
                    <a:pt x="609" y="345"/>
                  </a:cubicBezTo>
                  <a:cubicBezTo>
                    <a:pt x="609" y="418"/>
                    <a:pt x="585" y="487"/>
                    <a:pt x="541" y="546"/>
                  </a:cubicBezTo>
                  <a:cubicBezTo>
                    <a:pt x="540" y="546"/>
                    <a:pt x="540" y="546"/>
                    <a:pt x="540" y="546"/>
                  </a:cubicBezTo>
                  <a:cubicBezTo>
                    <a:pt x="534" y="554"/>
                    <a:pt x="527" y="562"/>
                    <a:pt x="520" y="570"/>
                  </a:cubicBezTo>
                  <a:cubicBezTo>
                    <a:pt x="520" y="570"/>
                    <a:pt x="520" y="570"/>
                    <a:pt x="520" y="570"/>
                  </a:cubicBezTo>
                  <a:cubicBezTo>
                    <a:pt x="487" y="611"/>
                    <a:pt x="434" y="689"/>
                    <a:pt x="428" y="767"/>
                  </a:cubicBezTo>
                  <a:cubicBezTo>
                    <a:pt x="195" y="767"/>
                    <a:pt x="195" y="767"/>
                    <a:pt x="195" y="767"/>
                  </a:cubicBezTo>
                  <a:cubicBezTo>
                    <a:pt x="189" y="689"/>
                    <a:pt x="135" y="610"/>
                    <a:pt x="103" y="570"/>
                  </a:cubicBezTo>
                  <a:close/>
                  <a:moveTo>
                    <a:pt x="173" y="791"/>
                  </a:moveTo>
                  <a:cubicBezTo>
                    <a:pt x="173" y="789"/>
                    <a:pt x="174" y="781"/>
                    <a:pt x="184" y="781"/>
                  </a:cubicBezTo>
                  <a:cubicBezTo>
                    <a:pt x="506" y="781"/>
                    <a:pt x="506" y="781"/>
                    <a:pt x="506" y="781"/>
                  </a:cubicBezTo>
                  <a:cubicBezTo>
                    <a:pt x="508" y="781"/>
                    <a:pt x="516" y="781"/>
                    <a:pt x="516" y="791"/>
                  </a:cubicBezTo>
                  <a:cubicBezTo>
                    <a:pt x="516" y="813"/>
                    <a:pt x="516" y="813"/>
                    <a:pt x="516" y="813"/>
                  </a:cubicBezTo>
                  <a:cubicBezTo>
                    <a:pt x="516" y="816"/>
                    <a:pt x="515" y="823"/>
                    <a:pt x="506" y="823"/>
                  </a:cubicBezTo>
                  <a:cubicBezTo>
                    <a:pt x="184" y="823"/>
                    <a:pt x="184" y="823"/>
                    <a:pt x="184" y="823"/>
                  </a:cubicBezTo>
                  <a:cubicBezTo>
                    <a:pt x="182" y="823"/>
                    <a:pt x="173" y="823"/>
                    <a:pt x="173" y="813"/>
                  </a:cubicBezTo>
                  <a:lnTo>
                    <a:pt x="173" y="791"/>
                  </a:lnTo>
                  <a:close/>
                  <a:moveTo>
                    <a:pt x="506" y="844"/>
                  </a:moveTo>
                  <a:cubicBezTo>
                    <a:pt x="509" y="844"/>
                    <a:pt x="516" y="845"/>
                    <a:pt x="516" y="855"/>
                  </a:cubicBezTo>
                  <a:cubicBezTo>
                    <a:pt x="516" y="877"/>
                    <a:pt x="516" y="877"/>
                    <a:pt x="516" y="877"/>
                  </a:cubicBezTo>
                  <a:cubicBezTo>
                    <a:pt x="516" y="878"/>
                    <a:pt x="516" y="887"/>
                    <a:pt x="506" y="887"/>
                  </a:cubicBezTo>
                  <a:cubicBezTo>
                    <a:pt x="184" y="887"/>
                    <a:pt x="184" y="887"/>
                    <a:pt x="184" y="887"/>
                  </a:cubicBezTo>
                  <a:cubicBezTo>
                    <a:pt x="182" y="887"/>
                    <a:pt x="173" y="887"/>
                    <a:pt x="173" y="877"/>
                  </a:cubicBezTo>
                  <a:cubicBezTo>
                    <a:pt x="173" y="855"/>
                    <a:pt x="173" y="855"/>
                    <a:pt x="173" y="855"/>
                  </a:cubicBezTo>
                  <a:cubicBezTo>
                    <a:pt x="173" y="852"/>
                    <a:pt x="174" y="844"/>
                    <a:pt x="184" y="844"/>
                  </a:cubicBezTo>
                  <a:lnTo>
                    <a:pt x="506" y="844"/>
                  </a:lnTo>
                  <a:close/>
                  <a:moveTo>
                    <a:pt x="345" y="1040"/>
                  </a:moveTo>
                  <a:cubicBezTo>
                    <a:pt x="280" y="1040"/>
                    <a:pt x="240" y="1014"/>
                    <a:pt x="226" y="965"/>
                  </a:cubicBezTo>
                  <a:cubicBezTo>
                    <a:pt x="463" y="965"/>
                    <a:pt x="463" y="965"/>
                    <a:pt x="463" y="965"/>
                  </a:cubicBezTo>
                  <a:cubicBezTo>
                    <a:pt x="450" y="1014"/>
                    <a:pt x="409" y="1040"/>
                    <a:pt x="345" y="1040"/>
                  </a:cubicBezTo>
                  <a:close/>
                  <a:moveTo>
                    <a:pt x="516" y="940"/>
                  </a:moveTo>
                  <a:cubicBezTo>
                    <a:pt x="516" y="942"/>
                    <a:pt x="516" y="951"/>
                    <a:pt x="506" y="951"/>
                  </a:cubicBezTo>
                  <a:cubicBezTo>
                    <a:pt x="184" y="951"/>
                    <a:pt x="184" y="951"/>
                    <a:pt x="184" y="951"/>
                  </a:cubicBezTo>
                  <a:cubicBezTo>
                    <a:pt x="182" y="951"/>
                    <a:pt x="173" y="950"/>
                    <a:pt x="173" y="940"/>
                  </a:cubicBezTo>
                  <a:cubicBezTo>
                    <a:pt x="173" y="918"/>
                    <a:pt x="173" y="918"/>
                    <a:pt x="173" y="918"/>
                  </a:cubicBezTo>
                  <a:cubicBezTo>
                    <a:pt x="173" y="917"/>
                    <a:pt x="174" y="908"/>
                    <a:pt x="184" y="908"/>
                  </a:cubicBezTo>
                  <a:cubicBezTo>
                    <a:pt x="506" y="908"/>
                    <a:pt x="506" y="908"/>
                    <a:pt x="506" y="908"/>
                  </a:cubicBezTo>
                  <a:cubicBezTo>
                    <a:pt x="508" y="908"/>
                    <a:pt x="516" y="908"/>
                    <a:pt x="516" y="918"/>
                  </a:cubicBezTo>
                  <a:lnTo>
                    <a:pt x="516" y="94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0" name="Rectangle 16"/>
            <p:cNvSpPr>
              <a:spLocks noChangeArrowheads="1"/>
            </p:cNvSpPr>
            <p:nvPr userDrawn="1"/>
          </p:nvSpPr>
          <p:spPr bwMode="gray">
            <a:xfrm>
              <a:off x="9882188" y="5368925"/>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1" name="Rectangle 17"/>
            <p:cNvSpPr>
              <a:spLocks noChangeArrowheads="1"/>
            </p:cNvSpPr>
            <p:nvPr userDrawn="1"/>
          </p:nvSpPr>
          <p:spPr bwMode="gray">
            <a:xfrm>
              <a:off x="9950451" y="54943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2" name="Rectangle 18"/>
            <p:cNvSpPr>
              <a:spLocks noChangeArrowheads="1"/>
            </p:cNvSpPr>
            <p:nvPr userDrawn="1"/>
          </p:nvSpPr>
          <p:spPr bwMode="gray">
            <a:xfrm>
              <a:off x="9950451" y="55610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3" name="Rectangle 19"/>
            <p:cNvSpPr>
              <a:spLocks noChangeArrowheads="1"/>
            </p:cNvSpPr>
            <p:nvPr userDrawn="1"/>
          </p:nvSpPr>
          <p:spPr bwMode="gray">
            <a:xfrm>
              <a:off x="9950451" y="5426075"/>
              <a:ext cx="25400" cy="34925"/>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4" name="Rectangle 20"/>
            <p:cNvSpPr>
              <a:spLocks noChangeArrowheads="1"/>
            </p:cNvSpPr>
            <p:nvPr userDrawn="1"/>
          </p:nvSpPr>
          <p:spPr bwMode="gray">
            <a:xfrm>
              <a:off x="9950451" y="56276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5" name="Rectangle 21"/>
            <p:cNvSpPr>
              <a:spLocks noChangeArrowheads="1"/>
            </p:cNvSpPr>
            <p:nvPr userDrawn="1"/>
          </p:nvSpPr>
          <p:spPr bwMode="gray">
            <a:xfrm>
              <a:off x="9950451" y="57610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6" name="Rectangle 22"/>
            <p:cNvSpPr>
              <a:spLocks noChangeArrowheads="1"/>
            </p:cNvSpPr>
            <p:nvPr userDrawn="1"/>
          </p:nvSpPr>
          <p:spPr bwMode="gray">
            <a:xfrm>
              <a:off x="9950451" y="569436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7" name="Rectangle 23"/>
            <p:cNvSpPr>
              <a:spLocks noChangeArrowheads="1"/>
            </p:cNvSpPr>
            <p:nvPr userDrawn="1"/>
          </p:nvSpPr>
          <p:spPr bwMode="gray">
            <a:xfrm>
              <a:off x="9882188" y="5827713"/>
              <a:ext cx="161925" cy="238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8" name="Rectangle 24"/>
            <p:cNvSpPr>
              <a:spLocks noChangeArrowheads="1"/>
            </p:cNvSpPr>
            <p:nvPr userDrawn="1"/>
          </p:nvSpPr>
          <p:spPr bwMode="gray">
            <a:xfrm>
              <a:off x="8451851" y="41084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9" name="Rectangle 25"/>
            <p:cNvSpPr>
              <a:spLocks noChangeArrowheads="1"/>
            </p:cNvSpPr>
            <p:nvPr userDrawn="1"/>
          </p:nvSpPr>
          <p:spPr bwMode="gray">
            <a:xfrm>
              <a:off x="8451851" y="48180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0" name="Rectangle 26"/>
            <p:cNvSpPr>
              <a:spLocks noChangeArrowheads="1"/>
            </p:cNvSpPr>
            <p:nvPr userDrawn="1"/>
          </p:nvSpPr>
          <p:spPr bwMode="gray">
            <a:xfrm>
              <a:off x="8451851" y="46243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1" name="Rectangle 27"/>
            <p:cNvSpPr>
              <a:spLocks noChangeArrowheads="1"/>
            </p:cNvSpPr>
            <p:nvPr userDrawn="1"/>
          </p:nvSpPr>
          <p:spPr bwMode="gray">
            <a:xfrm>
              <a:off x="8451851" y="47529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2" name="Rectangle 28"/>
            <p:cNvSpPr>
              <a:spLocks noChangeArrowheads="1"/>
            </p:cNvSpPr>
            <p:nvPr userDrawn="1"/>
          </p:nvSpPr>
          <p:spPr bwMode="gray">
            <a:xfrm>
              <a:off x="8451851" y="46878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3" name="Rectangle 29"/>
            <p:cNvSpPr>
              <a:spLocks noChangeArrowheads="1"/>
            </p:cNvSpPr>
            <p:nvPr userDrawn="1"/>
          </p:nvSpPr>
          <p:spPr bwMode="gray">
            <a:xfrm>
              <a:off x="8451851" y="4560888"/>
              <a:ext cx="25400" cy="3016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4" name="Rectangle 30"/>
            <p:cNvSpPr>
              <a:spLocks noChangeArrowheads="1"/>
            </p:cNvSpPr>
            <p:nvPr userDrawn="1"/>
          </p:nvSpPr>
          <p:spPr bwMode="gray">
            <a:xfrm>
              <a:off x="8451851" y="430212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5" name="Rectangle 31"/>
            <p:cNvSpPr>
              <a:spLocks noChangeArrowheads="1"/>
            </p:cNvSpPr>
            <p:nvPr userDrawn="1"/>
          </p:nvSpPr>
          <p:spPr bwMode="gray">
            <a:xfrm>
              <a:off x="8451851" y="41735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6" name="Rectangle 32"/>
            <p:cNvSpPr>
              <a:spLocks noChangeArrowheads="1"/>
            </p:cNvSpPr>
            <p:nvPr userDrawn="1"/>
          </p:nvSpPr>
          <p:spPr bwMode="gray">
            <a:xfrm>
              <a:off x="8451851" y="449580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7" name="Rectangle 33"/>
            <p:cNvSpPr>
              <a:spLocks noChangeArrowheads="1"/>
            </p:cNvSpPr>
            <p:nvPr userDrawn="1"/>
          </p:nvSpPr>
          <p:spPr bwMode="gray">
            <a:xfrm>
              <a:off x="8451851" y="42386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8" name="Rectangle 34"/>
            <p:cNvSpPr>
              <a:spLocks noChangeArrowheads="1"/>
            </p:cNvSpPr>
            <p:nvPr userDrawn="1"/>
          </p:nvSpPr>
          <p:spPr bwMode="gray">
            <a:xfrm>
              <a:off x="8451851" y="43672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9" name="Rectangle 35"/>
            <p:cNvSpPr>
              <a:spLocks noChangeArrowheads="1"/>
            </p:cNvSpPr>
            <p:nvPr userDrawn="1"/>
          </p:nvSpPr>
          <p:spPr bwMode="gray">
            <a:xfrm>
              <a:off x="8451851" y="48831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60" name="Rectangle 36"/>
            <p:cNvSpPr>
              <a:spLocks noChangeArrowheads="1"/>
            </p:cNvSpPr>
            <p:nvPr userDrawn="1"/>
          </p:nvSpPr>
          <p:spPr bwMode="gray">
            <a:xfrm>
              <a:off x="8451851" y="44323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61" name="Rectangle 37"/>
            <p:cNvSpPr>
              <a:spLocks noChangeArrowheads="1"/>
            </p:cNvSpPr>
            <p:nvPr userDrawn="1"/>
          </p:nvSpPr>
          <p:spPr bwMode="gray">
            <a:xfrm>
              <a:off x="8451851" y="54641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62" name="Rectangle 38"/>
            <p:cNvSpPr>
              <a:spLocks noChangeArrowheads="1"/>
            </p:cNvSpPr>
            <p:nvPr userDrawn="1"/>
          </p:nvSpPr>
          <p:spPr bwMode="gray">
            <a:xfrm>
              <a:off x="8451851" y="53990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63" name="Rectangle 39"/>
            <p:cNvSpPr>
              <a:spLocks noChangeArrowheads="1"/>
            </p:cNvSpPr>
            <p:nvPr userDrawn="1"/>
          </p:nvSpPr>
          <p:spPr bwMode="gray">
            <a:xfrm>
              <a:off x="8451851" y="55292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64" name="Rectangle 40"/>
            <p:cNvSpPr>
              <a:spLocks noChangeArrowheads="1"/>
            </p:cNvSpPr>
            <p:nvPr userDrawn="1"/>
          </p:nvSpPr>
          <p:spPr bwMode="gray">
            <a:xfrm>
              <a:off x="8451851" y="55943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65" name="Rectangle 41"/>
            <p:cNvSpPr>
              <a:spLocks noChangeArrowheads="1"/>
            </p:cNvSpPr>
            <p:nvPr userDrawn="1"/>
          </p:nvSpPr>
          <p:spPr bwMode="gray">
            <a:xfrm>
              <a:off x="8451851" y="494665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66" name="Rectangle 42"/>
            <p:cNvSpPr>
              <a:spLocks noChangeArrowheads="1"/>
            </p:cNvSpPr>
            <p:nvPr userDrawn="1"/>
          </p:nvSpPr>
          <p:spPr bwMode="gray">
            <a:xfrm>
              <a:off x="8451851" y="53355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67" name="Rectangle 43"/>
            <p:cNvSpPr>
              <a:spLocks noChangeArrowheads="1"/>
            </p:cNvSpPr>
            <p:nvPr userDrawn="1"/>
          </p:nvSpPr>
          <p:spPr bwMode="gray">
            <a:xfrm>
              <a:off x="8451851" y="56578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68" name="Rectangle 44"/>
            <p:cNvSpPr>
              <a:spLocks noChangeArrowheads="1"/>
            </p:cNvSpPr>
            <p:nvPr userDrawn="1"/>
          </p:nvSpPr>
          <p:spPr bwMode="gray">
            <a:xfrm>
              <a:off x="8451851" y="52705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69" name="Rectangle 45"/>
            <p:cNvSpPr>
              <a:spLocks noChangeArrowheads="1"/>
            </p:cNvSpPr>
            <p:nvPr userDrawn="1"/>
          </p:nvSpPr>
          <p:spPr bwMode="gray">
            <a:xfrm>
              <a:off x="8451851" y="50768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70" name="Rectangle 46"/>
            <p:cNvSpPr>
              <a:spLocks noChangeArrowheads="1"/>
            </p:cNvSpPr>
            <p:nvPr userDrawn="1"/>
          </p:nvSpPr>
          <p:spPr bwMode="gray">
            <a:xfrm>
              <a:off x="8451851" y="50117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71" name="Rectangle 47"/>
            <p:cNvSpPr>
              <a:spLocks noChangeArrowheads="1"/>
            </p:cNvSpPr>
            <p:nvPr userDrawn="1"/>
          </p:nvSpPr>
          <p:spPr bwMode="gray">
            <a:xfrm>
              <a:off x="8451851" y="51419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72" name="Rectangle 48"/>
            <p:cNvSpPr>
              <a:spLocks noChangeArrowheads="1"/>
            </p:cNvSpPr>
            <p:nvPr userDrawn="1"/>
          </p:nvSpPr>
          <p:spPr bwMode="gray">
            <a:xfrm>
              <a:off x="8451851" y="52054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73" name="Rectangle 49"/>
            <p:cNvSpPr>
              <a:spLocks noChangeArrowheads="1"/>
            </p:cNvSpPr>
            <p:nvPr userDrawn="1"/>
          </p:nvSpPr>
          <p:spPr bwMode="gray">
            <a:xfrm>
              <a:off x="8383588" y="572135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74" name="Rectangle 50"/>
            <p:cNvSpPr>
              <a:spLocks noChangeArrowheads="1"/>
            </p:cNvSpPr>
            <p:nvPr userDrawn="1"/>
          </p:nvSpPr>
          <p:spPr bwMode="gray">
            <a:xfrm>
              <a:off x="8383588" y="405130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75" name="Rectangle 51"/>
            <p:cNvSpPr>
              <a:spLocks noChangeArrowheads="1"/>
            </p:cNvSpPr>
            <p:nvPr userDrawn="1"/>
          </p:nvSpPr>
          <p:spPr bwMode="gray">
            <a:xfrm>
              <a:off x="98186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76" name="Rectangle 52"/>
            <p:cNvSpPr>
              <a:spLocks noChangeArrowheads="1"/>
            </p:cNvSpPr>
            <p:nvPr userDrawn="1"/>
          </p:nvSpPr>
          <p:spPr bwMode="gray">
            <a:xfrm>
              <a:off x="988536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77" name="Rectangle 53"/>
            <p:cNvSpPr>
              <a:spLocks noChangeArrowheads="1"/>
            </p:cNvSpPr>
            <p:nvPr userDrawn="1"/>
          </p:nvSpPr>
          <p:spPr bwMode="gray">
            <a:xfrm>
              <a:off x="97520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78" name="Rectangle 54"/>
            <p:cNvSpPr>
              <a:spLocks noChangeArrowheads="1"/>
            </p:cNvSpPr>
            <p:nvPr userDrawn="1"/>
          </p:nvSpPr>
          <p:spPr bwMode="gray">
            <a:xfrm>
              <a:off x="95519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79" name="Rectangle 55"/>
            <p:cNvSpPr>
              <a:spLocks noChangeArrowheads="1"/>
            </p:cNvSpPr>
            <p:nvPr userDrawn="1"/>
          </p:nvSpPr>
          <p:spPr bwMode="gray">
            <a:xfrm>
              <a:off x="968533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80" name="Rectangle 56"/>
            <p:cNvSpPr>
              <a:spLocks noChangeArrowheads="1"/>
            </p:cNvSpPr>
            <p:nvPr userDrawn="1"/>
          </p:nvSpPr>
          <p:spPr bwMode="gray">
            <a:xfrm>
              <a:off x="96186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81" name="Rectangle 57"/>
            <p:cNvSpPr>
              <a:spLocks noChangeArrowheads="1"/>
            </p:cNvSpPr>
            <p:nvPr userDrawn="1"/>
          </p:nvSpPr>
          <p:spPr bwMode="gray">
            <a:xfrm>
              <a:off x="102885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82" name="Rectangle 58"/>
            <p:cNvSpPr>
              <a:spLocks noChangeArrowheads="1"/>
            </p:cNvSpPr>
            <p:nvPr userDrawn="1"/>
          </p:nvSpPr>
          <p:spPr bwMode="gray">
            <a:xfrm>
              <a:off x="10356851"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83" name="Rectangle 59"/>
            <p:cNvSpPr>
              <a:spLocks noChangeArrowheads="1"/>
            </p:cNvSpPr>
            <p:nvPr userDrawn="1"/>
          </p:nvSpPr>
          <p:spPr bwMode="gray">
            <a:xfrm>
              <a:off x="100218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84" name="Rectangle 60"/>
            <p:cNvSpPr>
              <a:spLocks noChangeArrowheads="1"/>
            </p:cNvSpPr>
            <p:nvPr userDrawn="1"/>
          </p:nvSpPr>
          <p:spPr bwMode="gray">
            <a:xfrm>
              <a:off x="102219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85" name="Rectangle 61"/>
            <p:cNvSpPr>
              <a:spLocks noChangeArrowheads="1"/>
            </p:cNvSpPr>
            <p:nvPr userDrawn="1"/>
          </p:nvSpPr>
          <p:spPr bwMode="gray">
            <a:xfrm>
              <a:off x="10155238"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86" name="Rectangle 62"/>
            <p:cNvSpPr>
              <a:spLocks noChangeArrowheads="1"/>
            </p:cNvSpPr>
            <p:nvPr userDrawn="1"/>
          </p:nvSpPr>
          <p:spPr bwMode="gray">
            <a:xfrm>
              <a:off x="100885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87" name="Rectangle 63"/>
            <p:cNvSpPr>
              <a:spLocks noChangeArrowheads="1"/>
            </p:cNvSpPr>
            <p:nvPr userDrawn="1"/>
          </p:nvSpPr>
          <p:spPr bwMode="gray">
            <a:xfrm>
              <a:off x="9491663"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88" name="Rectangle 64"/>
            <p:cNvSpPr>
              <a:spLocks noChangeArrowheads="1"/>
            </p:cNvSpPr>
            <p:nvPr userDrawn="1"/>
          </p:nvSpPr>
          <p:spPr bwMode="gray">
            <a:xfrm>
              <a:off x="10423526"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89" name="Freeform 65"/>
            <p:cNvSpPr>
              <a:spLocks/>
            </p:cNvSpPr>
            <p:nvPr userDrawn="1"/>
          </p:nvSpPr>
          <p:spPr bwMode="gray">
            <a:xfrm>
              <a:off x="9024938" y="4117975"/>
              <a:ext cx="474663" cy="471488"/>
            </a:xfrm>
            <a:custGeom>
              <a:avLst/>
              <a:gdLst>
                <a:gd name="T0" fmla="*/ 249 w 263"/>
                <a:gd name="T1" fmla="*/ 14 h 263"/>
                <a:gd name="T2" fmla="*/ 256 w 263"/>
                <a:gd name="T3" fmla="*/ 14 h 263"/>
                <a:gd name="T4" fmla="*/ 263 w 263"/>
                <a:gd name="T5" fmla="*/ 8 h 263"/>
                <a:gd name="T6" fmla="*/ 256 w 263"/>
                <a:gd name="T7" fmla="*/ 0 h 263"/>
                <a:gd name="T8" fmla="*/ 249 w 263"/>
                <a:gd name="T9" fmla="*/ 0 h 263"/>
                <a:gd name="T10" fmla="*/ 0 w 263"/>
                <a:gd name="T11" fmla="*/ 250 h 263"/>
                <a:gd name="T12" fmla="*/ 0 w 263"/>
                <a:gd name="T13" fmla="*/ 256 h 263"/>
                <a:gd name="T14" fmla="*/ 7 w 263"/>
                <a:gd name="T15" fmla="*/ 263 h 263"/>
                <a:gd name="T16" fmla="*/ 7 w 263"/>
                <a:gd name="T17" fmla="*/ 263 h 263"/>
                <a:gd name="T18" fmla="*/ 14 w 263"/>
                <a:gd name="T19" fmla="*/ 255 h 263"/>
                <a:gd name="T20" fmla="*/ 14 w 263"/>
                <a:gd name="T21" fmla="*/ 250 h 263"/>
                <a:gd name="T22" fmla="*/ 249 w 263"/>
                <a:gd name="T23" fmla="*/ 14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3" h="263">
                  <a:moveTo>
                    <a:pt x="249" y="14"/>
                  </a:moveTo>
                  <a:cubicBezTo>
                    <a:pt x="252" y="14"/>
                    <a:pt x="254" y="14"/>
                    <a:pt x="256" y="14"/>
                  </a:cubicBezTo>
                  <a:cubicBezTo>
                    <a:pt x="260" y="14"/>
                    <a:pt x="263" y="11"/>
                    <a:pt x="263" y="8"/>
                  </a:cubicBezTo>
                  <a:cubicBezTo>
                    <a:pt x="263" y="4"/>
                    <a:pt x="260" y="1"/>
                    <a:pt x="256" y="0"/>
                  </a:cubicBezTo>
                  <a:cubicBezTo>
                    <a:pt x="254" y="0"/>
                    <a:pt x="252" y="0"/>
                    <a:pt x="249" y="0"/>
                  </a:cubicBezTo>
                  <a:cubicBezTo>
                    <a:pt x="112" y="0"/>
                    <a:pt x="0" y="112"/>
                    <a:pt x="0" y="250"/>
                  </a:cubicBezTo>
                  <a:cubicBezTo>
                    <a:pt x="0" y="252"/>
                    <a:pt x="0" y="254"/>
                    <a:pt x="0" y="256"/>
                  </a:cubicBezTo>
                  <a:cubicBezTo>
                    <a:pt x="0" y="260"/>
                    <a:pt x="3" y="263"/>
                    <a:pt x="7" y="263"/>
                  </a:cubicBezTo>
                  <a:cubicBezTo>
                    <a:pt x="7" y="263"/>
                    <a:pt x="7" y="263"/>
                    <a:pt x="7" y="263"/>
                  </a:cubicBezTo>
                  <a:cubicBezTo>
                    <a:pt x="11" y="263"/>
                    <a:pt x="14" y="259"/>
                    <a:pt x="14" y="255"/>
                  </a:cubicBezTo>
                  <a:cubicBezTo>
                    <a:pt x="14" y="254"/>
                    <a:pt x="14" y="252"/>
                    <a:pt x="14" y="250"/>
                  </a:cubicBezTo>
                  <a:cubicBezTo>
                    <a:pt x="14" y="120"/>
                    <a:pt x="119" y="14"/>
                    <a:pt x="249" y="14"/>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90" name="Freeform 66"/>
            <p:cNvSpPr>
              <a:spLocks/>
            </p:cNvSpPr>
            <p:nvPr userDrawn="1"/>
          </p:nvSpPr>
          <p:spPr bwMode="gray">
            <a:xfrm>
              <a:off x="8502651" y="5741988"/>
              <a:ext cx="112713" cy="114300"/>
            </a:xfrm>
            <a:custGeom>
              <a:avLst/>
              <a:gdLst>
                <a:gd name="T0" fmla="*/ 53 w 62"/>
                <a:gd name="T1" fmla="*/ 47 h 63"/>
                <a:gd name="T2" fmla="*/ 15 w 62"/>
                <a:gd name="T3" fmla="*/ 54 h 63"/>
                <a:gd name="T4" fmla="*/ 8 w 62"/>
                <a:gd name="T5" fmla="*/ 16 h 63"/>
                <a:gd name="T6" fmla="*/ 46 w 62"/>
                <a:gd name="T7" fmla="*/ 9 h 63"/>
                <a:gd name="T8" fmla="*/ 53 w 62"/>
                <a:gd name="T9" fmla="*/ 47 h 63"/>
              </a:gdLst>
              <a:ahLst/>
              <a:cxnLst>
                <a:cxn ang="0">
                  <a:pos x="T0" y="T1"/>
                </a:cxn>
                <a:cxn ang="0">
                  <a:pos x="T2" y="T3"/>
                </a:cxn>
                <a:cxn ang="0">
                  <a:pos x="T4" y="T5"/>
                </a:cxn>
                <a:cxn ang="0">
                  <a:pos x="T6" y="T7"/>
                </a:cxn>
                <a:cxn ang="0">
                  <a:pos x="T8" y="T9"/>
                </a:cxn>
              </a:cxnLst>
              <a:rect l="0" t="0" r="r" b="b"/>
              <a:pathLst>
                <a:path w="62" h="63">
                  <a:moveTo>
                    <a:pt x="53" y="47"/>
                  </a:moveTo>
                  <a:cubicBezTo>
                    <a:pt x="45" y="60"/>
                    <a:pt x="28" y="63"/>
                    <a:pt x="15" y="54"/>
                  </a:cubicBezTo>
                  <a:cubicBezTo>
                    <a:pt x="3" y="46"/>
                    <a:pt x="0" y="29"/>
                    <a:pt x="8" y="16"/>
                  </a:cubicBezTo>
                  <a:cubicBezTo>
                    <a:pt x="17" y="4"/>
                    <a:pt x="34" y="0"/>
                    <a:pt x="46" y="9"/>
                  </a:cubicBezTo>
                  <a:cubicBezTo>
                    <a:pt x="59" y="18"/>
                    <a:pt x="62" y="35"/>
                    <a:pt x="53" y="47"/>
                  </a:cubicBezTo>
                  <a:close/>
                </a:path>
              </a:pathLst>
            </a:custGeom>
            <a:solidFill>
              <a:srgbClr val="7A5E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91" name="Freeform 67"/>
            <p:cNvSpPr>
              <a:spLocks/>
            </p:cNvSpPr>
            <p:nvPr userDrawn="1"/>
          </p:nvSpPr>
          <p:spPr bwMode="gray">
            <a:xfrm>
              <a:off x="8559801" y="5329238"/>
              <a:ext cx="855663" cy="849313"/>
            </a:xfrm>
            <a:custGeom>
              <a:avLst/>
              <a:gdLst>
                <a:gd name="T0" fmla="*/ 57 w 473"/>
                <a:gd name="T1" fmla="*/ 132 h 473"/>
                <a:gd name="T2" fmla="*/ 133 w 473"/>
                <a:gd name="T3" fmla="*/ 415 h 473"/>
                <a:gd name="T4" fmla="*/ 416 w 473"/>
                <a:gd name="T5" fmla="*/ 340 h 473"/>
                <a:gd name="T6" fmla="*/ 340 w 473"/>
                <a:gd name="T7" fmla="*/ 57 h 473"/>
                <a:gd name="T8" fmla="*/ 57 w 473"/>
                <a:gd name="T9" fmla="*/ 132 h 473"/>
              </a:gdLst>
              <a:ahLst/>
              <a:cxnLst>
                <a:cxn ang="0">
                  <a:pos x="T0" y="T1"/>
                </a:cxn>
                <a:cxn ang="0">
                  <a:pos x="T2" y="T3"/>
                </a:cxn>
                <a:cxn ang="0">
                  <a:pos x="T4" y="T5"/>
                </a:cxn>
                <a:cxn ang="0">
                  <a:pos x="T6" y="T7"/>
                </a:cxn>
                <a:cxn ang="0">
                  <a:pos x="T8" y="T9"/>
                </a:cxn>
              </a:cxnLst>
              <a:rect l="0" t="0" r="r" b="b"/>
              <a:pathLst>
                <a:path w="473" h="473">
                  <a:moveTo>
                    <a:pt x="57" y="132"/>
                  </a:moveTo>
                  <a:cubicBezTo>
                    <a:pt x="0" y="231"/>
                    <a:pt x="34" y="358"/>
                    <a:pt x="133" y="415"/>
                  </a:cubicBezTo>
                  <a:cubicBezTo>
                    <a:pt x="232" y="473"/>
                    <a:pt x="358" y="439"/>
                    <a:pt x="416" y="340"/>
                  </a:cubicBezTo>
                  <a:cubicBezTo>
                    <a:pt x="473" y="241"/>
                    <a:pt x="439" y="114"/>
                    <a:pt x="340" y="57"/>
                  </a:cubicBezTo>
                  <a:cubicBezTo>
                    <a:pt x="241" y="0"/>
                    <a:pt x="115" y="33"/>
                    <a:pt x="57" y="132"/>
                  </a:cubicBezTo>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92" name="Freeform 68"/>
            <p:cNvSpPr>
              <a:spLocks/>
            </p:cNvSpPr>
            <p:nvPr userDrawn="1"/>
          </p:nvSpPr>
          <p:spPr bwMode="gray">
            <a:xfrm>
              <a:off x="8637588" y="5407025"/>
              <a:ext cx="700088" cy="695325"/>
            </a:xfrm>
            <a:custGeom>
              <a:avLst/>
              <a:gdLst>
                <a:gd name="T0" fmla="*/ 47 w 387"/>
                <a:gd name="T1" fmla="*/ 108 h 387"/>
                <a:gd name="T2" fmla="*/ 109 w 387"/>
                <a:gd name="T3" fmla="*/ 340 h 387"/>
                <a:gd name="T4" fmla="*/ 340 w 387"/>
                <a:gd name="T5" fmla="*/ 278 h 387"/>
                <a:gd name="T6" fmla="*/ 279 w 387"/>
                <a:gd name="T7" fmla="*/ 47 h 387"/>
                <a:gd name="T8" fmla="*/ 47 w 387"/>
                <a:gd name="T9" fmla="*/ 108 h 387"/>
              </a:gdLst>
              <a:ahLst/>
              <a:cxnLst>
                <a:cxn ang="0">
                  <a:pos x="T0" y="T1"/>
                </a:cxn>
                <a:cxn ang="0">
                  <a:pos x="T2" y="T3"/>
                </a:cxn>
                <a:cxn ang="0">
                  <a:pos x="T4" y="T5"/>
                </a:cxn>
                <a:cxn ang="0">
                  <a:pos x="T6" y="T7"/>
                </a:cxn>
                <a:cxn ang="0">
                  <a:pos x="T8" y="T9"/>
                </a:cxn>
              </a:cxnLst>
              <a:rect l="0" t="0" r="r" b="b"/>
              <a:pathLst>
                <a:path w="387" h="387">
                  <a:moveTo>
                    <a:pt x="47" y="108"/>
                  </a:moveTo>
                  <a:cubicBezTo>
                    <a:pt x="0" y="189"/>
                    <a:pt x="28" y="293"/>
                    <a:pt x="109" y="340"/>
                  </a:cubicBezTo>
                  <a:cubicBezTo>
                    <a:pt x="190" y="387"/>
                    <a:pt x="293" y="359"/>
                    <a:pt x="340" y="278"/>
                  </a:cubicBezTo>
                  <a:cubicBezTo>
                    <a:pt x="387" y="197"/>
                    <a:pt x="359" y="94"/>
                    <a:pt x="279" y="47"/>
                  </a:cubicBezTo>
                  <a:cubicBezTo>
                    <a:pt x="198" y="0"/>
                    <a:pt x="94" y="27"/>
                    <a:pt x="47" y="108"/>
                  </a:cubicBezTo>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93" name="Freeform 69"/>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7043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94" name="Freeform 70"/>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301D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95" name="Freeform 71"/>
            <p:cNvSpPr>
              <a:spLocks/>
            </p:cNvSpPr>
            <p:nvPr userDrawn="1"/>
          </p:nvSpPr>
          <p:spPr bwMode="gray">
            <a:xfrm>
              <a:off x="10391776" y="5581650"/>
              <a:ext cx="106363" cy="104775"/>
            </a:xfrm>
            <a:custGeom>
              <a:avLst/>
              <a:gdLst>
                <a:gd name="T0" fmla="*/ 4 w 59"/>
                <a:gd name="T1" fmla="*/ 37 h 59"/>
                <a:gd name="T2" fmla="*/ 37 w 59"/>
                <a:gd name="T3" fmla="*/ 55 h 59"/>
                <a:gd name="T4" fmla="*/ 55 w 59"/>
                <a:gd name="T5" fmla="*/ 23 h 59"/>
                <a:gd name="T6" fmla="*/ 23 w 59"/>
                <a:gd name="T7" fmla="*/ 4 h 59"/>
                <a:gd name="T8" fmla="*/ 4 w 59"/>
                <a:gd name="T9" fmla="*/ 37 h 59"/>
              </a:gdLst>
              <a:ahLst/>
              <a:cxnLst>
                <a:cxn ang="0">
                  <a:pos x="T0" y="T1"/>
                </a:cxn>
                <a:cxn ang="0">
                  <a:pos x="T2" y="T3"/>
                </a:cxn>
                <a:cxn ang="0">
                  <a:pos x="T4" y="T5"/>
                </a:cxn>
                <a:cxn ang="0">
                  <a:pos x="T6" y="T7"/>
                </a:cxn>
                <a:cxn ang="0">
                  <a:pos x="T8" y="T9"/>
                </a:cxn>
              </a:cxnLst>
              <a:rect l="0" t="0" r="r" b="b"/>
              <a:pathLst>
                <a:path w="59" h="59">
                  <a:moveTo>
                    <a:pt x="4" y="37"/>
                  </a:moveTo>
                  <a:cubicBezTo>
                    <a:pt x="8" y="51"/>
                    <a:pt x="23" y="59"/>
                    <a:pt x="37" y="55"/>
                  </a:cubicBezTo>
                  <a:cubicBezTo>
                    <a:pt x="51" y="51"/>
                    <a:pt x="59" y="37"/>
                    <a:pt x="55" y="23"/>
                  </a:cubicBezTo>
                  <a:cubicBezTo>
                    <a:pt x="52" y="8"/>
                    <a:pt x="37" y="0"/>
                    <a:pt x="23" y="4"/>
                  </a:cubicBezTo>
                  <a:cubicBezTo>
                    <a:pt x="9" y="8"/>
                    <a:pt x="0" y="23"/>
                    <a:pt x="4" y="37"/>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96" name="Freeform 72"/>
            <p:cNvSpPr>
              <a:spLocks/>
            </p:cNvSpPr>
            <p:nvPr userDrawn="1"/>
          </p:nvSpPr>
          <p:spPr bwMode="gray">
            <a:xfrm>
              <a:off x="10474326" y="5751513"/>
              <a:ext cx="111125" cy="107950"/>
            </a:xfrm>
            <a:custGeom>
              <a:avLst/>
              <a:gdLst>
                <a:gd name="T0" fmla="*/ 7 w 61"/>
                <a:gd name="T1" fmla="*/ 42 h 60"/>
                <a:gd name="T2" fmla="*/ 42 w 61"/>
                <a:gd name="T3" fmla="*/ 54 h 60"/>
                <a:gd name="T4" fmla="*/ 55 w 61"/>
                <a:gd name="T5" fmla="*/ 19 h 60"/>
                <a:gd name="T6" fmla="*/ 19 w 61"/>
                <a:gd name="T7" fmla="*/ 6 h 60"/>
                <a:gd name="T8" fmla="*/ 7 w 61"/>
                <a:gd name="T9" fmla="*/ 42 h 60"/>
              </a:gdLst>
              <a:ahLst/>
              <a:cxnLst>
                <a:cxn ang="0">
                  <a:pos x="T0" y="T1"/>
                </a:cxn>
                <a:cxn ang="0">
                  <a:pos x="T2" y="T3"/>
                </a:cxn>
                <a:cxn ang="0">
                  <a:pos x="T4" y="T5"/>
                </a:cxn>
                <a:cxn ang="0">
                  <a:pos x="T6" y="T7"/>
                </a:cxn>
                <a:cxn ang="0">
                  <a:pos x="T8" y="T9"/>
                </a:cxn>
              </a:cxnLst>
              <a:rect l="0" t="0" r="r" b="b"/>
              <a:pathLst>
                <a:path w="61" h="60">
                  <a:moveTo>
                    <a:pt x="7" y="42"/>
                  </a:moveTo>
                  <a:cubicBezTo>
                    <a:pt x="13" y="55"/>
                    <a:pt x="29" y="60"/>
                    <a:pt x="42" y="54"/>
                  </a:cubicBezTo>
                  <a:cubicBezTo>
                    <a:pt x="55" y="48"/>
                    <a:pt x="61" y="32"/>
                    <a:pt x="55" y="19"/>
                  </a:cubicBezTo>
                  <a:cubicBezTo>
                    <a:pt x="48" y="6"/>
                    <a:pt x="33" y="0"/>
                    <a:pt x="19" y="6"/>
                  </a:cubicBezTo>
                  <a:cubicBezTo>
                    <a:pt x="6" y="13"/>
                    <a:pt x="0" y="28"/>
                    <a:pt x="7"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97" name="Freeform 73"/>
            <p:cNvSpPr>
              <a:spLocks/>
            </p:cNvSpPr>
            <p:nvPr userDrawn="1"/>
          </p:nvSpPr>
          <p:spPr bwMode="gray">
            <a:xfrm>
              <a:off x="10537826" y="5837238"/>
              <a:ext cx="109538" cy="109538"/>
            </a:xfrm>
            <a:custGeom>
              <a:avLst/>
              <a:gdLst>
                <a:gd name="T0" fmla="*/ 6 w 61"/>
                <a:gd name="T1" fmla="*/ 42 h 61"/>
                <a:gd name="T2" fmla="*/ 42 w 61"/>
                <a:gd name="T3" fmla="*/ 55 h 61"/>
                <a:gd name="T4" fmla="*/ 54 w 61"/>
                <a:gd name="T5" fmla="*/ 19 h 61"/>
                <a:gd name="T6" fmla="*/ 19 w 61"/>
                <a:gd name="T7" fmla="*/ 7 h 61"/>
                <a:gd name="T8" fmla="*/ 6 w 61"/>
                <a:gd name="T9" fmla="*/ 42 h 61"/>
              </a:gdLst>
              <a:ahLst/>
              <a:cxnLst>
                <a:cxn ang="0">
                  <a:pos x="T0" y="T1"/>
                </a:cxn>
                <a:cxn ang="0">
                  <a:pos x="T2" y="T3"/>
                </a:cxn>
                <a:cxn ang="0">
                  <a:pos x="T4" y="T5"/>
                </a:cxn>
                <a:cxn ang="0">
                  <a:pos x="T6" y="T7"/>
                </a:cxn>
                <a:cxn ang="0">
                  <a:pos x="T8" y="T9"/>
                </a:cxn>
              </a:cxnLst>
              <a:rect l="0" t="0" r="r" b="b"/>
              <a:pathLst>
                <a:path w="61" h="61">
                  <a:moveTo>
                    <a:pt x="6" y="42"/>
                  </a:moveTo>
                  <a:cubicBezTo>
                    <a:pt x="13" y="55"/>
                    <a:pt x="28" y="61"/>
                    <a:pt x="42" y="55"/>
                  </a:cubicBezTo>
                  <a:cubicBezTo>
                    <a:pt x="55" y="48"/>
                    <a:pt x="61" y="33"/>
                    <a:pt x="54" y="19"/>
                  </a:cubicBezTo>
                  <a:cubicBezTo>
                    <a:pt x="48" y="6"/>
                    <a:pt x="32" y="0"/>
                    <a:pt x="19" y="7"/>
                  </a:cubicBezTo>
                  <a:cubicBezTo>
                    <a:pt x="6" y="13"/>
                    <a:pt x="0" y="29"/>
                    <a:pt x="6"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98" name="Freeform 74"/>
            <p:cNvSpPr>
              <a:spLocks/>
            </p:cNvSpPr>
            <p:nvPr userDrawn="1"/>
          </p:nvSpPr>
          <p:spPr bwMode="gray">
            <a:xfrm>
              <a:off x="10617201" y="5916613"/>
              <a:ext cx="107950" cy="107950"/>
            </a:xfrm>
            <a:custGeom>
              <a:avLst/>
              <a:gdLst>
                <a:gd name="T0" fmla="*/ 6 w 60"/>
                <a:gd name="T1" fmla="*/ 41 h 60"/>
                <a:gd name="T2" fmla="*/ 41 w 60"/>
                <a:gd name="T3" fmla="*/ 54 h 60"/>
                <a:gd name="T4" fmla="*/ 54 w 60"/>
                <a:gd name="T5" fmla="*/ 19 h 60"/>
                <a:gd name="T6" fmla="*/ 18 w 60"/>
                <a:gd name="T7" fmla="*/ 6 h 60"/>
                <a:gd name="T8" fmla="*/ 6 w 60"/>
                <a:gd name="T9" fmla="*/ 41 h 60"/>
              </a:gdLst>
              <a:ahLst/>
              <a:cxnLst>
                <a:cxn ang="0">
                  <a:pos x="T0" y="T1"/>
                </a:cxn>
                <a:cxn ang="0">
                  <a:pos x="T2" y="T3"/>
                </a:cxn>
                <a:cxn ang="0">
                  <a:pos x="T4" y="T5"/>
                </a:cxn>
                <a:cxn ang="0">
                  <a:pos x="T6" y="T7"/>
                </a:cxn>
                <a:cxn ang="0">
                  <a:pos x="T8" y="T9"/>
                </a:cxn>
              </a:cxnLst>
              <a:rect l="0" t="0" r="r" b="b"/>
              <a:pathLst>
                <a:path w="60" h="60">
                  <a:moveTo>
                    <a:pt x="6" y="41"/>
                  </a:moveTo>
                  <a:cubicBezTo>
                    <a:pt x="12" y="55"/>
                    <a:pt x="28" y="60"/>
                    <a:pt x="41" y="54"/>
                  </a:cubicBezTo>
                  <a:cubicBezTo>
                    <a:pt x="54" y="48"/>
                    <a:pt x="60" y="32"/>
                    <a:pt x="54" y="19"/>
                  </a:cubicBezTo>
                  <a:cubicBezTo>
                    <a:pt x="47" y="5"/>
                    <a:pt x="32" y="0"/>
                    <a:pt x="18" y="6"/>
                  </a:cubicBezTo>
                  <a:cubicBezTo>
                    <a:pt x="5" y="12"/>
                    <a:pt x="0" y="28"/>
                    <a:pt x="6" y="41"/>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99" name="Freeform 75"/>
            <p:cNvSpPr>
              <a:spLocks/>
            </p:cNvSpPr>
            <p:nvPr userDrawn="1"/>
          </p:nvSpPr>
          <p:spPr bwMode="gray">
            <a:xfrm>
              <a:off x="9932988" y="4719638"/>
              <a:ext cx="1179513" cy="1587500"/>
            </a:xfrm>
            <a:custGeom>
              <a:avLst/>
              <a:gdLst>
                <a:gd name="T0" fmla="*/ 142 w 743"/>
                <a:gd name="T1" fmla="*/ 0 h 1000"/>
                <a:gd name="T2" fmla="*/ 743 w 743"/>
                <a:gd name="T3" fmla="*/ 907 h 1000"/>
                <a:gd name="T4" fmla="*/ 599 w 743"/>
                <a:gd name="T5" fmla="*/ 1000 h 1000"/>
                <a:gd name="T6" fmla="*/ 0 w 743"/>
                <a:gd name="T7" fmla="*/ 94 h 1000"/>
                <a:gd name="T8" fmla="*/ 142 w 743"/>
                <a:gd name="T9" fmla="*/ 0 h 1000"/>
              </a:gdLst>
              <a:ahLst/>
              <a:cxnLst>
                <a:cxn ang="0">
                  <a:pos x="T0" y="T1"/>
                </a:cxn>
                <a:cxn ang="0">
                  <a:pos x="T2" y="T3"/>
                </a:cxn>
                <a:cxn ang="0">
                  <a:pos x="T4" y="T5"/>
                </a:cxn>
                <a:cxn ang="0">
                  <a:pos x="T6" y="T7"/>
                </a:cxn>
                <a:cxn ang="0">
                  <a:pos x="T8" y="T9"/>
                </a:cxn>
              </a:cxnLst>
              <a:rect l="0" t="0" r="r" b="b"/>
              <a:pathLst>
                <a:path w="743" h="1000">
                  <a:moveTo>
                    <a:pt x="142" y="0"/>
                  </a:moveTo>
                  <a:lnTo>
                    <a:pt x="743" y="907"/>
                  </a:lnTo>
                  <a:lnTo>
                    <a:pt x="599" y="1000"/>
                  </a:lnTo>
                  <a:lnTo>
                    <a:pt x="0" y="94"/>
                  </a:lnTo>
                  <a:lnTo>
                    <a:pt x="142"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00" name="Freeform 76"/>
            <p:cNvSpPr>
              <a:spLocks/>
            </p:cNvSpPr>
            <p:nvPr userDrawn="1"/>
          </p:nvSpPr>
          <p:spPr bwMode="gray">
            <a:xfrm>
              <a:off x="10506076" y="5421313"/>
              <a:ext cx="739775" cy="496888"/>
            </a:xfrm>
            <a:custGeom>
              <a:avLst/>
              <a:gdLst>
                <a:gd name="T0" fmla="*/ 23 w 410"/>
                <a:gd name="T1" fmla="*/ 0 h 277"/>
                <a:gd name="T2" fmla="*/ 160 w 410"/>
                <a:gd name="T3" fmla="*/ 20 h 277"/>
                <a:gd name="T4" fmla="*/ 378 w 410"/>
                <a:gd name="T5" fmla="*/ 89 h 277"/>
                <a:gd name="T6" fmla="*/ 332 w 410"/>
                <a:gd name="T7" fmla="*/ 269 h 277"/>
                <a:gd name="T8" fmla="*/ 161 w 410"/>
                <a:gd name="T9" fmla="*/ 101 h 277"/>
                <a:gd name="T10" fmla="*/ 105 w 410"/>
                <a:gd name="T11" fmla="*/ 88 h 277"/>
                <a:gd name="T12" fmla="*/ 23 w 410"/>
                <a:gd name="T13" fmla="*/ 0 h 277"/>
              </a:gdLst>
              <a:ahLst/>
              <a:cxnLst>
                <a:cxn ang="0">
                  <a:pos x="T0" y="T1"/>
                </a:cxn>
                <a:cxn ang="0">
                  <a:pos x="T2" y="T3"/>
                </a:cxn>
                <a:cxn ang="0">
                  <a:pos x="T4" y="T5"/>
                </a:cxn>
                <a:cxn ang="0">
                  <a:pos x="T6" y="T7"/>
                </a:cxn>
                <a:cxn ang="0">
                  <a:pos x="T8" y="T9"/>
                </a:cxn>
                <a:cxn ang="0">
                  <a:pos x="T10" y="T11"/>
                </a:cxn>
                <a:cxn ang="0">
                  <a:pos x="T12" y="T13"/>
                </a:cxn>
              </a:cxnLst>
              <a:rect l="0" t="0" r="r" b="b"/>
              <a:pathLst>
                <a:path w="410" h="277">
                  <a:moveTo>
                    <a:pt x="23" y="0"/>
                  </a:moveTo>
                  <a:cubicBezTo>
                    <a:pt x="101" y="20"/>
                    <a:pt x="160" y="20"/>
                    <a:pt x="160" y="20"/>
                  </a:cubicBezTo>
                  <a:cubicBezTo>
                    <a:pt x="378" y="89"/>
                    <a:pt x="378" y="89"/>
                    <a:pt x="378" y="89"/>
                  </a:cubicBezTo>
                  <a:cubicBezTo>
                    <a:pt x="378" y="89"/>
                    <a:pt x="410" y="277"/>
                    <a:pt x="332" y="269"/>
                  </a:cubicBezTo>
                  <a:cubicBezTo>
                    <a:pt x="254" y="260"/>
                    <a:pt x="161" y="101"/>
                    <a:pt x="161" y="101"/>
                  </a:cubicBezTo>
                  <a:cubicBezTo>
                    <a:pt x="161" y="101"/>
                    <a:pt x="130" y="88"/>
                    <a:pt x="105" y="88"/>
                  </a:cubicBezTo>
                  <a:cubicBezTo>
                    <a:pt x="36" y="96"/>
                    <a:pt x="0" y="30"/>
                    <a:pt x="23" y="0"/>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01" name="Freeform 77"/>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02" name="Freeform 78"/>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03" name="Freeform 79"/>
            <p:cNvSpPr>
              <a:spLocks/>
            </p:cNvSpPr>
            <p:nvPr userDrawn="1"/>
          </p:nvSpPr>
          <p:spPr bwMode="gray">
            <a:xfrm>
              <a:off x="11279191" y="5591948"/>
              <a:ext cx="409572" cy="58265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04" name="Freeform 80"/>
            <p:cNvSpPr>
              <a:spLocks/>
            </p:cNvSpPr>
            <p:nvPr userDrawn="1"/>
          </p:nvSpPr>
          <p:spPr bwMode="gray">
            <a:xfrm>
              <a:off x="11291888" y="5602288"/>
              <a:ext cx="368300" cy="56197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05" name="Freeform 81"/>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06" name="Freeform 82"/>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07" name="Freeform 83"/>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close/>
                </a:path>
              </a:pathLst>
            </a:custGeom>
            <a:solidFill>
              <a:srgbClr val="5737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08" name="Freeform 84"/>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10" name="Freeform 85"/>
            <p:cNvSpPr>
              <a:spLocks/>
            </p:cNvSpPr>
            <p:nvPr userDrawn="1"/>
          </p:nvSpPr>
          <p:spPr bwMode="gray">
            <a:xfrm>
              <a:off x="11294610" y="5905501"/>
              <a:ext cx="362859" cy="258762"/>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close/>
                </a:path>
              </a:pathLst>
            </a:custGeom>
            <a:solidFill>
              <a:srgbClr val="0E6F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11" name="Freeform 86"/>
            <p:cNvSpPr>
              <a:spLocks/>
            </p:cNvSpPr>
            <p:nvPr userDrawn="1"/>
          </p:nvSpPr>
          <p:spPr bwMode="gray">
            <a:xfrm>
              <a:off x="11291888" y="5905500"/>
              <a:ext cx="368300" cy="258763"/>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12" name="Freeform 87"/>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F8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13" name="Freeform 88"/>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14" name="Freeform 89"/>
            <p:cNvSpPr>
              <a:spLocks/>
            </p:cNvSpPr>
            <p:nvPr userDrawn="1"/>
          </p:nvSpPr>
          <p:spPr bwMode="gray">
            <a:xfrm>
              <a:off x="9871076" y="3697288"/>
              <a:ext cx="849313" cy="573088"/>
            </a:xfrm>
            <a:custGeom>
              <a:avLst/>
              <a:gdLst>
                <a:gd name="T0" fmla="*/ 0 w 470"/>
                <a:gd name="T1" fmla="*/ 134 h 319"/>
                <a:gd name="T2" fmla="*/ 42 w 470"/>
                <a:gd name="T3" fmla="*/ 197 h 319"/>
                <a:gd name="T4" fmla="*/ 147 w 470"/>
                <a:gd name="T5" fmla="*/ 123 h 319"/>
                <a:gd name="T6" fmla="*/ 221 w 470"/>
                <a:gd name="T7" fmla="*/ 270 h 319"/>
                <a:gd name="T8" fmla="*/ 300 w 470"/>
                <a:gd name="T9" fmla="*/ 319 h 319"/>
                <a:gd name="T10" fmla="*/ 427 w 470"/>
                <a:gd name="T11" fmla="*/ 174 h 319"/>
                <a:gd name="T12" fmla="*/ 470 w 470"/>
                <a:gd name="T13" fmla="*/ 171 h 319"/>
                <a:gd name="T14" fmla="*/ 468 w 470"/>
                <a:gd name="T15" fmla="*/ 2 h 319"/>
                <a:gd name="T16" fmla="*/ 312 w 470"/>
                <a:gd name="T17" fmla="*/ 30 h 319"/>
                <a:gd name="T18" fmla="*/ 127 w 470"/>
                <a:gd name="T19" fmla="*/ 20 h 319"/>
                <a:gd name="T20" fmla="*/ 0 w 470"/>
                <a:gd name="T21" fmla="*/ 134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0" h="319">
                  <a:moveTo>
                    <a:pt x="0" y="134"/>
                  </a:moveTo>
                  <a:cubicBezTo>
                    <a:pt x="0" y="134"/>
                    <a:pt x="13" y="192"/>
                    <a:pt x="42" y="197"/>
                  </a:cubicBezTo>
                  <a:cubicBezTo>
                    <a:pt x="68" y="201"/>
                    <a:pt x="146" y="130"/>
                    <a:pt x="147" y="123"/>
                  </a:cubicBezTo>
                  <a:cubicBezTo>
                    <a:pt x="261" y="161"/>
                    <a:pt x="221" y="270"/>
                    <a:pt x="221" y="270"/>
                  </a:cubicBezTo>
                  <a:cubicBezTo>
                    <a:pt x="221" y="270"/>
                    <a:pt x="227" y="279"/>
                    <a:pt x="300" y="319"/>
                  </a:cubicBezTo>
                  <a:cubicBezTo>
                    <a:pt x="440" y="276"/>
                    <a:pt x="427" y="174"/>
                    <a:pt x="427" y="174"/>
                  </a:cubicBezTo>
                  <a:cubicBezTo>
                    <a:pt x="470" y="171"/>
                    <a:pt x="470" y="171"/>
                    <a:pt x="470" y="171"/>
                  </a:cubicBezTo>
                  <a:cubicBezTo>
                    <a:pt x="468" y="2"/>
                    <a:pt x="468" y="2"/>
                    <a:pt x="468" y="2"/>
                  </a:cubicBezTo>
                  <a:cubicBezTo>
                    <a:pt x="312" y="30"/>
                    <a:pt x="312" y="30"/>
                    <a:pt x="312" y="30"/>
                  </a:cubicBezTo>
                  <a:cubicBezTo>
                    <a:pt x="312" y="30"/>
                    <a:pt x="145" y="0"/>
                    <a:pt x="127" y="20"/>
                  </a:cubicBezTo>
                  <a:cubicBezTo>
                    <a:pt x="116" y="33"/>
                    <a:pt x="0" y="134"/>
                    <a:pt x="0" y="134"/>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15" name="Freeform 90"/>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16" name="Freeform 91"/>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17" name="Freeform 92"/>
            <p:cNvSpPr>
              <a:spLocks/>
            </p:cNvSpPr>
            <p:nvPr userDrawn="1"/>
          </p:nvSpPr>
          <p:spPr bwMode="gray">
            <a:xfrm>
              <a:off x="10188576" y="3733800"/>
              <a:ext cx="176213" cy="254000"/>
            </a:xfrm>
            <a:custGeom>
              <a:avLst/>
              <a:gdLst>
                <a:gd name="T0" fmla="*/ 31 w 97"/>
                <a:gd name="T1" fmla="*/ 142 h 142"/>
                <a:gd name="T2" fmla="*/ 97 w 97"/>
                <a:gd name="T3" fmla="*/ 4 h 142"/>
                <a:gd name="T4" fmla="*/ 72 w 97"/>
                <a:gd name="T5" fmla="*/ 0 h 142"/>
                <a:gd name="T6" fmla="*/ 3 w 97"/>
                <a:gd name="T7" fmla="*/ 118 h 142"/>
                <a:gd name="T8" fmla="*/ 31 w 97"/>
                <a:gd name="T9" fmla="*/ 142 h 142"/>
              </a:gdLst>
              <a:ahLst/>
              <a:cxnLst>
                <a:cxn ang="0">
                  <a:pos x="T0" y="T1"/>
                </a:cxn>
                <a:cxn ang="0">
                  <a:pos x="T2" y="T3"/>
                </a:cxn>
                <a:cxn ang="0">
                  <a:pos x="T4" y="T5"/>
                </a:cxn>
                <a:cxn ang="0">
                  <a:pos x="T6" y="T7"/>
                </a:cxn>
                <a:cxn ang="0">
                  <a:pos x="T8" y="T9"/>
                </a:cxn>
              </a:cxnLst>
              <a:rect l="0" t="0" r="r" b="b"/>
              <a:pathLst>
                <a:path w="97" h="142">
                  <a:moveTo>
                    <a:pt x="31" y="142"/>
                  </a:moveTo>
                  <a:cubicBezTo>
                    <a:pt x="97" y="4"/>
                    <a:pt x="97" y="4"/>
                    <a:pt x="97" y="4"/>
                  </a:cubicBezTo>
                  <a:cubicBezTo>
                    <a:pt x="90" y="2"/>
                    <a:pt x="81" y="1"/>
                    <a:pt x="72" y="0"/>
                  </a:cubicBezTo>
                  <a:cubicBezTo>
                    <a:pt x="72" y="0"/>
                    <a:pt x="0" y="115"/>
                    <a:pt x="3" y="118"/>
                  </a:cubicBezTo>
                  <a:cubicBezTo>
                    <a:pt x="15" y="125"/>
                    <a:pt x="24" y="134"/>
                    <a:pt x="31" y="142"/>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18" name="Freeform 93"/>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19" name="Freeform 94"/>
            <p:cNvSpPr>
              <a:spLocks/>
            </p:cNvSpPr>
            <p:nvPr userDrawn="1"/>
          </p:nvSpPr>
          <p:spPr bwMode="gray">
            <a:xfrm>
              <a:off x="9872663" y="3540125"/>
              <a:ext cx="525463" cy="860425"/>
            </a:xfrm>
            <a:custGeom>
              <a:avLst/>
              <a:gdLst>
                <a:gd name="T0" fmla="*/ 331 w 331"/>
                <a:gd name="T1" fmla="*/ 29 h 542"/>
                <a:gd name="T2" fmla="*/ 295 w 331"/>
                <a:gd name="T3" fmla="*/ 10 h 542"/>
                <a:gd name="T4" fmla="*/ 277 w 331"/>
                <a:gd name="T5" fmla="*/ 0 h 542"/>
                <a:gd name="T6" fmla="*/ 0 w 331"/>
                <a:gd name="T7" fmla="*/ 513 h 542"/>
                <a:gd name="T8" fmla="*/ 19 w 331"/>
                <a:gd name="T9" fmla="*/ 523 h 542"/>
                <a:gd name="T10" fmla="*/ 55 w 331"/>
                <a:gd name="T11" fmla="*/ 542 h 542"/>
                <a:gd name="T12" fmla="*/ 331 w 331"/>
                <a:gd name="T13" fmla="*/ 29 h 542"/>
              </a:gdLst>
              <a:ahLst/>
              <a:cxnLst>
                <a:cxn ang="0">
                  <a:pos x="T0" y="T1"/>
                </a:cxn>
                <a:cxn ang="0">
                  <a:pos x="T2" y="T3"/>
                </a:cxn>
                <a:cxn ang="0">
                  <a:pos x="T4" y="T5"/>
                </a:cxn>
                <a:cxn ang="0">
                  <a:pos x="T6" y="T7"/>
                </a:cxn>
                <a:cxn ang="0">
                  <a:pos x="T8" y="T9"/>
                </a:cxn>
                <a:cxn ang="0">
                  <a:pos x="T10" y="T11"/>
                </a:cxn>
                <a:cxn ang="0">
                  <a:pos x="T12" y="T13"/>
                </a:cxn>
              </a:cxnLst>
              <a:rect l="0" t="0" r="r" b="b"/>
              <a:pathLst>
                <a:path w="331" h="542">
                  <a:moveTo>
                    <a:pt x="331" y="29"/>
                  </a:moveTo>
                  <a:lnTo>
                    <a:pt x="295" y="10"/>
                  </a:lnTo>
                  <a:lnTo>
                    <a:pt x="277" y="0"/>
                  </a:lnTo>
                  <a:lnTo>
                    <a:pt x="0" y="513"/>
                  </a:lnTo>
                  <a:lnTo>
                    <a:pt x="19" y="523"/>
                  </a:lnTo>
                  <a:lnTo>
                    <a:pt x="55" y="542"/>
                  </a:lnTo>
                  <a:lnTo>
                    <a:pt x="331" y="29"/>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20" name="Freeform 95"/>
            <p:cNvSpPr>
              <a:spLocks/>
            </p:cNvSpPr>
            <p:nvPr userDrawn="1"/>
          </p:nvSpPr>
          <p:spPr bwMode="gray">
            <a:xfrm>
              <a:off x="9869488" y="4354513"/>
              <a:ext cx="90488" cy="111125"/>
            </a:xfrm>
            <a:custGeom>
              <a:avLst/>
              <a:gdLst>
                <a:gd name="T0" fmla="*/ 2 w 57"/>
                <a:gd name="T1" fmla="*/ 0 h 70"/>
                <a:gd name="T2" fmla="*/ 0 w 57"/>
                <a:gd name="T3" fmla="*/ 70 h 70"/>
                <a:gd name="T4" fmla="*/ 57 w 57"/>
                <a:gd name="T5" fmla="*/ 29 h 70"/>
                <a:gd name="T6" fmla="*/ 2 w 57"/>
                <a:gd name="T7" fmla="*/ 0 h 70"/>
              </a:gdLst>
              <a:ahLst/>
              <a:cxnLst>
                <a:cxn ang="0">
                  <a:pos x="T0" y="T1"/>
                </a:cxn>
                <a:cxn ang="0">
                  <a:pos x="T2" y="T3"/>
                </a:cxn>
                <a:cxn ang="0">
                  <a:pos x="T4" y="T5"/>
                </a:cxn>
                <a:cxn ang="0">
                  <a:pos x="T6" y="T7"/>
                </a:cxn>
              </a:cxnLst>
              <a:rect l="0" t="0" r="r" b="b"/>
              <a:pathLst>
                <a:path w="57" h="70">
                  <a:moveTo>
                    <a:pt x="2" y="0"/>
                  </a:moveTo>
                  <a:lnTo>
                    <a:pt x="0" y="70"/>
                  </a:lnTo>
                  <a:lnTo>
                    <a:pt x="57" y="29"/>
                  </a:lnTo>
                  <a:lnTo>
                    <a:pt x="2"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21" name="Freeform 96"/>
            <p:cNvSpPr>
              <a:spLocks/>
            </p:cNvSpPr>
            <p:nvPr userDrawn="1"/>
          </p:nvSpPr>
          <p:spPr bwMode="gray">
            <a:xfrm>
              <a:off x="9869488" y="4410075"/>
              <a:ext cx="46038" cy="55563"/>
            </a:xfrm>
            <a:custGeom>
              <a:avLst/>
              <a:gdLst>
                <a:gd name="T0" fmla="*/ 29 w 29"/>
                <a:gd name="T1" fmla="*/ 15 h 35"/>
                <a:gd name="T2" fmla="*/ 0 w 29"/>
                <a:gd name="T3" fmla="*/ 35 h 35"/>
                <a:gd name="T4" fmla="*/ 1 w 29"/>
                <a:gd name="T5" fmla="*/ 0 h 35"/>
                <a:gd name="T6" fmla="*/ 29 w 29"/>
                <a:gd name="T7" fmla="*/ 15 h 35"/>
              </a:gdLst>
              <a:ahLst/>
              <a:cxnLst>
                <a:cxn ang="0">
                  <a:pos x="T0" y="T1"/>
                </a:cxn>
                <a:cxn ang="0">
                  <a:pos x="T2" y="T3"/>
                </a:cxn>
                <a:cxn ang="0">
                  <a:pos x="T4" y="T5"/>
                </a:cxn>
                <a:cxn ang="0">
                  <a:pos x="T6" y="T7"/>
                </a:cxn>
              </a:cxnLst>
              <a:rect l="0" t="0" r="r" b="b"/>
              <a:pathLst>
                <a:path w="29" h="35">
                  <a:moveTo>
                    <a:pt x="29" y="15"/>
                  </a:moveTo>
                  <a:lnTo>
                    <a:pt x="0" y="35"/>
                  </a:lnTo>
                  <a:lnTo>
                    <a:pt x="1" y="0"/>
                  </a:lnTo>
                  <a:lnTo>
                    <a:pt x="29" y="15"/>
                  </a:lnTo>
                  <a:close/>
                </a:path>
              </a:pathLst>
            </a:custGeom>
            <a:solidFill>
              <a:srgbClr val="798C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22" name="Freeform 97"/>
            <p:cNvSpPr>
              <a:spLocks/>
            </p:cNvSpPr>
            <p:nvPr userDrawn="1"/>
          </p:nvSpPr>
          <p:spPr bwMode="gray">
            <a:xfrm>
              <a:off x="10340976" y="3521075"/>
              <a:ext cx="76200" cy="65088"/>
            </a:xfrm>
            <a:custGeom>
              <a:avLst/>
              <a:gdLst>
                <a:gd name="T0" fmla="*/ 13 w 48"/>
                <a:gd name="T1" fmla="*/ 0 h 41"/>
                <a:gd name="T2" fmla="*/ 0 w 48"/>
                <a:gd name="T3" fmla="*/ 22 h 41"/>
                <a:gd name="T4" fmla="*/ 36 w 48"/>
                <a:gd name="T5" fmla="*/ 41 h 41"/>
                <a:gd name="T6" fmla="*/ 48 w 48"/>
                <a:gd name="T7" fmla="*/ 19 h 41"/>
                <a:gd name="T8" fmla="*/ 13 w 48"/>
                <a:gd name="T9" fmla="*/ 0 h 41"/>
              </a:gdLst>
              <a:ahLst/>
              <a:cxnLst>
                <a:cxn ang="0">
                  <a:pos x="T0" y="T1"/>
                </a:cxn>
                <a:cxn ang="0">
                  <a:pos x="T2" y="T3"/>
                </a:cxn>
                <a:cxn ang="0">
                  <a:pos x="T4" y="T5"/>
                </a:cxn>
                <a:cxn ang="0">
                  <a:pos x="T6" y="T7"/>
                </a:cxn>
                <a:cxn ang="0">
                  <a:pos x="T8" y="T9"/>
                </a:cxn>
              </a:cxnLst>
              <a:rect l="0" t="0" r="r" b="b"/>
              <a:pathLst>
                <a:path w="48" h="41">
                  <a:moveTo>
                    <a:pt x="13" y="0"/>
                  </a:moveTo>
                  <a:lnTo>
                    <a:pt x="0" y="22"/>
                  </a:lnTo>
                  <a:lnTo>
                    <a:pt x="36" y="41"/>
                  </a:lnTo>
                  <a:lnTo>
                    <a:pt x="48" y="19"/>
                  </a:lnTo>
                  <a:lnTo>
                    <a:pt x="13"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23" name="Freeform 98"/>
            <p:cNvSpPr>
              <a:spLocks/>
            </p:cNvSpPr>
            <p:nvPr userDrawn="1"/>
          </p:nvSpPr>
          <p:spPr bwMode="gray">
            <a:xfrm>
              <a:off x="10312401" y="3505200"/>
              <a:ext cx="49213" cy="50800"/>
            </a:xfrm>
            <a:custGeom>
              <a:avLst/>
              <a:gdLst>
                <a:gd name="T0" fmla="*/ 31 w 31"/>
                <a:gd name="T1" fmla="*/ 10 h 32"/>
                <a:gd name="T2" fmla="*/ 18 w 31"/>
                <a:gd name="T3" fmla="*/ 32 h 32"/>
                <a:gd name="T4" fmla="*/ 0 w 31"/>
                <a:gd name="T5" fmla="*/ 22 h 32"/>
                <a:gd name="T6" fmla="*/ 12 w 31"/>
                <a:gd name="T7" fmla="*/ 0 h 32"/>
                <a:gd name="T8" fmla="*/ 31 w 31"/>
                <a:gd name="T9" fmla="*/ 10 h 32"/>
              </a:gdLst>
              <a:ahLst/>
              <a:cxnLst>
                <a:cxn ang="0">
                  <a:pos x="T0" y="T1"/>
                </a:cxn>
                <a:cxn ang="0">
                  <a:pos x="T2" y="T3"/>
                </a:cxn>
                <a:cxn ang="0">
                  <a:pos x="T4" y="T5"/>
                </a:cxn>
                <a:cxn ang="0">
                  <a:pos x="T6" y="T7"/>
                </a:cxn>
                <a:cxn ang="0">
                  <a:pos x="T8" y="T9"/>
                </a:cxn>
              </a:cxnLst>
              <a:rect l="0" t="0" r="r" b="b"/>
              <a:pathLst>
                <a:path w="31" h="32">
                  <a:moveTo>
                    <a:pt x="31" y="10"/>
                  </a:moveTo>
                  <a:lnTo>
                    <a:pt x="18" y="32"/>
                  </a:lnTo>
                  <a:lnTo>
                    <a:pt x="0" y="22"/>
                  </a:lnTo>
                  <a:lnTo>
                    <a:pt x="12" y="0"/>
                  </a:lnTo>
                  <a:lnTo>
                    <a:pt x="31" y="1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24" name="Freeform 99"/>
            <p:cNvSpPr>
              <a:spLocks/>
            </p:cNvSpPr>
            <p:nvPr userDrawn="1"/>
          </p:nvSpPr>
          <p:spPr bwMode="gray">
            <a:xfrm>
              <a:off x="10328276" y="3449638"/>
              <a:ext cx="117475" cy="106363"/>
            </a:xfrm>
            <a:custGeom>
              <a:avLst/>
              <a:gdLst>
                <a:gd name="T0" fmla="*/ 63 w 65"/>
                <a:gd name="T1" fmla="*/ 31 h 59"/>
                <a:gd name="T2" fmla="*/ 60 w 65"/>
                <a:gd name="T3" fmla="*/ 21 h 59"/>
                <a:gd name="T4" fmla="*/ 42 w 65"/>
                <a:gd name="T5" fmla="*/ 11 h 59"/>
                <a:gd name="T6" fmla="*/ 35 w 65"/>
                <a:gd name="T7" fmla="*/ 7 h 59"/>
                <a:gd name="T8" fmla="*/ 28 w 65"/>
                <a:gd name="T9" fmla="*/ 3 h 59"/>
                <a:gd name="T10" fmla="*/ 26 w 65"/>
                <a:gd name="T11" fmla="*/ 2 h 59"/>
                <a:gd name="T12" fmla="*/ 15 w 65"/>
                <a:gd name="T13" fmla="*/ 6 h 59"/>
                <a:gd name="T14" fmla="*/ 0 w 65"/>
                <a:gd name="T15" fmla="*/ 33 h 59"/>
                <a:gd name="T16" fmla="*/ 16 w 65"/>
                <a:gd name="T17" fmla="*/ 42 h 59"/>
                <a:gd name="T18" fmla="*/ 48 w 65"/>
                <a:gd name="T19" fmla="*/ 59 h 59"/>
                <a:gd name="T20" fmla="*/ 63 w 65"/>
                <a:gd name="T21" fmla="*/ 31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 h="59">
                  <a:moveTo>
                    <a:pt x="63" y="31"/>
                  </a:moveTo>
                  <a:cubicBezTo>
                    <a:pt x="65" y="27"/>
                    <a:pt x="64" y="23"/>
                    <a:pt x="60" y="21"/>
                  </a:cubicBezTo>
                  <a:cubicBezTo>
                    <a:pt x="42" y="11"/>
                    <a:pt x="42" y="11"/>
                    <a:pt x="42" y="11"/>
                  </a:cubicBezTo>
                  <a:cubicBezTo>
                    <a:pt x="40" y="10"/>
                    <a:pt x="37" y="9"/>
                    <a:pt x="35" y="7"/>
                  </a:cubicBezTo>
                  <a:cubicBezTo>
                    <a:pt x="32" y="6"/>
                    <a:pt x="30" y="5"/>
                    <a:pt x="28" y="3"/>
                  </a:cubicBezTo>
                  <a:cubicBezTo>
                    <a:pt x="26" y="2"/>
                    <a:pt x="26" y="2"/>
                    <a:pt x="26" y="2"/>
                  </a:cubicBezTo>
                  <a:cubicBezTo>
                    <a:pt x="22" y="0"/>
                    <a:pt x="17" y="2"/>
                    <a:pt x="15" y="6"/>
                  </a:cubicBezTo>
                  <a:cubicBezTo>
                    <a:pt x="0" y="33"/>
                    <a:pt x="0" y="33"/>
                    <a:pt x="0" y="33"/>
                  </a:cubicBezTo>
                  <a:cubicBezTo>
                    <a:pt x="16" y="42"/>
                    <a:pt x="16" y="42"/>
                    <a:pt x="16" y="42"/>
                  </a:cubicBezTo>
                  <a:cubicBezTo>
                    <a:pt x="48" y="59"/>
                    <a:pt x="48" y="59"/>
                    <a:pt x="48" y="59"/>
                  </a:cubicBezTo>
                  <a:lnTo>
                    <a:pt x="63" y="31"/>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25" name="Freeform 100"/>
            <p:cNvSpPr>
              <a:spLocks/>
            </p:cNvSpPr>
            <p:nvPr userDrawn="1"/>
          </p:nvSpPr>
          <p:spPr bwMode="gray">
            <a:xfrm>
              <a:off x="10328276" y="3449638"/>
              <a:ext cx="63500" cy="74613"/>
            </a:xfrm>
            <a:custGeom>
              <a:avLst/>
              <a:gdLst>
                <a:gd name="T0" fmla="*/ 16 w 35"/>
                <a:gd name="T1" fmla="*/ 42 h 42"/>
                <a:gd name="T2" fmla="*/ 35 w 35"/>
                <a:gd name="T3" fmla="*/ 7 h 42"/>
                <a:gd name="T4" fmla="*/ 28 w 35"/>
                <a:gd name="T5" fmla="*/ 3 h 42"/>
                <a:gd name="T6" fmla="*/ 26 w 35"/>
                <a:gd name="T7" fmla="*/ 2 h 42"/>
                <a:gd name="T8" fmla="*/ 15 w 35"/>
                <a:gd name="T9" fmla="*/ 6 h 42"/>
                <a:gd name="T10" fmla="*/ 0 w 35"/>
                <a:gd name="T11" fmla="*/ 33 h 42"/>
                <a:gd name="T12" fmla="*/ 16 w 35"/>
                <a:gd name="T13" fmla="*/ 42 h 42"/>
              </a:gdLst>
              <a:ahLst/>
              <a:cxnLst>
                <a:cxn ang="0">
                  <a:pos x="T0" y="T1"/>
                </a:cxn>
                <a:cxn ang="0">
                  <a:pos x="T2" y="T3"/>
                </a:cxn>
                <a:cxn ang="0">
                  <a:pos x="T4" y="T5"/>
                </a:cxn>
                <a:cxn ang="0">
                  <a:pos x="T6" y="T7"/>
                </a:cxn>
                <a:cxn ang="0">
                  <a:pos x="T8" y="T9"/>
                </a:cxn>
                <a:cxn ang="0">
                  <a:pos x="T10" y="T11"/>
                </a:cxn>
                <a:cxn ang="0">
                  <a:pos x="T12" y="T13"/>
                </a:cxn>
              </a:cxnLst>
              <a:rect l="0" t="0" r="r" b="b"/>
              <a:pathLst>
                <a:path w="35" h="42">
                  <a:moveTo>
                    <a:pt x="16" y="42"/>
                  </a:moveTo>
                  <a:cubicBezTo>
                    <a:pt x="35" y="7"/>
                    <a:pt x="35" y="7"/>
                    <a:pt x="35" y="7"/>
                  </a:cubicBezTo>
                  <a:cubicBezTo>
                    <a:pt x="32" y="6"/>
                    <a:pt x="30" y="5"/>
                    <a:pt x="28" y="3"/>
                  </a:cubicBezTo>
                  <a:cubicBezTo>
                    <a:pt x="26" y="2"/>
                    <a:pt x="26" y="2"/>
                    <a:pt x="26" y="2"/>
                  </a:cubicBezTo>
                  <a:cubicBezTo>
                    <a:pt x="22" y="0"/>
                    <a:pt x="17" y="2"/>
                    <a:pt x="15" y="6"/>
                  </a:cubicBezTo>
                  <a:cubicBezTo>
                    <a:pt x="0" y="33"/>
                    <a:pt x="0" y="33"/>
                    <a:pt x="0" y="33"/>
                  </a:cubicBezTo>
                  <a:lnTo>
                    <a:pt x="16" y="42"/>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26" name="Freeform 101"/>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27" name="Freeform 102"/>
            <p:cNvSpPr>
              <a:spLocks/>
            </p:cNvSpPr>
            <p:nvPr userDrawn="1"/>
          </p:nvSpPr>
          <p:spPr bwMode="gray">
            <a:xfrm>
              <a:off x="9855201" y="3914775"/>
              <a:ext cx="155575" cy="368300"/>
            </a:xfrm>
            <a:custGeom>
              <a:avLst/>
              <a:gdLst>
                <a:gd name="T0" fmla="*/ 56 w 86"/>
                <a:gd name="T1" fmla="*/ 203 h 205"/>
                <a:gd name="T2" fmla="*/ 21 w 86"/>
                <a:gd name="T3" fmla="*/ 175 h 205"/>
                <a:gd name="T4" fmla="*/ 2 w 86"/>
                <a:gd name="T5" fmla="*/ 37 h 205"/>
                <a:gd name="T6" fmla="*/ 30 w 86"/>
                <a:gd name="T7" fmla="*/ 2 h 205"/>
                <a:gd name="T8" fmla="*/ 65 w 86"/>
                <a:gd name="T9" fmla="*/ 30 h 205"/>
                <a:gd name="T10" fmla="*/ 84 w 86"/>
                <a:gd name="T11" fmla="*/ 168 h 205"/>
                <a:gd name="T12" fmla="*/ 56 w 86"/>
                <a:gd name="T13" fmla="*/ 203 h 205"/>
              </a:gdLst>
              <a:ahLst/>
              <a:cxnLst>
                <a:cxn ang="0">
                  <a:pos x="T0" y="T1"/>
                </a:cxn>
                <a:cxn ang="0">
                  <a:pos x="T2" y="T3"/>
                </a:cxn>
                <a:cxn ang="0">
                  <a:pos x="T4" y="T5"/>
                </a:cxn>
                <a:cxn ang="0">
                  <a:pos x="T6" y="T7"/>
                </a:cxn>
                <a:cxn ang="0">
                  <a:pos x="T8" y="T9"/>
                </a:cxn>
                <a:cxn ang="0">
                  <a:pos x="T10" y="T11"/>
                </a:cxn>
                <a:cxn ang="0">
                  <a:pos x="T12" y="T13"/>
                </a:cxn>
              </a:cxnLst>
              <a:rect l="0" t="0" r="r" b="b"/>
              <a:pathLst>
                <a:path w="86" h="205">
                  <a:moveTo>
                    <a:pt x="56" y="203"/>
                  </a:moveTo>
                  <a:cubicBezTo>
                    <a:pt x="38" y="205"/>
                    <a:pt x="23" y="193"/>
                    <a:pt x="21" y="175"/>
                  </a:cubicBezTo>
                  <a:cubicBezTo>
                    <a:pt x="2" y="37"/>
                    <a:pt x="2" y="37"/>
                    <a:pt x="2" y="37"/>
                  </a:cubicBezTo>
                  <a:cubicBezTo>
                    <a:pt x="0" y="20"/>
                    <a:pt x="12" y="4"/>
                    <a:pt x="30" y="2"/>
                  </a:cubicBezTo>
                  <a:cubicBezTo>
                    <a:pt x="47" y="0"/>
                    <a:pt x="63" y="13"/>
                    <a:pt x="65" y="30"/>
                  </a:cubicBezTo>
                  <a:cubicBezTo>
                    <a:pt x="84" y="168"/>
                    <a:pt x="84" y="168"/>
                    <a:pt x="84" y="168"/>
                  </a:cubicBezTo>
                  <a:cubicBezTo>
                    <a:pt x="86" y="186"/>
                    <a:pt x="73" y="201"/>
                    <a:pt x="56" y="203"/>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28" name="Freeform 103"/>
            <p:cNvSpPr>
              <a:spLocks/>
            </p:cNvSpPr>
            <p:nvPr userDrawn="1"/>
          </p:nvSpPr>
          <p:spPr bwMode="gray">
            <a:xfrm>
              <a:off x="9996488" y="4116388"/>
              <a:ext cx="479425" cy="258763"/>
            </a:xfrm>
            <a:custGeom>
              <a:avLst/>
              <a:gdLst>
                <a:gd name="T0" fmla="*/ 6 w 266"/>
                <a:gd name="T1" fmla="*/ 109 h 144"/>
                <a:gd name="T2" fmla="*/ 35 w 266"/>
                <a:gd name="T3" fmla="*/ 58 h 144"/>
                <a:gd name="T4" fmla="*/ 209 w 266"/>
                <a:gd name="T5" fmla="*/ 6 h 144"/>
                <a:gd name="T6" fmla="*/ 260 w 266"/>
                <a:gd name="T7" fmla="*/ 35 h 144"/>
                <a:gd name="T8" fmla="*/ 231 w 266"/>
                <a:gd name="T9" fmla="*/ 86 h 144"/>
                <a:gd name="T10" fmla="*/ 57 w 266"/>
                <a:gd name="T11" fmla="*/ 138 h 144"/>
                <a:gd name="T12" fmla="*/ 6 w 266"/>
                <a:gd name="T13" fmla="*/ 109 h 144"/>
              </a:gdLst>
              <a:ahLst/>
              <a:cxnLst>
                <a:cxn ang="0">
                  <a:pos x="T0" y="T1"/>
                </a:cxn>
                <a:cxn ang="0">
                  <a:pos x="T2" y="T3"/>
                </a:cxn>
                <a:cxn ang="0">
                  <a:pos x="T4" y="T5"/>
                </a:cxn>
                <a:cxn ang="0">
                  <a:pos x="T6" y="T7"/>
                </a:cxn>
                <a:cxn ang="0">
                  <a:pos x="T8" y="T9"/>
                </a:cxn>
                <a:cxn ang="0">
                  <a:pos x="T10" y="T11"/>
                </a:cxn>
                <a:cxn ang="0">
                  <a:pos x="T12" y="T13"/>
                </a:cxn>
              </a:cxnLst>
              <a:rect l="0" t="0" r="r" b="b"/>
              <a:pathLst>
                <a:path w="266" h="144">
                  <a:moveTo>
                    <a:pt x="6" y="109"/>
                  </a:moveTo>
                  <a:cubicBezTo>
                    <a:pt x="0" y="87"/>
                    <a:pt x="13" y="64"/>
                    <a:pt x="35" y="58"/>
                  </a:cubicBezTo>
                  <a:cubicBezTo>
                    <a:pt x="209" y="6"/>
                    <a:pt x="209" y="6"/>
                    <a:pt x="209" y="6"/>
                  </a:cubicBezTo>
                  <a:cubicBezTo>
                    <a:pt x="231" y="0"/>
                    <a:pt x="254" y="13"/>
                    <a:pt x="260" y="35"/>
                  </a:cubicBezTo>
                  <a:cubicBezTo>
                    <a:pt x="266" y="57"/>
                    <a:pt x="253" y="79"/>
                    <a:pt x="231" y="86"/>
                  </a:cubicBezTo>
                  <a:cubicBezTo>
                    <a:pt x="57" y="138"/>
                    <a:pt x="57" y="138"/>
                    <a:pt x="57" y="138"/>
                  </a:cubicBezTo>
                  <a:cubicBezTo>
                    <a:pt x="35" y="144"/>
                    <a:pt x="12" y="131"/>
                    <a:pt x="6" y="109"/>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29" name="Freeform 104"/>
            <p:cNvSpPr>
              <a:spLocks/>
            </p:cNvSpPr>
            <p:nvPr userDrawn="1"/>
          </p:nvSpPr>
          <p:spPr bwMode="gray">
            <a:xfrm>
              <a:off x="10028238" y="4011613"/>
              <a:ext cx="627063" cy="358775"/>
            </a:xfrm>
            <a:custGeom>
              <a:avLst/>
              <a:gdLst>
                <a:gd name="T0" fmla="*/ 120 w 347"/>
                <a:gd name="T1" fmla="*/ 151 h 200"/>
                <a:gd name="T2" fmla="*/ 0 w 347"/>
                <a:gd name="T3" fmla="*/ 187 h 200"/>
                <a:gd name="T4" fmla="*/ 39 w 347"/>
                <a:gd name="T5" fmla="*/ 196 h 200"/>
                <a:gd name="T6" fmla="*/ 213 w 347"/>
                <a:gd name="T7" fmla="*/ 144 h 200"/>
                <a:gd name="T8" fmla="*/ 340 w 347"/>
                <a:gd name="T9" fmla="*/ 0 h 200"/>
                <a:gd name="T10" fmla="*/ 120 w 347"/>
                <a:gd name="T11" fmla="*/ 151 h 200"/>
              </a:gdLst>
              <a:ahLst/>
              <a:cxnLst>
                <a:cxn ang="0">
                  <a:pos x="T0" y="T1"/>
                </a:cxn>
                <a:cxn ang="0">
                  <a:pos x="T2" y="T3"/>
                </a:cxn>
                <a:cxn ang="0">
                  <a:pos x="T4" y="T5"/>
                </a:cxn>
                <a:cxn ang="0">
                  <a:pos x="T6" y="T7"/>
                </a:cxn>
                <a:cxn ang="0">
                  <a:pos x="T8" y="T9"/>
                </a:cxn>
                <a:cxn ang="0">
                  <a:pos x="T10" y="T11"/>
                </a:cxn>
              </a:cxnLst>
              <a:rect l="0" t="0" r="r" b="b"/>
              <a:pathLst>
                <a:path w="347" h="200">
                  <a:moveTo>
                    <a:pt x="120" y="151"/>
                  </a:moveTo>
                  <a:cubicBezTo>
                    <a:pt x="0" y="187"/>
                    <a:pt x="0" y="187"/>
                    <a:pt x="0" y="187"/>
                  </a:cubicBezTo>
                  <a:cubicBezTo>
                    <a:pt x="10" y="196"/>
                    <a:pt x="25" y="200"/>
                    <a:pt x="39" y="196"/>
                  </a:cubicBezTo>
                  <a:cubicBezTo>
                    <a:pt x="213" y="144"/>
                    <a:pt x="213" y="144"/>
                    <a:pt x="213" y="144"/>
                  </a:cubicBezTo>
                  <a:cubicBezTo>
                    <a:pt x="347" y="103"/>
                    <a:pt x="341" y="8"/>
                    <a:pt x="340" y="0"/>
                  </a:cubicBezTo>
                  <a:cubicBezTo>
                    <a:pt x="340" y="0"/>
                    <a:pt x="321" y="97"/>
                    <a:pt x="120" y="151"/>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30" name="Freeform 105"/>
            <p:cNvSpPr>
              <a:spLocks/>
            </p:cNvSpPr>
            <p:nvPr userDrawn="1"/>
          </p:nvSpPr>
          <p:spPr bwMode="gray">
            <a:xfrm>
              <a:off x="10750551" y="3465513"/>
              <a:ext cx="938213" cy="588963"/>
            </a:xfrm>
            <a:custGeom>
              <a:avLst/>
              <a:gdLst>
                <a:gd name="T0" fmla="*/ 519 w 519"/>
                <a:gd name="T1" fmla="*/ 0 h 328"/>
                <a:gd name="T2" fmla="*/ 0 w 519"/>
                <a:gd name="T3" fmla="*/ 83 h 328"/>
                <a:gd name="T4" fmla="*/ 12 w 519"/>
                <a:gd name="T5" fmla="*/ 328 h 328"/>
                <a:gd name="T6" fmla="*/ 519 w 519"/>
                <a:gd name="T7" fmla="*/ 323 h 328"/>
                <a:gd name="T8" fmla="*/ 519 w 519"/>
                <a:gd name="T9" fmla="*/ 0 h 328"/>
              </a:gdLst>
              <a:ahLst/>
              <a:cxnLst>
                <a:cxn ang="0">
                  <a:pos x="T0" y="T1"/>
                </a:cxn>
                <a:cxn ang="0">
                  <a:pos x="T2" y="T3"/>
                </a:cxn>
                <a:cxn ang="0">
                  <a:pos x="T4" y="T5"/>
                </a:cxn>
                <a:cxn ang="0">
                  <a:pos x="T6" y="T7"/>
                </a:cxn>
                <a:cxn ang="0">
                  <a:pos x="T8" y="T9"/>
                </a:cxn>
              </a:cxnLst>
              <a:rect l="0" t="0" r="r" b="b"/>
              <a:pathLst>
                <a:path w="519" h="328">
                  <a:moveTo>
                    <a:pt x="519" y="0"/>
                  </a:moveTo>
                  <a:cubicBezTo>
                    <a:pt x="382" y="22"/>
                    <a:pt x="0" y="83"/>
                    <a:pt x="0" y="83"/>
                  </a:cubicBezTo>
                  <a:cubicBezTo>
                    <a:pt x="12" y="328"/>
                    <a:pt x="12" y="328"/>
                    <a:pt x="12" y="328"/>
                  </a:cubicBezTo>
                  <a:cubicBezTo>
                    <a:pt x="12" y="328"/>
                    <a:pt x="391" y="326"/>
                    <a:pt x="519" y="323"/>
                  </a:cubicBezTo>
                  <a:cubicBezTo>
                    <a:pt x="519" y="0"/>
                    <a:pt x="519" y="0"/>
                    <a:pt x="519" y="0"/>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31" name="Freeform 106"/>
            <p:cNvSpPr>
              <a:spLocks/>
            </p:cNvSpPr>
            <p:nvPr userDrawn="1"/>
          </p:nvSpPr>
          <p:spPr bwMode="gray">
            <a:xfrm>
              <a:off x="10898188" y="3973513"/>
              <a:ext cx="790575" cy="80963"/>
            </a:xfrm>
            <a:custGeom>
              <a:avLst/>
              <a:gdLst>
                <a:gd name="T0" fmla="*/ 437 w 437"/>
                <a:gd name="T1" fmla="*/ 0 h 45"/>
                <a:gd name="T2" fmla="*/ 437 w 437"/>
                <a:gd name="T3" fmla="*/ 0 h 45"/>
                <a:gd name="T4" fmla="*/ 437 w 437"/>
                <a:gd name="T5" fmla="*/ 40 h 45"/>
                <a:gd name="T6" fmla="*/ 0 w 437"/>
                <a:gd name="T7" fmla="*/ 45 h 45"/>
                <a:gd name="T8" fmla="*/ 0 w 437"/>
                <a:gd name="T9" fmla="*/ 45 h 45"/>
                <a:gd name="T10" fmla="*/ 437 w 437"/>
                <a:gd name="T11" fmla="*/ 43 h 45"/>
                <a:gd name="T12" fmla="*/ 437 w 437"/>
                <a:gd name="T13" fmla="*/ 0 h 45"/>
              </a:gdLst>
              <a:ahLst/>
              <a:cxnLst>
                <a:cxn ang="0">
                  <a:pos x="T0" y="T1"/>
                </a:cxn>
                <a:cxn ang="0">
                  <a:pos x="T2" y="T3"/>
                </a:cxn>
                <a:cxn ang="0">
                  <a:pos x="T4" y="T5"/>
                </a:cxn>
                <a:cxn ang="0">
                  <a:pos x="T6" y="T7"/>
                </a:cxn>
                <a:cxn ang="0">
                  <a:pos x="T8" y="T9"/>
                </a:cxn>
                <a:cxn ang="0">
                  <a:pos x="T10" y="T11"/>
                </a:cxn>
                <a:cxn ang="0">
                  <a:pos x="T12" y="T13"/>
                </a:cxn>
              </a:cxnLst>
              <a:rect l="0" t="0" r="r" b="b"/>
              <a:pathLst>
                <a:path w="437" h="45">
                  <a:moveTo>
                    <a:pt x="437" y="0"/>
                  </a:moveTo>
                  <a:cubicBezTo>
                    <a:pt x="437" y="0"/>
                    <a:pt x="437" y="0"/>
                    <a:pt x="437" y="0"/>
                  </a:cubicBezTo>
                  <a:cubicBezTo>
                    <a:pt x="437" y="40"/>
                    <a:pt x="437" y="40"/>
                    <a:pt x="437" y="40"/>
                  </a:cubicBezTo>
                  <a:cubicBezTo>
                    <a:pt x="344" y="42"/>
                    <a:pt x="116" y="44"/>
                    <a:pt x="0" y="45"/>
                  </a:cubicBezTo>
                  <a:cubicBezTo>
                    <a:pt x="0" y="45"/>
                    <a:pt x="0" y="45"/>
                    <a:pt x="0" y="45"/>
                  </a:cubicBezTo>
                  <a:cubicBezTo>
                    <a:pt x="437" y="43"/>
                    <a:pt x="437" y="43"/>
                    <a:pt x="437" y="43"/>
                  </a:cubicBezTo>
                  <a:cubicBezTo>
                    <a:pt x="437" y="0"/>
                    <a:pt x="437" y="0"/>
                    <a:pt x="437" y="0"/>
                  </a:cubicBezTo>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32" name="Freeform 107"/>
            <p:cNvSpPr>
              <a:spLocks/>
            </p:cNvSpPr>
            <p:nvPr userDrawn="1"/>
          </p:nvSpPr>
          <p:spPr bwMode="gray">
            <a:xfrm>
              <a:off x="10804526" y="4054475"/>
              <a:ext cx="93663" cy="0"/>
            </a:xfrm>
            <a:custGeom>
              <a:avLst/>
              <a:gdLst>
                <a:gd name="T0" fmla="*/ 52 w 52"/>
                <a:gd name="T1" fmla="*/ 0 w 52"/>
                <a:gd name="T2" fmla="*/ 0 w 52"/>
                <a:gd name="T3" fmla="*/ 52 w 52"/>
                <a:gd name="T4" fmla="*/ 52 w 52"/>
              </a:gdLst>
              <a:ahLst/>
              <a:cxnLst>
                <a:cxn ang="0">
                  <a:pos x="T0" y="0"/>
                </a:cxn>
                <a:cxn ang="0">
                  <a:pos x="T1" y="0"/>
                </a:cxn>
                <a:cxn ang="0">
                  <a:pos x="T2" y="0"/>
                </a:cxn>
                <a:cxn ang="0">
                  <a:pos x="T3" y="0"/>
                </a:cxn>
                <a:cxn ang="0">
                  <a:pos x="T4" y="0"/>
                </a:cxn>
              </a:cxnLst>
              <a:rect l="0" t="0" r="r" b="b"/>
              <a:pathLst>
                <a:path w="52">
                  <a:moveTo>
                    <a:pt x="52" y="0"/>
                  </a:moveTo>
                  <a:cubicBezTo>
                    <a:pt x="30" y="0"/>
                    <a:pt x="12" y="0"/>
                    <a:pt x="0" y="0"/>
                  </a:cubicBezTo>
                  <a:cubicBezTo>
                    <a:pt x="0" y="0"/>
                    <a:pt x="0" y="0"/>
                    <a:pt x="0" y="0"/>
                  </a:cubicBezTo>
                  <a:cubicBezTo>
                    <a:pt x="52" y="0"/>
                    <a:pt x="52" y="0"/>
                    <a:pt x="52" y="0"/>
                  </a:cubicBezTo>
                  <a:cubicBezTo>
                    <a:pt x="52" y="0"/>
                    <a:pt x="52" y="0"/>
                    <a:pt x="52" y="0"/>
                  </a:cubicBezTo>
                </a:path>
              </a:pathLst>
            </a:custGeom>
            <a:solidFill>
              <a:srgbClr val="A7C2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33" name="Freeform 108"/>
            <p:cNvSpPr>
              <a:spLocks/>
            </p:cNvSpPr>
            <p:nvPr userDrawn="1"/>
          </p:nvSpPr>
          <p:spPr bwMode="gray">
            <a:xfrm>
              <a:off x="10771188" y="4025900"/>
              <a:ext cx="33338" cy="28575"/>
            </a:xfrm>
            <a:custGeom>
              <a:avLst/>
              <a:gdLst>
                <a:gd name="T0" fmla="*/ 0 w 19"/>
                <a:gd name="T1" fmla="*/ 0 h 16"/>
                <a:gd name="T2" fmla="*/ 0 w 19"/>
                <a:gd name="T3" fmla="*/ 0 h 16"/>
                <a:gd name="T4" fmla="*/ 1 w 19"/>
                <a:gd name="T5" fmla="*/ 16 h 16"/>
                <a:gd name="T6" fmla="*/ 19 w 19"/>
                <a:gd name="T7" fmla="*/ 16 h 16"/>
                <a:gd name="T8" fmla="*/ 19 w 19"/>
                <a:gd name="T9" fmla="*/ 16 h 16"/>
                <a:gd name="T10" fmla="*/ 1 w 19"/>
                <a:gd name="T11" fmla="*/ 16 h 16"/>
                <a:gd name="T12" fmla="*/ 0 w 19"/>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19" h="16">
                  <a:moveTo>
                    <a:pt x="0" y="0"/>
                  </a:moveTo>
                  <a:cubicBezTo>
                    <a:pt x="0" y="0"/>
                    <a:pt x="0" y="0"/>
                    <a:pt x="0" y="0"/>
                  </a:cubicBezTo>
                  <a:cubicBezTo>
                    <a:pt x="1" y="16"/>
                    <a:pt x="1" y="16"/>
                    <a:pt x="1" y="16"/>
                  </a:cubicBezTo>
                  <a:cubicBezTo>
                    <a:pt x="19" y="16"/>
                    <a:pt x="19" y="16"/>
                    <a:pt x="19" y="16"/>
                  </a:cubicBezTo>
                  <a:cubicBezTo>
                    <a:pt x="19" y="16"/>
                    <a:pt x="19" y="16"/>
                    <a:pt x="19" y="16"/>
                  </a:cubicBezTo>
                  <a:cubicBezTo>
                    <a:pt x="7" y="16"/>
                    <a:pt x="1" y="16"/>
                    <a:pt x="1" y="16"/>
                  </a:cubicBezTo>
                  <a:cubicBezTo>
                    <a:pt x="0" y="0"/>
                    <a:pt x="0" y="0"/>
                    <a:pt x="0" y="0"/>
                  </a:cubicBezTo>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34" name="Rectangle 109"/>
            <p:cNvSpPr>
              <a:spLocks noChangeArrowheads="1"/>
            </p:cNvSpPr>
            <p:nvPr userDrawn="1"/>
          </p:nvSpPr>
          <p:spPr bwMode="gray">
            <a:xfrm>
              <a:off x="10771188" y="3998913"/>
              <a:ext cx="1588" cy="26988"/>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35" name="Rectangle 110"/>
            <p:cNvSpPr>
              <a:spLocks noChangeArrowheads="1"/>
            </p:cNvSpPr>
            <p:nvPr userDrawn="1"/>
          </p:nvSpPr>
          <p:spPr bwMode="gray">
            <a:xfrm>
              <a:off x="10771188" y="3998913"/>
              <a:ext cx="1588" cy="2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36" name="Freeform 111"/>
            <p:cNvSpPr>
              <a:spLocks/>
            </p:cNvSpPr>
            <p:nvPr userDrawn="1"/>
          </p:nvSpPr>
          <p:spPr bwMode="gray">
            <a:xfrm>
              <a:off x="10771188" y="3973513"/>
              <a:ext cx="917575" cy="80963"/>
            </a:xfrm>
            <a:custGeom>
              <a:avLst/>
              <a:gdLst>
                <a:gd name="T0" fmla="*/ 508 w 508"/>
                <a:gd name="T1" fmla="*/ 0 h 45"/>
                <a:gd name="T2" fmla="*/ 0 w 508"/>
                <a:gd name="T3" fmla="*/ 14 h 45"/>
                <a:gd name="T4" fmla="*/ 0 w 508"/>
                <a:gd name="T5" fmla="*/ 29 h 45"/>
                <a:gd name="T6" fmla="*/ 1 w 508"/>
                <a:gd name="T7" fmla="*/ 45 h 45"/>
                <a:gd name="T8" fmla="*/ 19 w 508"/>
                <a:gd name="T9" fmla="*/ 45 h 45"/>
                <a:gd name="T10" fmla="*/ 71 w 508"/>
                <a:gd name="T11" fmla="*/ 45 h 45"/>
                <a:gd name="T12" fmla="*/ 508 w 508"/>
                <a:gd name="T13" fmla="*/ 40 h 45"/>
                <a:gd name="T14" fmla="*/ 508 w 508"/>
                <a:gd name="T15" fmla="*/ 0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8" h="45">
                  <a:moveTo>
                    <a:pt x="508" y="0"/>
                  </a:moveTo>
                  <a:cubicBezTo>
                    <a:pt x="0" y="14"/>
                    <a:pt x="0" y="14"/>
                    <a:pt x="0" y="14"/>
                  </a:cubicBezTo>
                  <a:cubicBezTo>
                    <a:pt x="0" y="29"/>
                    <a:pt x="0" y="29"/>
                    <a:pt x="0" y="29"/>
                  </a:cubicBezTo>
                  <a:cubicBezTo>
                    <a:pt x="1" y="45"/>
                    <a:pt x="1" y="45"/>
                    <a:pt x="1" y="45"/>
                  </a:cubicBezTo>
                  <a:cubicBezTo>
                    <a:pt x="1" y="45"/>
                    <a:pt x="7" y="45"/>
                    <a:pt x="19" y="45"/>
                  </a:cubicBezTo>
                  <a:cubicBezTo>
                    <a:pt x="31" y="45"/>
                    <a:pt x="49" y="45"/>
                    <a:pt x="71" y="45"/>
                  </a:cubicBezTo>
                  <a:cubicBezTo>
                    <a:pt x="187" y="44"/>
                    <a:pt x="415" y="42"/>
                    <a:pt x="508" y="40"/>
                  </a:cubicBezTo>
                  <a:cubicBezTo>
                    <a:pt x="508" y="0"/>
                    <a:pt x="508" y="0"/>
                    <a:pt x="508"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37" name="Freeform 112"/>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close/>
                  <a:moveTo>
                    <a:pt x="297" y="136"/>
                  </a:moveTo>
                  <a:lnTo>
                    <a:pt x="605" y="243"/>
                  </a:lnTo>
                  <a:lnTo>
                    <a:pt x="190" y="443"/>
                  </a:lnTo>
                  <a:lnTo>
                    <a:pt x="297" y="136"/>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38" name="Freeform 113"/>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moveTo>
                    <a:pt x="297" y="136"/>
                  </a:moveTo>
                  <a:lnTo>
                    <a:pt x="605" y="243"/>
                  </a:lnTo>
                  <a:lnTo>
                    <a:pt x="190" y="443"/>
                  </a:lnTo>
                  <a:lnTo>
                    <a:pt x="297" y="13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39" name="Freeform 114"/>
            <p:cNvSpPr>
              <a:spLocks/>
            </p:cNvSpPr>
            <p:nvPr userDrawn="1"/>
          </p:nvSpPr>
          <p:spPr bwMode="gray">
            <a:xfrm>
              <a:off x="8405813" y="4202113"/>
              <a:ext cx="52388" cy="58738"/>
            </a:xfrm>
            <a:custGeom>
              <a:avLst/>
              <a:gdLst>
                <a:gd name="T0" fmla="*/ 33 w 33"/>
                <a:gd name="T1" fmla="*/ 28 h 37"/>
                <a:gd name="T2" fmla="*/ 13 w 33"/>
                <a:gd name="T3" fmla="*/ 37 h 37"/>
                <a:gd name="T4" fmla="*/ 0 w 33"/>
                <a:gd name="T5" fmla="*/ 9 h 37"/>
                <a:gd name="T6" fmla="*/ 18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8"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40" name="Freeform 115"/>
            <p:cNvSpPr>
              <a:spLocks/>
            </p:cNvSpPr>
            <p:nvPr userDrawn="1"/>
          </p:nvSpPr>
          <p:spPr bwMode="gray">
            <a:xfrm>
              <a:off x="8464551" y="417353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41" name="Freeform 116"/>
            <p:cNvSpPr>
              <a:spLocks/>
            </p:cNvSpPr>
            <p:nvPr userDrawn="1"/>
          </p:nvSpPr>
          <p:spPr bwMode="gray">
            <a:xfrm>
              <a:off x="8526463" y="41449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42" name="Freeform 117"/>
            <p:cNvSpPr>
              <a:spLocks/>
            </p:cNvSpPr>
            <p:nvPr userDrawn="1"/>
          </p:nvSpPr>
          <p:spPr bwMode="gray">
            <a:xfrm>
              <a:off x="8585201" y="4116388"/>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43" name="Freeform 118"/>
            <p:cNvSpPr>
              <a:spLocks/>
            </p:cNvSpPr>
            <p:nvPr userDrawn="1"/>
          </p:nvSpPr>
          <p:spPr bwMode="gray">
            <a:xfrm>
              <a:off x="8645526" y="4084638"/>
              <a:ext cx="52388" cy="61913"/>
            </a:xfrm>
            <a:custGeom>
              <a:avLst/>
              <a:gdLst>
                <a:gd name="T0" fmla="*/ 33 w 33"/>
                <a:gd name="T1" fmla="*/ 30 h 39"/>
                <a:gd name="T2" fmla="*/ 14 w 33"/>
                <a:gd name="T3" fmla="*/ 39 h 39"/>
                <a:gd name="T4" fmla="*/ 0 w 33"/>
                <a:gd name="T5" fmla="*/ 9 h 39"/>
                <a:gd name="T6" fmla="*/ 19 w 33"/>
                <a:gd name="T7" fmla="*/ 0 h 39"/>
                <a:gd name="T8" fmla="*/ 33 w 33"/>
                <a:gd name="T9" fmla="*/ 30 h 39"/>
              </a:gdLst>
              <a:ahLst/>
              <a:cxnLst>
                <a:cxn ang="0">
                  <a:pos x="T0" y="T1"/>
                </a:cxn>
                <a:cxn ang="0">
                  <a:pos x="T2" y="T3"/>
                </a:cxn>
                <a:cxn ang="0">
                  <a:pos x="T4" y="T5"/>
                </a:cxn>
                <a:cxn ang="0">
                  <a:pos x="T6" y="T7"/>
                </a:cxn>
                <a:cxn ang="0">
                  <a:pos x="T8" y="T9"/>
                </a:cxn>
              </a:cxnLst>
              <a:rect l="0" t="0" r="r" b="b"/>
              <a:pathLst>
                <a:path w="33" h="39">
                  <a:moveTo>
                    <a:pt x="33" y="30"/>
                  </a:moveTo>
                  <a:lnTo>
                    <a:pt x="14" y="39"/>
                  </a:lnTo>
                  <a:lnTo>
                    <a:pt x="0" y="9"/>
                  </a:lnTo>
                  <a:lnTo>
                    <a:pt x="19" y="0"/>
                  </a:lnTo>
                  <a:lnTo>
                    <a:pt x="33" y="3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44" name="Freeform 119"/>
            <p:cNvSpPr>
              <a:spLocks/>
            </p:cNvSpPr>
            <p:nvPr userDrawn="1"/>
          </p:nvSpPr>
          <p:spPr bwMode="gray">
            <a:xfrm>
              <a:off x="8707438" y="4056063"/>
              <a:ext cx="49213" cy="60325"/>
            </a:xfrm>
            <a:custGeom>
              <a:avLst/>
              <a:gdLst>
                <a:gd name="T0" fmla="*/ 31 w 31"/>
                <a:gd name="T1" fmla="*/ 29 h 38"/>
                <a:gd name="T2" fmla="*/ 13 w 31"/>
                <a:gd name="T3" fmla="*/ 38 h 38"/>
                <a:gd name="T4" fmla="*/ 0 w 31"/>
                <a:gd name="T5" fmla="*/ 9 h 38"/>
                <a:gd name="T6" fmla="*/ 18 w 31"/>
                <a:gd name="T7" fmla="*/ 0 h 38"/>
                <a:gd name="T8" fmla="*/ 31 w 31"/>
                <a:gd name="T9" fmla="*/ 29 h 38"/>
              </a:gdLst>
              <a:ahLst/>
              <a:cxnLst>
                <a:cxn ang="0">
                  <a:pos x="T0" y="T1"/>
                </a:cxn>
                <a:cxn ang="0">
                  <a:pos x="T2" y="T3"/>
                </a:cxn>
                <a:cxn ang="0">
                  <a:pos x="T4" y="T5"/>
                </a:cxn>
                <a:cxn ang="0">
                  <a:pos x="T6" y="T7"/>
                </a:cxn>
                <a:cxn ang="0">
                  <a:pos x="T8" y="T9"/>
                </a:cxn>
              </a:cxnLst>
              <a:rect l="0" t="0" r="r" b="b"/>
              <a:pathLst>
                <a:path w="31" h="38">
                  <a:moveTo>
                    <a:pt x="31" y="29"/>
                  </a:moveTo>
                  <a:lnTo>
                    <a:pt x="13" y="38"/>
                  </a:lnTo>
                  <a:lnTo>
                    <a:pt x="0" y="9"/>
                  </a:lnTo>
                  <a:lnTo>
                    <a:pt x="18" y="0"/>
                  </a:lnTo>
                  <a:lnTo>
                    <a:pt x="31"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45" name="Freeform 120"/>
            <p:cNvSpPr>
              <a:spLocks/>
            </p:cNvSpPr>
            <p:nvPr userDrawn="1"/>
          </p:nvSpPr>
          <p:spPr bwMode="gray">
            <a:xfrm>
              <a:off x="8766176" y="4027488"/>
              <a:ext cx="52388" cy="60325"/>
            </a:xfrm>
            <a:custGeom>
              <a:avLst/>
              <a:gdLst>
                <a:gd name="T0" fmla="*/ 33 w 33"/>
                <a:gd name="T1" fmla="*/ 28 h 38"/>
                <a:gd name="T2" fmla="*/ 14 w 33"/>
                <a:gd name="T3" fmla="*/ 38 h 38"/>
                <a:gd name="T4" fmla="*/ 0 w 33"/>
                <a:gd name="T5" fmla="*/ 9 h 38"/>
                <a:gd name="T6" fmla="*/ 18 w 33"/>
                <a:gd name="T7" fmla="*/ 0 h 38"/>
                <a:gd name="T8" fmla="*/ 33 w 33"/>
                <a:gd name="T9" fmla="*/ 28 h 38"/>
              </a:gdLst>
              <a:ahLst/>
              <a:cxnLst>
                <a:cxn ang="0">
                  <a:pos x="T0" y="T1"/>
                </a:cxn>
                <a:cxn ang="0">
                  <a:pos x="T2" y="T3"/>
                </a:cxn>
                <a:cxn ang="0">
                  <a:pos x="T4" y="T5"/>
                </a:cxn>
                <a:cxn ang="0">
                  <a:pos x="T6" y="T7"/>
                </a:cxn>
                <a:cxn ang="0">
                  <a:pos x="T8" y="T9"/>
                </a:cxn>
              </a:cxnLst>
              <a:rect l="0" t="0" r="r" b="b"/>
              <a:pathLst>
                <a:path w="33" h="38">
                  <a:moveTo>
                    <a:pt x="33" y="28"/>
                  </a:moveTo>
                  <a:lnTo>
                    <a:pt x="14" y="38"/>
                  </a:lnTo>
                  <a:lnTo>
                    <a:pt x="0" y="9"/>
                  </a:lnTo>
                  <a:lnTo>
                    <a:pt x="18"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46" name="Freeform 121"/>
            <p:cNvSpPr>
              <a:spLocks/>
            </p:cNvSpPr>
            <p:nvPr userDrawn="1"/>
          </p:nvSpPr>
          <p:spPr bwMode="gray">
            <a:xfrm>
              <a:off x="8826501" y="3998913"/>
              <a:ext cx="52388" cy="58738"/>
            </a:xfrm>
            <a:custGeom>
              <a:avLst/>
              <a:gdLst>
                <a:gd name="T0" fmla="*/ 33 w 33"/>
                <a:gd name="T1" fmla="*/ 28 h 37"/>
                <a:gd name="T2" fmla="*/ 13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9"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47" name="Freeform 122"/>
            <p:cNvSpPr>
              <a:spLocks/>
            </p:cNvSpPr>
            <p:nvPr userDrawn="1"/>
          </p:nvSpPr>
          <p:spPr bwMode="gray">
            <a:xfrm>
              <a:off x="8886826" y="3970338"/>
              <a:ext cx="50800" cy="58738"/>
            </a:xfrm>
            <a:custGeom>
              <a:avLst/>
              <a:gdLst>
                <a:gd name="T0" fmla="*/ 32 w 32"/>
                <a:gd name="T1" fmla="*/ 28 h 37"/>
                <a:gd name="T2" fmla="*/ 14 w 32"/>
                <a:gd name="T3" fmla="*/ 37 h 37"/>
                <a:gd name="T4" fmla="*/ 0 w 32"/>
                <a:gd name="T5" fmla="*/ 9 h 37"/>
                <a:gd name="T6" fmla="*/ 19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9"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48" name="Freeform 123"/>
            <p:cNvSpPr>
              <a:spLocks/>
            </p:cNvSpPr>
            <p:nvPr userDrawn="1"/>
          </p:nvSpPr>
          <p:spPr bwMode="gray">
            <a:xfrm>
              <a:off x="8947151" y="39417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49" name="Freeform 124"/>
            <p:cNvSpPr>
              <a:spLocks/>
            </p:cNvSpPr>
            <p:nvPr userDrawn="1"/>
          </p:nvSpPr>
          <p:spPr bwMode="gray">
            <a:xfrm>
              <a:off x="9005888" y="3913188"/>
              <a:ext cx="52388" cy="58738"/>
            </a:xfrm>
            <a:custGeom>
              <a:avLst/>
              <a:gdLst>
                <a:gd name="T0" fmla="*/ 33 w 33"/>
                <a:gd name="T1" fmla="*/ 28 h 37"/>
                <a:gd name="T2" fmla="*/ 14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50" name="Freeform 125"/>
            <p:cNvSpPr>
              <a:spLocks/>
            </p:cNvSpPr>
            <p:nvPr userDrawn="1"/>
          </p:nvSpPr>
          <p:spPr bwMode="gray">
            <a:xfrm>
              <a:off x="9067801" y="3883025"/>
              <a:ext cx="50800" cy="60325"/>
            </a:xfrm>
            <a:custGeom>
              <a:avLst/>
              <a:gdLst>
                <a:gd name="T0" fmla="*/ 32 w 32"/>
                <a:gd name="T1" fmla="*/ 29 h 38"/>
                <a:gd name="T2" fmla="*/ 14 w 32"/>
                <a:gd name="T3" fmla="*/ 38 h 38"/>
                <a:gd name="T4" fmla="*/ 0 w 32"/>
                <a:gd name="T5" fmla="*/ 9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9"/>
                  </a:lnTo>
                  <a:lnTo>
                    <a:pt x="18" y="0"/>
                  </a:lnTo>
                  <a:lnTo>
                    <a:pt x="32"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51" name="Freeform 126"/>
            <p:cNvSpPr>
              <a:spLocks/>
            </p:cNvSpPr>
            <p:nvPr userDrawn="1"/>
          </p:nvSpPr>
          <p:spPr bwMode="gray">
            <a:xfrm>
              <a:off x="9128126" y="3852863"/>
              <a:ext cx="50800" cy="60325"/>
            </a:xfrm>
            <a:custGeom>
              <a:avLst/>
              <a:gdLst>
                <a:gd name="T0" fmla="*/ 32 w 32"/>
                <a:gd name="T1" fmla="*/ 29 h 38"/>
                <a:gd name="T2" fmla="*/ 13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3" y="38"/>
                  </a:lnTo>
                  <a:lnTo>
                    <a:pt x="0" y="10"/>
                  </a:lnTo>
                  <a:lnTo>
                    <a:pt x="18" y="0"/>
                  </a:lnTo>
                  <a:lnTo>
                    <a:pt x="32"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52" name="Freeform 127"/>
            <p:cNvSpPr>
              <a:spLocks/>
            </p:cNvSpPr>
            <p:nvPr userDrawn="1"/>
          </p:nvSpPr>
          <p:spPr bwMode="gray">
            <a:xfrm>
              <a:off x="9186863" y="3824288"/>
              <a:ext cx="52388" cy="60325"/>
            </a:xfrm>
            <a:custGeom>
              <a:avLst/>
              <a:gdLst>
                <a:gd name="T0" fmla="*/ 33 w 33"/>
                <a:gd name="T1" fmla="*/ 29 h 38"/>
                <a:gd name="T2" fmla="*/ 14 w 33"/>
                <a:gd name="T3" fmla="*/ 38 h 38"/>
                <a:gd name="T4" fmla="*/ 0 w 33"/>
                <a:gd name="T5" fmla="*/ 9 h 38"/>
                <a:gd name="T6" fmla="*/ 20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4" y="38"/>
                  </a:lnTo>
                  <a:lnTo>
                    <a:pt x="0" y="9"/>
                  </a:lnTo>
                  <a:lnTo>
                    <a:pt x="20" y="0"/>
                  </a:lnTo>
                  <a:lnTo>
                    <a:pt x="33"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53" name="Freeform 128"/>
            <p:cNvSpPr>
              <a:spLocks/>
            </p:cNvSpPr>
            <p:nvPr userDrawn="1"/>
          </p:nvSpPr>
          <p:spPr bwMode="gray">
            <a:xfrm>
              <a:off x="9247188" y="3795713"/>
              <a:ext cx="52388" cy="60325"/>
            </a:xfrm>
            <a:custGeom>
              <a:avLst/>
              <a:gdLst>
                <a:gd name="T0" fmla="*/ 33 w 33"/>
                <a:gd name="T1" fmla="*/ 29 h 38"/>
                <a:gd name="T2" fmla="*/ 15 w 33"/>
                <a:gd name="T3" fmla="*/ 38 h 38"/>
                <a:gd name="T4" fmla="*/ 0 w 33"/>
                <a:gd name="T5" fmla="*/ 9 h 38"/>
                <a:gd name="T6" fmla="*/ 19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5" y="38"/>
                  </a:lnTo>
                  <a:lnTo>
                    <a:pt x="0" y="9"/>
                  </a:lnTo>
                  <a:lnTo>
                    <a:pt x="19" y="0"/>
                  </a:lnTo>
                  <a:lnTo>
                    <a:pt x="33"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54" name="Freeform 129"/>
            <p:cNvSpPr>
              <a:spLocks/>
            </p:cNvSpPr>
            <p:nvPr userDrawn="1"/>
          </p:nvSpPr>
          <p:spPr bwMode="gray">
            <a:xfrm>
              <a:off x="9307513" y="3767138"/>
              <a:ext cx="50800" cy="60325"/>
            </a:xfrm>
            <a:custGeom>
              <a:avLst/>
              <a:gdLst>
                <a:gd name="T0" fmla="*/ 32 w 32"/>
                <a:gd name="T1" fmla="*/ 28 h 38"/>
                <a:gd name="T2" fmla="*/ 14 w 32"/>
                <a:gd name="T3" fmla="*/ 38 h 38"/>
                <a:gd name="T4" fmla="*/ 0 w 32"/>
                <a:gd name="T5" fmla="*/ 9 h 38"/>
                <a:gd name="T6" fmla="*/ 19 w 32"/>
                <a:gd name="T7" fmla="*/ 0 h 38"/>
                <a:gd name="T8" fmla="*/ 32 w 32"/>
                <a:gd name="T9" fmla="*/ 28 h 38"/>
              </a:gdLst>
              <a:ahLst/>
              <a:cxnLst>
                <a:cxn ang="0">
                  <a:pos x="T0" y="T1"/>
                </a:cxn>
                <a:cxn ang="0">
                  <a:pos x="T2" y="T3"/>
                </a:cxn>
                <a:cxn ang="0">
                  <a:pos x="T4" y="T5"/>
                </a:cxn>
                <a:cxn ang="0">
                  <a:pos x="T6" y="T7"/>
                </a:cxn>
                <a:cxn ang="0">
                  <a:pos x="T8" y="T9"/>
                </a:cxn>
              </a:cxnLst>
              <a:rect l="0" t="0" r="r" b="b"/>
              <a:pathLst>
                <a:path w="32" h="38">
                  <a:moveTo>
                    <a:pt x="32" y="28"/>
                  </a:moveTo>
                  <a:lnTo>
                    <a:pt x="14" y="38"/>
                  </a:lnTo>
                  <a:lnTo>
                    <a:pt x="0" y="9"/>
                  </a:lnTo>
                  <a:lnTo>
                    <a:pt x="19"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55" name="Freeform 130"/>
            <p:cNvSpPr>
              <a:spLocks/>
            </p:cNvSpPr>
            <p:nvPr userDrawn="1"/>
          </p:nvSpPr>
          <p:spPr bwMode="gray">
            <a:xfrm>
              <a:off x="9367838" y="3738563"/>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56" name="Freeform 131"/>
            <p:cNvSpPr>
              <a:spLocks/>
            </p:cNvSpPr>
            <p:nvPr userDrawn="1"/>
          </p:nvSpPr>
          <p:spPr bwMode="gray">
            <a:xfrm>
              <a:off x="9426576" y="370998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57" name="Freeform 132"/>
            <p:cNvSpPr>
              <a:spLocks/>
            </p:cNvSpPr>
            <p:nvPr userDrawn="1"/>
          </p:nvSpPr>
          <p:spPr bwMode="gray">
            <a:xfrm>
              <a:off x="9488488" y="3681413"/>
              <a:ext cx="50800" cy="58738"/>
            </a:xfrm>
            <a:custGeom>
              <a:avLst/>
              <a:gdLst>
                <a:gd name="T0" fmla="*/ 32 w 32"/>
                <a:gd name="T1" fmla="*/ 28 h 37"/>
                <a:gd name="T2" fmla="*/ 14 w 32"/>
                <a:gd name="T3" fmla="*/ 37 h 37"/>
                <a:gd name="T4" fmla="*/ 0 w 32"/>
                <a:gd name="T5" fmla="*/ 8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8"/>
                  </a:lnTo>
                  <a:lnTo>
                    <a:pt x="18"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58" name="Freeform 133"/>
            <p:cNvSpPr>
              <a:spLocks/>
            </p:cNvSpPr>
            <p:nvPr userDrawn="1"/>
          </p:nvSpPr>
          <p:spPr bwMode="gray">
            <a:xfrm>
              <a:off x="9548813" y="3651250"/>
              <a:ext cx="52388" cy="58738"/>
            </a:xfrm>
            <a:custGeom>
              <a:avLst/>
              <a:gdLst>
                <a:gd name="T0" fmla="*/ 33 w 33"/>
                <a:gd name="T1" fmla="*/ 29 h 37"/>
                <a:gd name="T2" fmla="*/ 13 w 33"/>
                <a:gd name="T3" fmla="*/ 37 h 37"/>
                <a:gd name="T4" fmla="*/ 0 w 33"/>
                <a:gd name="T5" fmla="*/ 9 h 37"/>
                <a:gd name="T6" fmla="*/ 18 w 33"/>
                <a:gd name="T7" fmla="*/ 0 h 37"/>
                <a:gd name="T8" fmla="*/ 33 w 33"/>
                <a:gd name="T9" fmla="*/ 29 h 37"/>
              </a:gdLst>
              <a:ahLst/>
              <a:cxnLst>
                <a:cxn ang="0">
                  <a:pos x="T0" y="T1"/>
                </a:cxn>
                <a:cxn ang="0">
                  <a:pos x="T2" y="T3"/>
                </a:cxn>
                <a:cxn ang="0">
                  <a:pos x="T4" y="T5"/>
                </a:cxn>
                <a:cxn ang="0">
                  <a:pos x="T6" y="T7"/>
                </a:cxn>
                <a:cxn ang="0">
                  <a:pos x="T8" y="T9"/>
                </a:cxn>
              </a:cxnLst>
              <a:rect l="0" t="0" r="r" b="b"/>
              <a:pathLst>
                <a:path w="33" h="37">
                  <a:moveTo>
                    <a:pt x="33" y="29"/>
                  </a:moveTo>
                  <a:lnTo>
                    <a:pt x="13" y="37"/>
                  </a:lnTo>
                  <a:lnTo>
                    <a:pt x="0" y="9"/>
                  </a:lnTo>
                  <a:lnTo>
                    <a:pt x="18" y="0"/>
                  </a:lnTo>
                  <a:lnTo>
                    <a:pt x="33"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59" name="Freeform 134"/>
            <p:cNvSpPr>
              <a:spLocks/>
            </p:cNvSpPr>
            <p:nvPr userDrawn="1"/>
          </p:nvSpPr>
          <p:spPr bwMode="gray">
            <a:xfrm>
              <a:off x="9607551" y="3622675"/>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60" name="Freeform 135"/>
            <p:cNvSpPr>
              <a:spLocks/>
            </p:cNvSpPr>
            <p:nvPr userDrawn="1"/>
          </p:nvSpPr>
          <p:spPr bwMode="gray">
            <a:xfrm>
              <a:off x="9669463" y="3592513"/>
              <a:ext cx="50800" cy="60325"/>
            </a:xfrm>
            <a:custGeom>
              <a:avLst/>
              <a:gdLst>
                <a:gd name="T0" fmla="*/ 32 w 32"/>
                <a:gd name="T1" fmla="*/ 29 h 38"/>
                <a:gd name="T2" fmla="*/ 14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10"/>
                  </a:lnTo>
                  <a:lnTo>
                    <a:pt x="18" y="0"/>
                  </a:lnTo>
                  <a:lnTo>
                    <a:pt x="32"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61" name="Freeform 136"/>
            <p:cNvSpPr>
              <a:spLocks/>
            </p:cNvSpPr>
            <p:nvPr userDrawn="1"/>
          </p:nvSpPr>
          <p:spPr bwMode="gray">
            <a:xfrm>
              <a:off x="8372476" y="3711575"/>
              <a:ext cx="1233488" cy="590550"/>
            </a:xfrm>
            <a:custGeom>
              <a:avLst/>
              <a:gdLst>
                <a:gd name="T0" fmla="*/ 5 w 777"/>
                <a:gd name="T1" fmla="*/ 372 h 372"/>
                <a:gd name="T2" fmla="*/ 0 w 777"/>
                <a:gd name="T3" fmla="*/ 363 h 372"/>
                <a:gd name="T4" fmla="*/ 752 w 777"/>
                <a:gd name="T5" fmla="*/ 0 h 372"/>
                <a:gd name="T6" fmla="*/ 777 w 777"/>
                <a:gd name="T7" fmla="*/ 0 h 372"/>
                <a:gd name="T8" fmla="*/ 5 w 777"/>
                <a:gd name="T9" fmla="*/ 372 h 372"/>
              </a:gdLst>
              <a:ahLst/>
              <a:cxnLst>
                <a:cxn ang="0">
                  <a:pos x="T0" y="T1"/>
                </a:cxn>
                <a:cxn ang="0">
                  <a:pos x="T2" y="T3"/>
                </a:cxn>
                <a:cxn ang="0">
                  <a:pos x="T4" y="T5"/>
                </a:cxn>
                <a:cxn ang="0">
                  <a:pos x="T6" y="T7"/>
                </a:cxn>
                <a:cxn ang="0">
                  <a:pos x="T8" y="T9"/>
                </a:cxn>
              </a:cxnLst>
              <a:rect l="0" t="0" r="r" b="b"/>
              <a:pathLst>
                <a:path w="777" h="372">
                  <a:moveTo>
                    <a:pt x="5" y="372"/>
                  </a:moveTo>
                  <a:lnTo>
                    <a:pt x="0" y="363"/>
                  </a:lnTo>
                  <a:lnTo>
                    <a:pt x="752" y="0"/>
                  </a:lnTo>
                  <a:lnTo>
                    <a:pt x="777" y="0"/>
                  </a:lnTo>
                  <a:lnTo>
                    <a:pt x="5" y="372"/>
                  </a:lnTo>
                  <a:close/>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62" name="Freeform 137"/>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63" name="Freeform 138"/>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64" name="Freeform 139"/>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close/>
                </a:path>
              </a:pathLst>
            </a:custGeom>
            <a:solidFill>
              <a:srgbClr val="0E6F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65" name="Freeform 140"/>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66" name="Freeform 150"/>
            <p:cNvSpPr>
              <a:spLocks/>
            </p:cNvSpPr>
            <p:nvPr userDrawn="1"/>
          </p:nvSpPr>
          <p:spPr bwMode="gray">
            <a:xfrm>
              <a:off x="8634413" y="5446713"/>
              <a:ext cx="463550" cy="623888"/>
            </a:xfrm>
            <a:custGeom>
              <a:avLst/>
              <a:gdLst>
                <a:gd name="T0" fmla="*/ 201 w 257"/>
                <a:gd name="T1" fmla="*/ 3 h 348"/>
                <a:gd name="T2" fmla="*/ 171 w 257"/>
                <a:gd name="T3" fmla="*/ 43 h 348"/>
                <a:gd name="T4" fmla="*/ 245 w 257"/>
                <a:gd name="T5" fmla="*/ 322 h 348"/>
                <a:gd name="T6" fmla="*/ 257 w 257"/>
                <a:gd name="T7" fmla="*/ 329 h 348"/>
                <a:gd name="T8" fmla="*/ 109 w 257"/>
                <a:gd name="T9" fmla="*/ 318 h 348"/>
                <a:gd name="T10" fmla="*/ 47 w 257"/>
                <a:gd name="T11" fmla="*/ 87 h 348"/>
                <a:gd name="T12" fmla="*/ 201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1" y="3"/>
                  </a:moveTo>
                  <a:cubicBezTo>
                    <a:pt x="190" y="15"/>
                    <a:pt x="179" y="28"/>
                    <a:pt x="171" y="43"/>
                  </a:cubicBezTo>
                  <a:cubicBezTo>
                    <a:pt x="114" y="141"/>
                    <a:pt x="147" y="266"/>
                    <a:pt x="245" y="322"/>
                  </a:cubicBezTo>
                  <a:cubicBezTo>
                    <a:pt x="249" y="325"/>
                    <a:pt x="253" y="327"/>
                    <a:pt x="257" y="329"/>
                  </a:cubicBezTo>
                  <a:cubicBezTo>
                    <a:pt x="210" y="348"/>
                    <a:pt x="156" y="346"/>
                    <a:pt x="109" y="318"/>
                  </a:cubicBezTo>
                  <a:cubicBezTo>
                    <a:pt x="28" y="271"/>
                    <a:pt x="0" y="168"/>
                    <a:pt x="47" y="87"/>
                  </a:cubicBezTo>
                  <a:cubicBezTo>
                    <a:pt x="80" y="30"/>
                    <a:pt x="140" y="0"/>
                    <a:pt x="201" y="3"/>
                  </a:cubicBezTo>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67" name="Freeform 151"/>
            <p:cNvSpPr>
              <a:spLocks noEditPoints="1"/>
            </p:cNvSpPr>
            <p:nvPr userDrawn="1"/>
          </p:nvSpPr>
          <p:spPr bwMode="gray">
            <a:xfrm>
              <a:off x="8702676" y="5491163"/>
              <a:ext cx="561975" cy="528638"/>
            </a:xfrm>
            <a:custGeom>
              <a:avLst/>
              <a:gdLst>
                <a:gd name="T0" fmla="*/ 160 w 311"/>
                <a:gd name="T1" fmla="*/ 63 h 294"/>
                <a:gd name="T2" fmla="*/ 137 w 311"/>
                <a:gd name="T3" fmla="*/ 9 h 294"/>
                <a:gd name="T4" fmla="*/ 133 w 311"/>
                <a:gd name="T5" fmla="*/ 67 h 294"/>
                <a:gd name="T6" fmla="*/ 178 w 311"/>
                <a:gd name="T7" fmla="*/ 44 h 294"/>
                <a:gd name="T8" fmla="*/ 133 w 311"/>
                <a:gd name="T9" fmla="*/ 120 h 294"/>
                <a:gd name="T10" fmla="*/ 178 w 311"/>
                <a:gd name="T11" fmla="*/ 174 h 294"/>
                <a:gd name="T12" fmla="*/ 142 w 311"/>
                <a:gd name="T13" fmla="*/ 174 h 294"/>
                <a:gd name="T14" fmla="*/ 236 w 311"/>
                <a:gd name="T15" fmla="*/ 0 h 294"/>
                <a:gd name="T16" fmla="*/ 208 w 311"/>
                <a:gd name="T17" fmla="*/ 72 h 294"/>
                <a:gd name="T18" fmla="*/ 236 w 311"/>
                <a:gd name="T19" fmla="*/ 0 h 294"/>
                <a:gd name="T20" fmla="*/ 236 w 311"/>
                <a:gd name="T21" fmla="*/ 9 h 294"/>
                <a:gd name="T22" fmla="*/ 199 w 311"/>
                <a:gd name="T23" fmla="*/ 120 h 294"/>
                <a:gd name="T24" fmla="*/ 245 w 311"/>
                <a:gd name="T25" fmla="*/ 174 h 294"/>
                <a:gd name="T26" fmla="*/ 208 w 311"/>
                <a:gd name="T27" fmla="*/ 174 h 294"/>
                <a:gd name="T28" fmla="*/ 240 w 311"/>
                <a:gd name="T29" fmla="*/ 261 h 294"/>
                <a:gd name="T30" fmla="*/ 227 w 311"/>
                <a:gd name="T31" fmla="*/ 222 h 294"/>
                <a:gd name="T32" fmla="*/ 217 w 311"/>
                <a:gd name="T33" fmla="*/ 231 h 294"/>
                <a:gd name="T34" fmla="*/ 204 w 311"/>
                <a:gd name="T35" fmla="*/ 294 h 294"/>
                <a:gd name="T36" fmla="*/ 244 w 311"/>
                <a:gd name="T37" fmla="*/ 291 h 294"/>
                <a:gd name="T38" fmla="*/ 302 w 311"/>
                <a:gd name="T39" fmla="*/ 62 h 294"/>
                <a:gd name="T40" fmla="*/ 284 w 311"/>
                <a:gd name="T41" fmla="*/ 36 h 294"/>
                <a:gd name="T42" fmla="*/ 270 w 311"/>
                <a:gd name="T43" fmla="*/ 72 h 294"/>
                <a:gd name="T44" fmla="*/ 307 w 311"/>
                <a:gd name="T45" fmla="*/ 150 h 294"/>
                <a:gd name="T46" fmla="*/ 293 w 311"/>
                <a:gd name="T47" fmla="*/ 111 h 294"/>
                <a:gd name="T48" fmla="*/ 284 w 311"/>
                <a:gd name="T49" fmla="*/ 120 h 294"/>
                <a:gd name="T50" fmla="*/ 270 w 311"/>
                <a:gd name="T51" fmla="*/ 183 h 294"/>
                <a:gd name="T52" fmla="*/ 307 w 311"/>
                <a:gd name="T53" fmla="*/ 150 h 294"/>
                <a:gd name="T54" fmla="*/ 266 w 311"/>
                <a:gd name="T55" fmla="*/ 231 h 294"/>
                <a:gd name="T56" fmla="*/ 302 w 311"/>
                <a:gd name="T57" fmla="*/ 231 h 294"/>
                <a:gd name="T58" fmla="*/ 36 w 311"/>
                <a:gd name="T59" fmla="*/ 44 h 294"/>
                <a:gd name="T60" fmla="*/ 18 w 311"/>
                <a:gd name="T61" fmla="*/ 48 h 294"/>
                <a:gd name="T62" fmla="*/ 4 w 311"/>
                <a:gd name="T63" fmla="*/ 72 h 294"/>
                <a:gd name="T64" fmla="*/ 41 w 311"/>
                <a:gd name="T65" fmla="*/ 39 h 294"/>
                <a:gd name="T66" fmla="*/ 0 w 311"/>
                <a:gd name="T67" fmla="*/ 174 h 294"/>
                <a:gd name="T68" fmla="*/ 45 w 311"/>
                <a:gd name="T69" fmla="*/ 120 h 294"/>
                <a:gd name="T70" fmla="*/ 9 w 311"/>
                <a:gd name="T71" fmla="*/ 120 h 294"/>
                <a:gd name="T72" fmla="*/ 9 w 311"/>
                <a:gd name="T73" fmla="*/ 222 h 294"/>
                <a:gd name="T74" fmla="*/ 36 w 311"/>
                <a:gd name="T75" fmla="*/ 231 h 294"/>
                <a:gd name="T76" fmla="*/ 36 w 311"/>
                <a:gd name="T77" fmla="*/ 222 h 294"/>
                <a:gd name="T78" fmla="*/ 66 w 311"/>
                <a:gd name="T79" fmla="*/ 63 h 294"/>
                <a:gd name="T80" fmla="*/ 112 w 311"/>
                <a:gd name="T81" fmla="*/ 9 h 294"/>
                <a:gd name="T82" fmla="*/ 75 w 311"/>
                <a:gd name="T83" fmla="*/ 9 h 294"/>
                <a:gd name="T84" fmla="*/ 103 w 311"/>
                <a:gd name="T85" fmla="*/ 155 h 294"/>
                <a:gd name="T86" fmla="*/ 71 w 311"/>
                <a:gd name="T87" fmla="*/ 111 h 294"/>
                <a:gd name="T88" fmla="*/ 84 w 311"/>
                <a:gd name="T89" fmla="*/ 174 h 294"/>
                <a:gd name="T90" fmla="*/ 107 w 311"/>
                <a:gd name="T91" fmla="*/ 183 h 294"/>
                <a:gd name="T92" fmla="*/ 103 w 311"/>
                <a:gd name="T93" fmla="*/ 222 h 294"/>
                <a:gd name="T94" fmla="*/ 75 w 311"/>
                <a:gd name="T95" fmla="*/ 294 h 294"/>
                <a:gd name="T96" fmla="*/ 103 w 311"/>
                <a:gd name="T97" fmla="*/ 222 h 294"/>
                <a:gd name="T98" fmla="*/ 103 w 311"/>
                <a:gd name="T99" fmla="*/ 231 h 294"/>
                <a:gd name="T100" fmla="*/ 169 w 311"/>
                <a:gd name="T101" fmla="*/ 284 h 294"/>
                <a:gd name="T102" fmla="*/ 133 w 311"/>
                <a:gd name="T103" fmla="*/ 226 h 294"/>
                <a:gd name="T104" fmla="*/ 137 w 311"/>
                <a:gd name="T105" fmla="*/ 284 h 294"/>
                <a:gd name="T106" fmla="*/ 178 w 311"/>
                <a:gd name="T107" fmla="*/ 28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11" h="294">
                  <a:moveTo>
                    <a:pt x="174" y="39"/>
                  </a:moveTo>
                  <a:cubicBezTo>
                    <a:pt x="170" y="39"/>
                    <a:pt x="169" y="41"/>
                    <a:pt x="169" y="44"/>
                  </a:cubicBezTo>
                  <a:cubicBezTo>
                    <a:pt x="169" y="63"/>
                    <a:pt x="169" y="63"/>
                    <a:pt x="169" y="63"/>
                  </a:cubicBezTo>
                  <a:cubicBezTo>
                    <a:pt x="160" y="63"/>
                    <a:pt x="160" y="63"/>
                    <a:pt x="160" y="63"/>
                  </a:cubicBezTo>
                  <a:cubicBezTo>
                    <a:pt x="160" y="0"/>
                    <a:pt x="160" y="0"/>
                    <a:pt x="160" y="0"/>
                  </a:cubicBezTo>
                  <a:cubicBezTo>
                    <a:pt x="137" y="0"/>
                    <a:pt x="137" y="0"/>
                    <a:pt x="137" y="0"/>
                  </a:cubicBezTo>
                  <a:cubicBezTo>
                    <a:pt x="135" y="0"/>
                    <a:pt x="133" y="1"/>
                    <a:pt x="133" y="5"/>
                  </a:cubicBezTo>
                  <a:cubicBezTo>
                    <a:pt x="133" y="8"/>
                    <a:pt x="135" y="9"/>
                    <a:pt x="137" y="9"/>
                  </a:cubicBezTo>
                  <a:cubicBezTo>
                    <a:pt x="151" y="9"/>
                    <a:pt x="151" y="9"/>
                    <a:pt x="151" y="9"/>
                  </a:cubicBezTo>
                  <a:cubicBezTo>
                    <a:pt x="151" y="63"/>
                    <a:pt x="151" y="63"/>
                    <a:pt x="151" y="63"/>
                  </a:cubicBezTo>
                  <a:cubicBezTo>
                    <a:pt x="137" y="63"/>
                    <a:pt x="137" y="63"/>
                    <a:pt x="137" y="63"/>
                  </a:cubicBezTo>
                  <a:cubicBezTo>
                    <a:pt x="135" y="63"/>
                    <a:pt x="133" y="64"/>
                    <a:pt x="133" y="67"/>
                  </a:cubicBezTo>
                  <a:cubicBezTo>
                    <a:pt x="133" y="71"/>
                    <a:pt x="135" y="72"/>
                    <a:pt x="137" y="72"/>
                  </a:cubicBezTo>
                  <a:cubicBezTo>
                    <a:pt x="174" y="72"/>
                    <a:pt x="174" y="72"/>
                    <a:pt x="174" y="72"/>
                  </a:cubicBezTo>
                  <a:cubicBezTo>
                    <a:pt x="176" y="72"/>
                    <a:pt x="178" y="71"/>
                    <a:pt x="178" y="67"/>
                  </a:cubicBezTo>
                  <a:cubicBezTo>
                    <a:pt x="178" y="44"/>
                    <a:pt x="178" y="44"/>
                    <a:pt x="178" y="44"/>
                  </a:cubicBezTo>
                  <a:cubicBezTo>
                    <a:pt x="178" y="41"/>
                    <a:pt x="177" y="39"/>
                    <a:pt x="174" y="39"/>
                  </a:cubicBezTo>
                  <a:close/>
                  <a:moveTo>
                    <a:pt x="169" y="111"/>
                  </a:moveTo>
                  <a:cubicBezTo>
                    <a:pt x="142" y="111"/>
                    <a:pt x="142" y="111"/>
                    <a:pt x="142" y="111"/>
                  </a:cubicBezTo>
                  <a:cubicBezTo>
                    <a:pt x="137" y="111"/>
                    <a:pt x="133" y="115"/>
                    <a:pt x="133" y="120"/>
                  </a:cubicBezTo>
                  <a:cubicBezTo>
                    <a:pt x="133" y="174"/>
                    <a:pt x="133" y="174"/>
                    <a:pt x="133" y="174"/>
                  </a:cubicBezTo>
                  <a:cubicBezTo>
                    <a:pt x="133" y="179"/>
                    <a:pt x="137" y="183"/>
                    <a:pt x="142" y="183"/>
                  </a:cubicBezTo>
                  <a:cubicBezTo>
                    <a:pt x="169" y="183"/>
                    <a:pt x="169" y="183"/>
                    <a:pt x="169" y="183"/>
                  </a:cubicBezTo>
                  <a:cubicBezTo>
                    <a:pt x="174" y="183"/>
                    <a:pt x="178" y="179"/>
                    <a:pt x="178" y="174"/>
                  </a:cubicBezTo>
                  <a:cubicBezTo>
                    <a:pt x="178" y="120"/>
                    <a:pt x="178" y="120"/>
                    <a:pt x="178" y="120"/>
                  </a:cubicBezTo>
                  <a:cubicBezTo>
                    <a:pt x="178" y="115"/>
                    <a:pt x="174" y="111"/>
                    <a:pt x="169" y="111"/>
                  </a:cubicBezTo>
                  <a:close/>
                  <a:moveTo>
                    <a:pt x="169" y="174"/>
                  </a:moveTo>
                  <a:cubicBezTo>
                    <a:pt x="142" y="174"/>
                    <a:pt x="142" y="174"/>
                    <a:pt x="142" y="174"/>
                  </a:cubicBezTo>
                  <a:cubicBezTo>
                    <a:pt x="142" y="120"/>
                    <a:pt x="142" y="120"/>
                    <a:pt x="142" y="120"/>
                  </a:cubicBezTo>
                  <a:cubicBezTo>
                    <a:pt x="169" y="120"/>
                    <a:pt x="169" y="120"/>
                    <a:pt x="169" y="120"/>
                  </a:cubicBezTo>
                  <a:lnTo>
                    <a:pt x="169" y="174"/>
                  </a:lnTo>
                  <a:close/>
                  <a:moveTo>
                    <a:pt x="236" y="0"/>
                  </a:moveTo>
                  <a:cubicBezTo>
                    <a:pt x="208" y="0"/>
                    <a:pt x="208" y="0"/>
                    <a:pt x="208" y="0"/>
                  </a:cubicBezTo>
                  <a:cubicBezTo>
                    <a:pt x="203" y="0"/>
                    <a:pt x="199" y="4"/>
                    <a:pt x="199" y="9"/>
                  </a:cubicBezTo>
                  <a:cubicBezTo>
                    <a:pt x="199" y="63"/>
                    <a:pt x="199" y="63"/>
                    <a:pt x="199" y="63"/>
                  </a:cubicBezTo>
                  <a:cubicBezTo>
                    <a:pt x="199" y="68"/>
                    <a:pt x="203" y="72"/>
                    <a:pt x="208" y="72"/>
                  </a:cubicBezTo>
                  <a:cubicBezTo>
                    <a:pt x="236" y="72"/>
                    <a:pt x="236" y="72"/>
                    <a:pt x="236" y="72"/>
                  </a:cubicBezTo>
                  <a:cubicBezTo>
                    <a:pt x="241" y="72"/>
                    <a:pt x="245" y="68"/>
                    <a:pt x="245" y="63"/>
                  </a:cubicBezTo>
                  <a:cubicBezTo>
                    <a:pt x="245" y="9"/>
                    <a:pt x="245" y="9"/>
                    <a:pt x="245" y="9"/>
                  </a:cubicBezTo>
                  <a:cubicBezTo>
                    <a:pt x="245" y="4"/>
                    <a:pt x="241" y="0"/>
                    <a:pt x="236" y="0"/>
                  </a:cubicBezTo>
                  <a:close/>
                  <a:moveTo>
                    <a:pt x="236" y="63"/>
                  </a:moveTo>
                  <a:cubicBezTo>
                    <a:pt x="208" y="63"/>
                    <a:pt x="208" y="63"/>
                    <a:pt x="208" y="63"/>
                  </a:cubicBezTo>
                  <a:cubicBezTo>
                    <a:pt x="208" y="9"/>
                    <a:pt x="208" y="9"/>
                    <a:pt x="208" y="9"/>
                  </a:cubicBezTo>
                  <a:cubicBezTo>
                    <a:pt x="236" y="9"/>
                    <a:pt x="236" y="9"/>
                    <a:pt x="236" y="9"/>
                  </a:cubicBezTo>
                  <a:lnTo>
                    <a:pt x="236" y="63"/>
                  </a:lnTo>
                  <a:close/>
                  <a:moveTo>
                    <a:pt x="236" y="111"/>
                  </a:moveTo>
                  <a:cubicBezTo>
                    <a:pt x="208" y="111"/>
                    <a:pt x="208" y="111"/>
                    <a:pt x="208" y="111"/>
                  </a:cubicBezTo>
                  <a:cubicBezTo>
                    <a:pt x="203" y="111"/>
                    <a:pt x="199" y="115"/>
                    <a:pt x="199" y="120"/>
                  </a:cubicBezTo>
                  <a:cubicBezTo>
                    <a:pt x="199" y="174"/>
                    <a:pt x="199" y="174"/>
                    <a:pt x="199" y="174"/>
                  </a:cubicBezTo>
                  <a:cubicBezTo>
                    <a:pt x="199" y="179"/>
                    <a:pt x="203" y="183"/>
                    <a:pt x="208" y="183"/>
                  </a:cubicBezTo>
                  <a:cubicBezTo>
                    <a:pt x="236" y="183"/>
                    <a:pt x="236" y="183"/>
                    <a:pt x="236" y="183"/>
                  </a:cubicBezTo>
                  <a:cubicBezTo>
                    <a:pt x="241" y="183"/>
                    <a:pt x="245" y="179"/>
                    <a:pt x="245" y="174"/>
                  </a:cubicBezTo>
                  <a:cubicBezTo>
                    <a:pt x="245" y="120"/>
                    <a:pt x="245" y="120"/>
                    <a:pt x="245" y="120"/>
                  </a:cubicBezTo>
                  <a:cubicBezTo>
                    <a:pt x="245" y="115"/>
                    <a:pt x="241" y="111"/>
                    <a:pt x="236" y="111"/>
                  </a:cubicBezTo>
                  <a:close/>
                  <a:moveTo>
                    <a:pt x="236" y="174"/>
                  </a:moveTo>
                  <a:cubicBezTo>
                    <a:pt x="208" y="174"/>
                    <a:pt x="208" y="174"/>
                    <a:pt x="208" y="174"/>
                  </a:cubicBezTo>
                  <a:cubicBezTo>
                    <a:pt x="208" y="120"/>
                    <a:pt x="208" y="120"/>
                    <a:pt x="208" y="120"/>
                  </a:cubicBezTo>
                  <a:cubicBezTo>
                    <a:pt x="236" y="120"/>
                    <a:pt x="236" y="120"/>
                    <a:pt x="236" y="120"/>
                  </a:cubicBezTo>
                  <a:lnTo>
                    <a:pt x="236" y="174"/>
                  </a:lnTo>
                  <a:close/>
                  <a:moveTo>
                    <a:pt x="240" y="261"/>
                  </a:moveTo>
                  <a:cubicBezTo>
                    <a:pt x="237" y="261"/>
                    <a:pt x="236" y="263"/>
                    <a:pt x="236" y="266"/>
                  </a:cubicBezTo>
                  <a:cubicBezTo>
                    <a:pt x="235" y="284"/>
                    <a:pt x="235" y="284"/>
                    <a:pt x="235" y="284"/>
                  </a:cubicBezTo>
                  <a:cubicBezTo>
                    <a:pt x="227" y="284"/>
                    <a:pt x="227" y="284"/>
                    <a:pt x="227" y="284"/>
                  </a:cubicBezTo>
                  <a:cubicBezTo>
                    <a:pt x="227" y="222"/>
                    <a:pt x="227" y="222"/>
                    <a:pt x="227" y="222"/>
                  </a:cubicBezTo>
                  <a:cubicBezTo>
                    <a:pt x="204" y="222"/>
                    <a:pt x="204" y="222"/>
                    <a:pt x="204" y="222"/>
                  </a:cubicBezTo>
                  <a:cubicBezTo>
                    <a:pt x="201" y="222"/>
                    <a:pt x="199" y="223"/>
                    <a:pt x="199" y="226"/>
                  </a:cubicBezTo>
                  <a:cubicBezTo>
                    <a:pt x="199" y="230"/>
                    <a:pt x="201" y="231"/>
                    <a:pt x="204" y="231"/>
                  </a:cubicBezTo>
                  <a:cubicBezTo>
                    <a:pt x="217" y="231"/>
                    <a:pt x="217" y="231"/>
                    <a:pt x="217" y="231"/>
                  </a:cubicBezTo>
                  <a:cubicBezTo>
                    <a:pt x="217" y="284"/>
                    <a:pt x="217" y="284"/>
                    <a:pt x="217" y="284"/>
                  </a:cubicBezTo>
                  <a:cubicBezTo>
                    <a:pt x="204" y="284"/>
                    <a:pt x="204" y="284"/>
                    <a:pt x="204" y="284"/>
                  </a:cubicBezTo>
                  <a:cubicBezTo>
                    <a:pt x="201" y="284"/>
                    <a:pt x="199" y="286"/>
                    <a:pt x="199" y="289"/>
                  </a:cubicBezTo>
                  <a:cubicBezTo>
                    <a:pt x="199" y="292"/>
                    <a:pt x="201" y="294"/>
                    <a:pt x="204" y="294"/>
                  </a:cubicBezTo>
                  <a:cubicBezTo>
                    <a:pt x="240" y="294"/>
                    <a:pt x="240" y="294"/>
                    <a:pt x="240" y="294"/>
                  </a:cubicBezTo>
                  <a:cubicBezTo>
                    <a:pt x="240" y="294"/>
                    <a:pt x="240" y="294"/>
                    <a:pt x="240" y="294"/>
                  </a:cubicBezTo>
                  <a:cubicBezTo>
                    <a:pt x="242" y="294"/>
                    <a:pt x="244" y="293"/>
                    <a:pt x="244" y="291"/>
                  </a:cubicBezTo>
                  <a:cubicBezTo>
                    <a:pt x="244" y="291"/>
                    <a:pt x="244" y="291"/>
                    <a:pt x="244" y="291"/>
                  </a:cubicBezTo>
                  <a:cubicBezTo>
                    <a:pt x="245" y="290"/>
                    <a:pt x="245" y="290"/>
                    <a:pt x="245" y="289"/>
                  </a:cubicBezTo>
                  <a:cubicBezTo>
                    <a:pt x="245" y="266"/>
                    <a:pt x="245" y="266"/>
                    <a:pt x="245" y="266"/>
                  </a:cubicBezTo>
                  <a:cubicBezTo>
                    <a:pt x="245" y="263"/>
                    <a:pt x="243" y="261"/>
                    <a:pt x="240" y="261"/>
                  </a:cubicBezTo>
                  <a:close/>
                  <a:moveTo>
                    <a:pt x="302" y="62"/>
                  </a:moveTo>
                  <a:cubicBezTo>
                    <a:pt x="302" y="63"/>
                    <a:pt x="302" y="63"/>
                    <a:pt x="302" y="63"/>
                  </a:cubicBezTo>
                  <a:cubicBezTo>
                    <a:pt x="293" y="63"/>
                    <a:pt x="293" y="63"/>
                    <a:pt x="293" y="63"/>
                  </a:cubicBezTo>
                  <a:cubicBezTo>
                    <a:pt x="293" y="48"/>
                    <a:pt x="293" y="48"/>
                    <a:pt x="293" y="48"/>
                  </a:cubicBezTo>
                  <a:cubicBezTo>
                    <a:pt x="290" y="44"/>
                    <a:pt x="287" y="40"/>
                    <a:pt x="284" y="36"/>
                  </a:cubicBezTo>
                  <a:cubicBezTo>
                    <a:pt x="284" y="63"/>
                    <a:pt x="284" y="63"/>
                    <a:pt x="284" y="63"/>
                  </a:cubicBezTo>
                  <a:cubicBezTo>
                    <a:pt x="270" y="63"/>
                    <a:pt x="270" y="63"/>
                    <a:pt x="270" y="63"/>
                  </a:cubicBezTo>
                  <a:cubicBezTo>
                    <a:pt x="268" y="63"/>
                    <a:pt x="266" y="64"/>
                    <a:pt x="266" y="67"/>
                  </a:cubicBezTo>
                  <a:cubicBezTo>
                    <a:pt x="266" y="71"/>
                    <a:pt x="268" y="72"/>
                    <a:pt x="270" y="72"/>
                  </a:cubicBezTo>
                  <a:cubicBezTo>
                    <a:pt x="307" y="72"/>
                    <a:pt x="307" y="72"/>
                    <a:pt x="307" y="72"/>
                  </a:cubicBezTo>
                  <a:cubicBezTo>
                    <a:pt x="307" y="72"/>
                    <a:pt x="307" y="72"/>
                    <a:pt x="307" y="72"/>
                  </a:cubicBezTo>
                  <a:cubicBezTo>
                    <a:pt x="306" y="69"/>
                    <a:pt x="304" y="65"/>
                    <a:pt x="302" y="62"/>
                  </a:cubicBezTo>
                  <a:close/>
                  <a:moveTo>
                    <a:pt x="307" y="150"/>
                  </a:moveTo>
                  <a:cubicBezTo>
                    <a:pt x="303" y="150"/>
                    <a:pt x="302" y="152"/>
                    <a:pt x="302" y="155"/>
                  </a:cubicBezTo>
                  <a:cubicBezTo>
                    <a:pt x="302" y="174"/>
                    <a:pt x="302" y="174"/>
                    <a:pt x="302" y="174"/>
                  </a:cubicBezTo>
                  <a:cubicBezTo>
                    <a:pt x="293" y="174"/>
                    <a:pt x="293" y="174"/>
                    <a:pt x="293" y="174"/>
                  </a:cubicBezTo>
                  <a:cubicBezTo>
                    <a:pt x="293" y="111"/>
                    <a:pt x="293" y="111"/>
                    <a:pt x="293" y="111"/>
                  </a:cubicBezTo>
                  <a:cubicBezTo>
                    <a:pt x="270" y="111"/>
                    <a:pt x="270" y="111"/>
                    <a:pt x="270" y="111"/>
                  </a:cubicBezTo>
                  <a:cubicBezTo>
                    <a:pt x="268" y="111"/>
                    <a:pt x="266" y="112"/>
                    <a:pt x="266" y="116"/>
                  </a:cubicBezTo>
                  <a:cubicBezTo>
                    <a:pt x="266" y="119"/>
                    <a:pt x="268" y="120"/>
                    <a:pt x="270" y="120"/>
                  </a:cubicBezTo>
                  <a:cubicBezTo>
                    <a:pt x="284" y="120"/>
                    <a:pt x="284" y="120"/>
                    <a:pt x="284" y="120"/>
                  </a:cubicBezTo>
                  <a:cubicBezTo>
                    <a:pt x="284" y="174"/>
                    <a:pt x="284" y="174"/>
                    <a:pt x="284" y="174"/>
                  </a:cubicBezTo>
                  <a:cubicBezTo>
                    <a:pt x="270" y="174"/>
                    <a:pt x="270" y="174"/>
                    <a:pt x="270" y="174"/>
                  </a:cubicBezTo>
                  <a:cubicBezTo>
                    <a:pt x="268" y="174"/>
                    <a:pt x="266" y="175"/>
                    <a:pt x="266" y="178"/>
                  </a:cubicBezTo>
                  <a:cubicBezTo>
                    <a:pt x="266" y="182"/>
                    <a:pt x="268" y="183"/>
                    <a:pt x="270" y="183"/>
                  </a:cubicBezTo>
                  <a:cubicBezTo>
                    <a:pt x="307" y="183"/>
                    <a:pt x="307" y="183"/>
                    <a:pt x="307" y="183"/>
                  </a:cubicBezTo>
                  <a:cubicBezTo>
                    <a:pt x="309" y="183"/>
                    <a:pt x="311" y="182"/>
                    <a:pt x="311" y="178"/>
                  </a:cubicBezTo>
                  <a:cubicBezTo>
                    <a:pt x="311" y="155"/>
                    <a:pt x="311" y="155"/>
                    <a:pt x="311" y="155"/>
                  </a:cubicBezTo>
                  <a:cubicBezTo>
                    <a:pt x="311" y="152"/>
                    <a:pt x="310" y="150"/>
                    <a:pt x="307" y="150"/>
                  </a:cubicBezTo>
                  <a:close/>
                  <a:moveTo>
                    <a:pt x="307" y="223"/>
                  </a:moveTo>
                  <a:cubicBezTo>
                    <a:pt x="305" y="222"/>
                    <a:pt x="304" y="222"/>
                    <a:pt x="302" y="222"/>
                  </a:cubicBezTo>
                  <a:cubicBezTo>
                    <a:pt x="275" y="222"/>
                    <a:pt x="275" y="222"/>
                    <a:pt x="275" y="222"/>
                  </a:cubicBezTo>
                  <a:cubicBezTo>
                    <a:pt x="270" y="222"/>
                    <a:pt x="266" y="226"/>
                    <a:pt x="266" y="231"/>
                  </a:cubicBezTo>
                  <a:cubicBezTo>
                    <a:pt x="266" y="276"/>
                    <a:pt x="266" y="276"/>
                    <a:pt x="266" y="276"/>
                  </a:cubicBezTo>
                  <a:cubicBezTo>
                    <a:pt x="269" y="273"/>
                    <a:pt x="272" y="270"/>
                    <a:pt x="275" y="267"/>
                  </a:cubicBezTo>
                  <a:cubicBezTo>
                    <a:pt x="275" y="231"/>
                    <a:pt x="275" y="231"/>
                    <a:pt x="275" y="231"/>
                  </a:cubicBezTo>
                  <a:cubicBezTo>
                    <a:pt x="302" y="231"/>
                    <a:pt x="302" y="231"/>
                    <a:pt x="302" y="231"/>
                  </a:cubicBezTo>
                  <a:cubicBezTo>
                    <a:pt x="302" y="232"/>
                    <a:pt x="302" y="232"/>
                    <a:pt x="302" y="232"/>
                  </a:cubicBezTo>
                  <a:cubicBezTo>
                    <a:pt x="304" y="229"/>
                    <a:pt x="305" y="226"/>
                    <a:pt x="307" y="223"/>
                  </a:cubicBezTo>
                  <a:close/>
                  <a:moveTo>
                    <a:pt x="41" y="39"/>
                  </a:moveTo>
                  <a:cubicBezTo>
                    <a:pt x="37" y="39"/>
                    <a:pt x="36" y="41"/>
                    <a:pt x="36" y="44"/>
                  </a:cubicBezTo>
                  <a:cubicBezTo>
                    <a:pt x="36" y="63"/>
                    <a:pt x="36" y="63"/>
                    <a:pt x="36" y="63"/>
                  </a:cubicBezTo>
                  <a:cubicBezTo>
                    <a:pt x="27" y="63"/>
                    <a:pt x="27" y="63"/>
                    <a:pt x="27" y="63"/>
                  </a:cubicBezTo>
                  <a:cubicBezTo>
                    <a:pt x="27" y="37"/>
                    <a:pt x="27" y="37"/>
                    <a:pt x="27" y="37"/>
                  </a:cubicBezTo>
                  <a:cubicBezTo>
                    <a:pt x="24" y="40"/>
                    <a:pt x="21" y="44"/>
                    <a:pt x="18" y="48"/>
                  </a:cubicBezTo>
                  <a:cubicBezTo>
                    <a:pt x="18" y="63"/>
                    <a:pt x="18" y="63"/>
                    <a:pt x="18" y="63"/>
                  </a:cubicBezTo>
                  <a:cubicBezTo>
                    <a:pt x="9" y="63"/>
                    <a:pt x="9" y="63"/>
                    <a:pt x="9" y="63"/>
                  </a:cubicBezTo>
                  <a:cubicBezTo>
                    <a:pt x="7" y="66"/>
                    <a:pt x="5" y="69"/>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9" y="270"/>
                    <a:pt x="42" y="273"/>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6"/>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55"/>
                    <a:pt x="112" y="155"/>
                    <a:pt x="112" y="155"/>
                  </a:cubicBezTo>
                  <a:cubicBezTo>
                    <a:pt x="112" y="152"/>
                    <a:pt x="111" y="150"/>
                    <a:pt x="107" y="150"/>
                  </a:cubicBezTo>
                  <a:close/>
                  <a:moveTo>
                    <a:pt x="103" y="222"/>
                  </a:moveTo>
                  <a:cubicBezTo>
                    <a:pt x="75" y="222"/>
                    <a:pt x="75" y="222"/>
                    <a:pt x="75" y="222"/>
                  </a:cubicBezTo>
                  <a:cubicBezTo>
                    <a:pt x="70" y="222"/>
                    <a:pt x="66" y="226"/>
                    <a:pt x="66" y="231"/>
                  </a:cubicBezTo>
                  <a:cubicBezTo>
                    <a:pt x="66" y="284"/>
                    <a:pt x="66" y="284"/>
                    <a:pt x="66" y="284"/>
                  </a:cubicBezTo>
                  <a:cubicBezTo>
                    <a:pt x="66" y="290"/>
                    <a:pt x="70" y="294"/>
                    <a:pt x="75" y="294"/>
                  </a:cubicBezTo>
                  <a:cubicBezTo>
                    <a:pt x="103" y="294"/>
                    <a:pt x="103" y="294"/>
                    <a:pt x="103" y="294"/>
                  </a:cubicBezTo>
                  <a:cubicBezTo>
                    <a:pt x="108" y="294"/>
                    <a:pt x="112" y="290"/>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74" y="261"/>
                  </a:moveTo>
                  <a:cubicBezTo>
                    <a:pt x="170" y="261"/>
                    <a:pt x="169" y="263"/>
                    <a:pt x="169" y="266"/>
                  </a:cubicBezTo>
                  <a:cubicBezTo>
                    <a:pt x="169" y="284"/>
                    <a:pt x="169" y="284"/>
                    <a:pt x="169" y="284"/>
                  </a:cubicBezTo>
                  <a:cubicBezTo>
                    <a:pt x="160" y="284"/>
                    <a:pt x="160" y="284"/>
                    <a:pt x="160" y="284"/>
                  </a:cubicBezTo>
                  <a:cubicBezTo>
                    <a:pt x="160" y="222"/>
                    <a:pt x="160" y="222"/>
                    <a:pt x="160" y="222"/>
                  </a:cubicBezTo>
                  <a:cubicBezTo>
                    <a:pt x="137" y="222"/>
                    <a:pt x="137" y="222"/>
                    <a:pt x="137" y="222"/>
                  </a:cubicBezTo>
                  <a:cubicBezTo>
                    <a:pt x="135" y="222"/>
                    <a:pt x="133" y="223"/>
                    <a:pt x="133" y="226"/>
                  </a:cubicBezTo>
                  <a:cubicBezTo>
                    <a:pt x="133" y="230"/>
                    <a:pt x="135" y="231"/>
                    <a:pt x="137" y="231"/>
                  </a:cubicBezTo>
                  <a:cubicBezTo>
                    <a:pt x="151" y="231"/>
                    <a:pt x="151" y="231"/>
                    <a:pt x="151" y="231"/>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66"/>
                    <a:pt x="178" y="266"/>
                    <a:pt x="178" y="266"/>
                  </a:cubicBezTo>
                  <a:cubicBezTo>
                    <a:pt x="178" y="263"/>
                    <a:pt x="177" y="261"/>
                    <a:pt x="174" y="261"/>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68" name="Freeform 152"/>
            <p:cNvSpPr>
              <a:spLocks noEditPoints="1"/>
            </p:cNvSpPr>
            <p:nvPr userDrawn="1"/>
          </p:nvSpPr>
          <p:spPr bwMode="gray">
            <a:xfrm>
              <a:off x="8702676" y="5491163"/>
              <a:ext cx="322263" cy="528638"/>
            </a:xfrm>
            <a:custGeom>
              <a:avLst/>
              <a:gdLst>
                <a:gd name="T0" fmla="*/ 133 w 178"/>
                <a:gd name="T1" fmla="*/ 5 h 294"/>
                <a:gd name="T2" fmla="*/ 138 w 178"/>
                <a:gd name="T3" fmla="*/ 9 h 294"/>
                <a:gd name="T4" fmla="*/ 137 w 178"/>
                <a:gd name="T5" fmla="*/ 0 h 294"/>
                <a:gd name="T6" fmla="*/ 36 w 178"/>
                <a:gd name="T7" fmla="*/ 44 h 294"/>
                <a:gd name="T8" fmla="*/ 27 w 178"/>
                <a:gd name="T9" fmla="*/ 63 h 294"/>
                <a:gd name="T10" fmla="*/ 22 w 178"/>
                <a:gd name="T11" fmla="*/ 43 h 294"/>
                <a:gd name="T12" fmla="*/ 18 w 178"/>
                <a:gd name="T13" fmla="*/ 48 h 294"/>
                <a:gd name="T14" fmla="*/ 9 w 178"/>
                <a:gd name="T15" fmla="*/ 63 h 294"/>
                <a:gd name="T16" fmla="*/ 4 w 178"/>
                <a:gd name="T17" fmla="*/ 72 h 294"/>
                <a:gd name="T18" fmla="*/ 4 w 178"/>
                <a:gd name="T19" fmla="*/ 72 h 294"/>
                <a:gd name="T20" fmla="*/ 45 w 178"/>
                <a:gd name="T21" fmla="*/ 67 h 294"/>
                <a:gd name="T22" fmla="*/ 41 w 178"/>
                <a:gd name="T23" fmla="*/ 39 h 294"/>
                <a:gd name="T24" fmla="*/ 9 w 178"/>
                <a:gd name="T25" fmla="*/ 111 h 294"/>
                <a:gd name="T26" fmla="*/ 0 w 178"/>
                <a:gd name="T27" fmla="*/ 174 h 294"/>
                <a:gd name="T28" fmla="*/ 36 w 178"/>
                <a:gd name="T29" fmla="*/ 183 h 294"/>
                <a:gd name="T30" fmla="*/ 45 w 178"/>
                <a:gd name="T31" fmla="*/ 120 h 294"/>
                <a:gd name="T32" fmla="*/ 36 w 178"/>
                <a:gd name="T33" fmla="*/ 174 h 294"/>
                <a:gd name="T34" fmla="*/ 9 w 178"/>
                <a:gd name="T35" fmla="*/ 120 h 294"/>
                <a:gd name="T36" fmla="*/ 36 w 178"/>
                <a:gd name="T37" fmla="*/ 174 h 294"/>
                <a:gd name="T38" fmla="*/ 9 w 178"/>
                <a:gd name="T39" fmla="*/ 222 h 294"/>
                <a:gd name="T40" fmla="*/ 4 w 178"/>
                <a:gd name="T41" fmla="*/ 223 h 294"/>
                <a:gd name="T42" fmla="*/ 9 w 178"/>
                <a:gd name="T43" fmla="*/ 231 h 294"/>
                <a:gd name="T44" fmla="*/ 36 w 178"/>
                <a:gd name="T45" fmla="*/ 267 h 294"/>
                <a:gd name="T46" fmla="*/ 45 w 178"/>
                <a:gd name="T47" fmla="*/ 275 h 294"/>
                <a:gd name="T48" fmla="*/ 36 w 178"/>
                <a:gd name="T49" fmla="*/ 222 h 294"/>
                <a:gd name="T50" fmla="*/ 75 w 178"/>
                <a:gd name="T51" fmla="*/ 0 h 294"/>
                <a:gd name="T52" fmla="*/ 66 w 178"/>
                <a:gd name="T53" fmla="*/ 63 h 294"/>
                <a:gd name="T54" fmla="*/ 103 w 178"/>
                <a:gd name="T55" fmla="*/ 72 h 294"/>
                <a:gd name="T56" fmla="*/ 112 w 178"/>
                <a:gd name="T57" fmla="*/ 9 h 294"/>
                <a:gd name="T58" fmla="*/ 103 w 178"/>
                <a:gd name="T59" fmla="*/ 63 h 294"/>
                <a:gd name="T60" fmla="*/ 75 w 178"/>
                <a:gd name="T61" fmla="*/ 9 h 294"/>
                <a:gd name="T62" fmla="*/ 103 w 178"/>
                <a:gd name="T63" fmla="*/ 63 h 294"/>
                <a:gd name="T64" fmla="*/ 107 w 178"/>
                <a:gd name="T65" fmla="*/ 150 h 294"/>
                <a:gd name="T66" fmla="*/ 103 w 178"/>
                <a:gd name="T67" fmla="*/ 174 h 294"/>
                <a:gd name="T68" fmla="*/ 94 w 178"/>
                <a:gd name="T69" fmla="*/ 111 h 294"/>
                <a:gd name="T70" fmla="*/ 66 w 178"/>
                <a:gd name="T71" fmla="*/ 115 h 294"/>
                <a:gd name="T72" fmla="*/ 84 w 178"/>
                <a:gd name="T73" fmla="*/ 120 h 294"/>
                <a:gd name="T74" fmla="*/ 71 w 178"/>
                <a:gd name="T75" fmla="*/ 174 h 294"/>
                <a:gd name="T76" fmla="*/ 71 w 178"/>
                <a:gd name="T77" fmla="*/ 183 h 294"/>
                <a:gd name="T78" fmla="*/ 112 w 178"/>
                <a:gd name="T79" fmla="*/ 178 h 294"/>
                <a:gd name="T80" fmla="*/ 107 w 178"/>
                <a:gd name="T81" fmla="*/ 150 h 294"/>
                <a:gd name="T82" fmla="*/ 75 w 178"/>
                <a:gd name="T83" fmla="*/ 222 h 294"/>
                <a:gd name="T84" fmla="*/ 66 w 178"/>
                <a:gd name="T85" fmla="*/ 284 h 294"/>
                <a:gd name="T86" fmla="*/ 103 w 178"/>
                <a:gd name="T87" fmla="*/ 294 h 294"/>
                <a:gd name="T88" fmla="*/ 112 w 178"/>
                <a:gd name="T89" fmla="*/ 231 h 294"/>
                <a:gd name="T90" fmla="*/ 103 w 178"/>
                <a:gd name="T91" fmla="*/ 284 h 294"/>
                <a:gd name="T92" fmla="*/ 75 w 178"/>
                <a:gd name="T93" fmla="*/ 231 h 294"/>
                <a:gd name="T94" fmla="*/ 103 w 178"/>
                <a:gd name="T95" fmla="*/ 284 h 294"/>
                <a:gd name="T96" fmla="*/ 133 w 178"/>
                <a:gd name="T97" fmla="*/ 226 h 294"/>
                <a:gd name="T98" fmla="*/ 138 w 178"/>
                <a:gd name="T99" fmla="*/ 231 h 294"/>
                <a:gd name="T100" fmla="*/ 169 w 178"/>
                <a:gd name="T101" fmla="*/ 269 h 294"/>
                <a:gd name="T102" fmla="*/ 160 w 178"/>
                <a:gd name="T103" fmla="*/ 284 h 294"/>
                <a:gd name="T104" fmla="*/ 151 w 178"/>
                <a:gd name="T105" fmla="*/ 249 h 294"/>
                <a:gd name="T106" fmla="*/ 137 w 178"/>
                <a:gd name="T107" fmla="*/ 284 h 294"/>
                <a:gd name="T108" fmla="*/ 137 w 178"/>
                <a:gd name="T109" fmla="*/ 294 h 294"/>
                <a:gd name="T110" fmla="*/ 178 w 178"/>
                <a:gd name="T111" fmla="*/ 289 h 294"/>
                <a:gd name="T112" fmla="*/ 169 w 178"/>
                <a:gd name="T113" fmla="*/ 26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8" h="294">
                  <a:moveTo>
                    <a:pt x="137" y="0"/>
                  </a:moveTo>
                  <a:cubicBezTo>
                    <a:pt x="135" y="0"/>
                    <a:pt x="133" y="1"/>
                    <a:pt x="133" y="5"/>
                  </a:cubicBezTo>
                  <a:cubicBezTo>
                    <a:pt x="133" y="8"/>
                    <a:pt x="135" y="9"/>
                    <a:pt x="137" y="9"/>
                  </a:cubicBezTo>
                  <a:cubicBezTo>
                    <a:pt x="138" y="9"/>
                    <a:pt x="138" y="9"/>
                    <a:pt x="138" y="9"/>
                  </a:cubicBezTo>
                  <a:cubicBezTo>
                    <a:pt x="140" y="6"/>
                    <a:pt x="142" y="3"/>
                    <a:pt x="144" y="0"/>
                  </a:cubicBezTo>
                  <a:lnTo>
                    <a:pt x="137" y="0"/>
                  </a:lnTo>
                  <a:close/>
                  <a:moveTo>
                    <a:pt x="41" y="39"/>
                  </a:moveTo>
                  <a:cubicBezTo>
                    <a:pt x="37" y="39"/>
                    <a:pt x="36" y="41"/>
                    <a:pt x="36" y="44"/>
                  </a:cubicBezTo>
                  <a:cubicBezTo>
                    <a:pt x="36" y="63"/>
                    <a:pt x="36" y="63"/>
                    <a:pt x="36" y="63"/>
                  </a:cubicBezTo>
                  <a:cubicBezTo>
                    <a:pt x="27" y="63"/>
                    <a:pt x="27" y="63"/>
                    <a:pt x="27" y="63"/>
                  </a:cubicBezTo>
                  <a:cubicBezTo>
                    <a:pt x="27" y="36"/>
                    <a:pt x="27" y="36"/>
                    <a:pt x="27" y="36"/>
                  </a:cubicBezTo>
                  <a:cubicBezTo>
                    <a:pt x="25" y="38"/>
                    <a:pt x="24" y="40"/>
                    <a:pt x="22" y="43"/>
                  </a:cubicBezTo>
                  <a:cubicBezTo>
                    <a:pt x="22" y="43"/>
                    <a:pt x="21" y="43"/>
                    <a:pt x="21" y="44"/>
                  </a:cubicBezTo>
                  <a:cubicBezTo>
                    <a:pt x="20" y="45"/>
                    <a:pt x="19" y="47"/>
                    <a:pt x="18" y="48"/>
                  </a:cubicBezTo>
                  <a:cubicBezTo>
                    <a:pt x="18" y="63"/>
                    <a:pt x="18" y="63"/>
                    <a:pt x="18" y="63"/>
                  </a:cubicBezTo>
                  <a:cubicBezTo>
                    <a:pt x="9" y="63"/>
                    <a:pt x="9" y="63"/>
                    <a:pt x="9" y="63"/>
                  </a:cubicBezTo>
                  <a:cubicBezTo>
                    <a:pt x="8" y="63"/>
                    <a:pt x="8" y="63"/>
                    <a:pt x="8" y="63"/>
                  </a:cubicBezTo>
                  <a:cubicBezTo>
                    <a:pt x="7" y="66"/>
                    <a:pt x="5" y="69"/>
                    <a:pt x="4" y="72"/>
                  </a:cubicBezTo>
                  <a:cubicBezTo>
                    <a:pt x="4" y="72"/>
                    <a:pt x="4" y="72"/>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4" y="223"/>
                    <a:pt x="4" y="223"/>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8" y="269"/>
                    <a:pt x="40" y="271"/>
                    <a:pt x="42" y="273"/>
                  </a:cubicBezTo>
                  <a:cubicBezTo>
                    <a:pt x="43" y="274"/>
                    <a:pt x="44" y="274"/>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7" y="150"/>
                    <a:pt x="107" y="150"/>
                    <a:pt x="107" y="150"/>
                  </a:cubicBez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5"/>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72"/>
                    <a:pt x="112" y="172"/>
                    <a:pt x="112" y="172"/>
                  </a:cubicBezTo>
                  <a:cubicBezTo>
                    <a:pt x="110" y="165"/>
                    <a:pt x="108" y="158"/>
                    <a:pt x="107" y="150"/>
                  </a:cubicBezTo>
                  <a:close/>
                  <a:moveTo>
                    <a:pt x="103" y="222"/>
                  </a:moveTo>
                  <a:cubicBezTo>
                    <a:pt x="75" y="222"/>
                    <a:pt x="75" y="222"/>
                    <a:pt x="75" y="222"/>
                  </a:cubicBezTo>
                  <a:cubicBezTo>
                    <a:pt x="70" y="222"/>
                    <a:pt x="66" y="226"/>
                    <a:pt x="66" y="231"/>
                  </a:cubicBezTo>
                  <a:cubicBezTo>
                    <a:pt x="66" y="284"/>
                    <a:pt x="66" y="284"/>
                    <a:pt x="66" y="284"/>
                  </a:cubicBezTo>
                  <a:cubicBezTo>
                    <a:pt x="66" y="289"/>
                    <a:pt x="70" y="294"/>
                    <a:pt x="75" y="294"/>
                  </a:cubicBezTo>
                  <a:cubicBezTo>
                    <a:pt x="103" y="294"/>
                    <a:pt x="103" y="294"/>
                    <a:pt x="103" y="294"/>
                  </a:cubicBezTo>
                  <a:cubicBezTo>
                    <a:pt x="108" y="294"/>
                    <a:pt x="112" y="289"/>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33" y="224"/>
                  </a:moveTo>
                  <a:cubicBezTo>
                    <a:pt x="133" y="224"/>
                    <a:pt x="133" y="225"/>
                    <a:pt x="133" y="226"/>
                  </a:cubicBezTo>
                  <a:cubicBezTo>
                    <a:pt x="133" y="230"/>
                    <a:pt x="135" y="231"/>
                    <a:pt x="137" y="231"/>
                  </a:cubicBezTo>
                  <a:cubicBezTo>
                    <a:pt x="138" y="231"/>
                    <a:pt x="138" y="231"/>
                    <a:pt x="138" y="231"/>
                  </a:cubicBezTo>
                  <a:cubicBezTo>
                    <a:pt x="136" y="229"/>
                    <a:pt x="135" y="226"/>
                    <a:pt x="133" y="224"/>
                  </a:cubicBezTo>
                  <a:close/>
                  <a:moveTo>
                    <a:pt x="169" y="269"/>
                  </a:moveTo>
                  <a:cubicBezTo>
                    <a:pt x="169" y="284"/>
                    <a:pt x="169" y="284"/>
                    <a:pt x="169" y="284"/>
                  </a:cubicBezTo>
                  <a:cubicBezTo>
                    <a:pt x="160" y="284"/>
                    <a:pt x="160" y="284"/>
                    <a:pt x="160" y="284"/>
                  </a:cubicBezTo>
                  <a:cubicBezTo>
                    <a:pt x="160" y="260"/>
                    <a:pt x="160" y="260"/>
                    <a:pt x="160" y="260"/>
                  </a:cubicBezTo>
                  <a:cubicBezTo>
                    <a:pt x="157" y="256"/>
                    <a:pt x="154" y="253"/>
                    <a:pt x="151" y="249"/>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77"/>
                    <a:pt x="178" y="277"/>
                    <a:pt x="178" y="277"/>
                  </a:cubicBezTo>
                  <a:cubicBezTo>
                    <a:pt x="175" y="274"/>
                    <a:pt x="172" y="272"/>
                    <a:pt x="169" y="269"/>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69" name="Freeform 153"/>
            <p:cNvSpPr>
              <a:spLocks/>
            </p:cNvSpPr>
            <p:nvPr userDrawn="1"/>
          </p:nvSpPr>
          <p:spPr bwMode="gray">
            <a:xfrm>
              <a:off x="11164888" y="5548313"/>
              <a:ext cx="73025" cy="74613"/>
            </a:xfrm>
            <a:custGeom>
              <a:avLst/>
              <a:gdLst>
                <a:gd name="T0" fmla="*/ 40 w 41"/>
                <a:gd name="T1" fmla="*/ 23 h 41"/>
                <a:gd name="T2" fmla="*/ 19 w 41"/>
                <a:gd name="T3" fmla="*/ 40 h 41"/>
                <a:gd name="T4" fmla="*/ 2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9" y="40"/>
                  </a:cubicBezTo>
                  <a:cubicBezTo>
                    <a:pt x="8" y="39"/>
                    <a:pt x="0" y="29"/>
                    <a:pt x="2" y="18"/>
                  </a:cubicBezTo>
                  <a:cubicBezTo>
                    <a:pt x="3" y="8"/>
                    <a:pt x="12" y="0"/>
                    <a:pt x="23" y="1"/>
                  </a:cubicBezTo>
                  <a:cubicBezTo>
                    <a:pt x="34"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70" name="Freeform 154"/>
            <p:cNvSpPr>
              <a:spLocks/>
            </p:cNvSpPr>
            <p:nvPr userDrawn="1"/>
          </p:nvSpPr>
          <p:spPr bwMode="gray">
            <a:xfrm>
              <a:off x="11156951" y="5618163"/>
              <a:ext cx="74613" cy="73025"/>
            </a:xfrm>
            <a:custGeom>
              <a:avLst/>
              <a:gdLst>
                <a:gd name="T0" fmla="*/ 40 w 41"/>
                <a:gd name="T1" fmla="*/ 22 h 40"/>
                <a:gd name="T2" fmla="*/ 19 w 41"/>
                <a:gd name="T3" fmla="*/ 39 h 40"/>
                <a:gd name="T4" fmla="*/ 1 w 41"/>
                <a:gd name="T5" fmla="*/ 18 h 40"/>
                <a:gd name="T6" fmla="*/ 23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9" y="33"/>
                    <a:pt x="29" y="40"/>
                    <a:pt x="19" y="39"/>
                  </a:cubicBezTo>
                  <a:cubicBezTo>
                    <a:pt x="8" y="38"/>
                    <a:pt x="0" y="29"/>
                    <a:pt x="1" y="18"/>
                  </a:cubicBezTo>
                  <a:cubicBezTo>
                    <a:pt x="3" y="7"/>
                    <a:pt x="12" y="0"/>
                    <a:pt x="23"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71" name="Freeform 155"/>
            <p:cNvSpPr>
              <a:spLocks/>
            </p:cNvSpPr>
            <p:nvPr userDrawn="1"/>
          </p:nvSpPr>
          <p:spPr bwMode="gray">
            <a:xfrm>
              <a:off x="11150601" y="5686425"/>
              <a:ext cx="73025" cy="74613"/>
            </a:xfrm>
            <a:custGeom>
              <a:avLst/>
              <a:gdLst>
                <a:gd name="T0" fmla="*/ 40 w 41"/>
                <a:gd name="T1" fmla="*/ 23 h 41"/>
                <a:gd name="T2" fmla="*/ 18 w 41"/>
                <a:gd name="T3" fmla="*/ 40 h 41"/>
                <a:gd name="T4" fmla="*/ 1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8" y="40"/>
                  </a:cubicBezTo>
                  <a:cubicBezTo>
                    <a:pt x="8" y="39"/>
                    <a:pt x="0" y="29"/>
                    <a:pt x="1" y="18"/>
                  </a:cubicBezTo>
                  <a:cubicBezTo>
                    <a:pt x="2" y="8"/>
                    <a:pt x="12" y="0"/>
                    <a:pt x="23" y="1"/>
                  </a:cubicBezTo>
                  <a:cubicBezTo>
                    <a:pt x="33"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72" name="Freeform 156"/>
            <p:cNvSpPr>
              <a:spLocks/>
            </p:cNvSpPr>
            <p:nvPr userDrawn="1"/>
          </p:nvSpPr>
          <p:spPr bwMode="gray">
            <a:xfrm>
              <a:off x="11142663" y="5757863"/>
              <a:ext cx="74613" cy="71438"/>
            </a:xfrm>
            <a:custGeom>
              <a:avLst/>
              <a:gdLst>
                <a:gd name="T0" fmla="*/ 40 w 41"/>
                <a:gd name="T1" fmla="*/ 22 h 40"/>
                <a:gd name="T2" fmla="*/ 18 w 41"/>
                <a:gd name="T3" fmla="*/ 39 h 40"/>
                <a:gd name="T4" fmla="*/ 1 w 41"/>
                <a:gd name="T5" fmla="*/ 18 h 40"/>
                <a:gd name="T6" fmla="*/ 22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8" y="33"/>
                    <a:pt x="29" y="40"/>
                    <a:pt x="18" y="39"/>
                  </a:cubicBezTo>
                  <a:cubicBezTo>
                    <a:pt x="8" y="38"/>
                    <a:pt x="0" y="29"/>
                    <a:pt x="1" y="18"/>
                  </a:cubicBezTo>
                  <a:cubicBezTo>
                    <a:pt x="2" y="7"/>
                    <a:pt x="12" y="0"/>
                    <a:pt x="22"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73" name="Freeform 157"/>
            <p:cNvSpPr>
              <a:spLocks/>
            </p:cNvSpPr>
            <p:nvPr userDrawn="1"/>
          </p:nvSpPr>
          <p:spPr bwMode="gray">
            <a:xfrm>
              <a:off x="11136313" y="5826125"/>
              <a:ext cx="73025" cy="73025"/>
            </a:xfrm>
            <a:custGeom>
              <a:avLst/>
              <a:gdLst>
                <a:gd name="T0" fmla="*/ 39 w 41"/>
                <a:gd name="T1" fmla="*/ 23 h 41"/>
                <a:gd name="T2" fmla="*/ 18 w 41"/>
                <a:gd name="T3" fmla="*/ 40 h 41"/>
                <a:gd name="T4" fmla="*/ 1 w 41"/>
                <a:gd name="T5" fmla="*/ 18 h 41"/>
                <a:gd name="T6" fmla="*/ 22 w 41"/>
                <a:gd name="T7" fmla="*/ 1 h 41"/>
                <a:gd name="T8" fmla="*/ 39 w 41"/>
                <a:gd name="T9" fmla="*/ 23 h 41"/>
              </a:gdLst>
              <a:ahLst/>
              <a:cxnLst>
                <a:cxn ang="0">
                  <a:pos x="T0" y="T1"/>
                </a:cxn>
                <a:cxn ang="0">
                  <a:pos x="T2" y="T3"/>
                </a:cxn>
                <a:cxn ang="0">
                  <a:pos x="T4" y="T5"/>
                </a:cxn>
                <a:cxn ang="0">
                  <a:pos x="T6" y="T7"/>
                </a:cxn>
                <a:cxn ang="0">
                  <a:pos x="T8" y="T9"/>
                </a:cxn>
              </a:cxnLst>
              <a:rect l="0" t="0" r="r" b="b"/>
              <a:pathLst>
                <a:path w="41" h="41">
                  <a:moveTo>
                    <a:pt x="39" y="23"/>
                  </a:moveTo>
                  <a:cubicBezTo>
                    <a:pt x="38" y="33"/>
                    <a:pt x="29" y="41"/>
                    <a:pt x="18" y="40"/>
                  </a:cubicBezTo>
                  <a:cubicBezTo>
                    <a:pt x="7" y="39"/>
                    <a:pt x="0" y="29"/>
                    <a:pt x="1" y="18"/>
                  </a:cubicBezTo>
                  <a:cubicBezTo>
                    <a:pt x="2" y="8"/>
                    <a:pt x="12" y="0"/>
                    <a:pt x="22" y="1"/>
                  </a:cubicBezTo>
                  <a:cubicBezTo>
                    <a:pt x="33" y="2"/>
                    <a:pt x="41" y="12"/>
                    <a:pt x="39"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74" name="Freeform 158"/>
            <p:cNvSpPr>
              <a:spLocks/>
            </p:cNvSpPr>
            <p:nvPr userDrawn="1"/>
          </p:nvSpPr>
          <p:spPr bwMode="gray">
            <a:xfrm>
              <a:off x="11128376" y="5895975"/>
              <a:ext cx="71438" cy="71438"/>
            </a:xfrm>
            <a:custGeom>
              <a:avLst/>
              <a:gdLst>
                <a:gd name="T0" fmla="*/ 39 w 40"/>
                <a:gd name="T1" fmla="*/ 22 h 40"/>
                <a:gd name="T2" fmla="*/ 18 w 40"/>
                <a:gd name="T3" fmla="*/ 39 h 40"/>
                <a:gd name="T4" fmla="*/ 1 w 40"/>
                <a:gd name="T5" fmla="*/ 18 h 40"/>
                <a:gd name="T6" fmla="*/ 22 w 40"/>
                <a:gd name="T7" fmla="*/ 1 h 40"/>
                <a:gd name="T8" fmla="*/ 39 w 40"/>
                <a:gd name="T9" fmla="*/ 22 h 40"/>
              </a:gdLst>
              <a:ahLst/>
              <a:cxnLst>
                <a:cxn ang="0">
                  <a:pos x="T0" y="T1"/>
                </a:cxn>
                <a:cxn ang="0">
                  <a:pos x="T2" y="T3"/>
                </a:cxn>
                <a:cxn ang="0">
                  <a:pos x="T4" y="T5"/>
                </a:cxn>
                <a:cxn ang="0">
                  <a:pos x="T6" y="T7"/>
                </a:cxn>
                <a:cxn ang="0">
                  <a:pos x="T8" y="T9"/>
                </a:cxn>
              </a:cxnLst>
              <a:rect l="0" t="0" r="r" b="b"/>
              <a:pathLst>
                <a:path w="40" h="40">
                  <a:moveTo>
                    <a:pt x="39" y="22"/>
                  </a:moveTo>
                  <a:cubicBezTo>
                    <a:pt x="38" y="33"/>
                    <a:pt x="29" y="40"/>
                    <a:pt x="18" y="39"/>
                  </a:cubicBezTo>
                  <a:cubicBezTo>
                    <a:pt x="7" y="38"/>
                    <a:pt x="0" y="29"/>
                    <a:pt x="1" y="18"/>
                  </a:cubicBezTo>
                  <a:cubicBezTo>
                    <a:pt x="2" y="7"/>
                    <a:pt x="11" y="0"/>
                    <a:pt x="22" y="1"/>
                  </a:cubicBezTo>
                  <a:cubicBezTo>
                    <a:pt x="33" y="2"/>
                    <a:pt x="40" y="11"/>
                    <a:pt x="39"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75" name="Freeform 159"/>
            <p:cNvSpPr>
              <a:spLocks/>
            </p:cNvSpPr>
            <p:nvPr userDrawn="1"/>
          </p:nvSpPr>
          <p:spPr bwMode="gray">
            <a:xfrm>
              <a:off x="8037513" y="5781675"/>
              <a:ext cx="649288" cy="263525"/>
            </a:xfrm>
            <a:custGeom>
              <a:avLst/>
              <a:gdLst>
                <a:gd name="T0" fmla="*/ 39 w 360"/>
                <a:gd name="T1" fmla="*/ 142 h 146"/>
                <a:gd name="T2" fmla="*/ 360 w 360"/>
                <a:gd name="T3" fmla="*/ 55 h 146"/>
                <a:gd name="T4" fmla="*/ 345 w 360"/>
                <a:gd name="T5" fmla="*/ 0 h 146"/>
                <a:gd name="T6" fmla="*/ 25 w 360"/>
                <a:gd name="T7" fmla="*/ 87 h 146"/>
                <a:gd name="T8" fmla="*/ 4 w 360"/>
                <a:gd name="T9" fmla="*/ 121 h 146"/>
                <a:gd name="T10" fmla="*/ 39 w 360"/>
                <a:gd name="T11" fmla="*/ 142 h 146"/>
              </a:gdLst>
              <a:ahLst/>
              <a:cxnLst>
                <a:cxn ang="0">
                  <a:pos x="T0" y="T1"/>
                </a:cxn>
                <a:cxn ang="0">
                  <a:pos x="T2" y="T3"/>
                </a:cxn>
                <a:cxn ang="0">
                  <a:pos x="T4" y="T5"/>
                </a:cxn>
                <a:cxn ang="0">
                  <a:pos x="T6" y="T7"/>
                </a:cxn>
                <a:cxn ang="0">
                  <a:pos x="T8" y="T9"/>
                </a:cxn>
                <a:cxn ang="0">
                  <a:pos x="T10" y="T11"/>
                </a:cxn>
              </a:cxnLst>
              <a:rect l="0" t="0" r="r" b="b"/>
              <a:pathLst>
                <a:path w="360" h="146">
                  <a:moveTo>
                    <a:pt x="39" y="142"/>
                  </a:moveTo>
                  <a:cubicBezTo>
                    <a:pt x="360" y="55"/>
                    <a:pt x="360" y="55"/>
                    <a:pt x="360" y="55"/>
                  </a:cubicBezTo>
                  <a:cubicBezTo>
                    <a:pt x="345" y="0"/>
                    <a:pt x="345" y="0"/>
                    <a:pt x="345" y="0"/>
                  </a:cubicBezTo>
                  <a:cubicBezTo>
                    <a:pt x="25" y="87"/>
                    <a:pt x="25" y="87"/>
                    <a:pt x="25" y="87"/>
                  </a:cubicBezTo>
                  <a:cubicBezTo>
                    <a:pt x="9" y="91"/>
                    <a:pt x="0" y="106"/>
                    <a:pt x="4" y="121"/>
                  </a:cubicBezTo>
                  <a:cubicBezTo>
                    <a:pt x="9" y="137"/>
                    <a:pt x="24" y="146"/>
                    <a:pt x="39" y="142"/>
                  </a:cubicBezTo>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76" name="Freeform 160"/>
            <p:cNvSpPr>
              <a:spLocks/>
            </p:cNvSpPr>
            <p:nvPr userDrawn="1"/>
          </p:nvSpPr>
          <p:spPr bwMode="gray">
            <a:xfrm>
              <a:off x="8070851" y="5924550"/>
              <a:ext cx="90488" cy="114300"/>
            </a:xfrm>
            <a:custGeom>
              <a:avLst/>
              <a:gdLst>
                <a:gd name="T0" fmla="*/ 33 w 50"/>
                <a:gd name="T1" fmla="*/ 0 h 64"/>
                <a:gd name="T2" fmla="*/ 6 w 50"/>
                <a:gd name="T3" fmla="*/ 8 h 64"/>
                <a:gd name="T4" fmla="*/ 3 w 50"/>
                <a:gd name="T5" fmla="*/ 8 h 64"/>
                <a:gd name="T6" fmla="*/ 3 w 50"/>
                <a:gd name="T7" fmla="*/ 8 h 64"/>
                <a:gd name="T8" fmla="*/ 0 w 50"/>
                <a:gd name="T9" fmla="*/ 10 h 64"/>
                <a:gd name="T10" fmla="*/ 10 w 50"/>
                <a:gd name="T11" fmla="*/ 63 h 64"/>
                <a:gd name="T12" fmla="*/ 15 w 50"/>
                <a:gd name="T13" fmla="*/ 64 h 64"/>
                <a:gd name="T14" fmla="*/ 16 w 50"/>
                <a:gd name="T15" fmla="*/ 63 h 64"/>
                <a:gd name="T16" fmla="*/ 18 w 50"/>
                <a:gd name="T17" fmla="*/ 63 h 64"/>
                <a:gd name="T18" fmla="*/ 20 w 50"/>
                <a:gd name="T19" fmla="*/ 63 h 64"/>
                <a:gd name="T20" fmla="*/ 50 w 50"/>
                <a:gd name="T21" fmla="*/ 55 h 64"/>
                <a:gd name="T22" fmla="*/ 33 w 50"/>
                <a:gd name="T23"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64">
                  <a:moveTo>
                    <a:pt x="33" y="0"/>
                  </a:moveTo>
                  <a:cubicBezTo>
                    <a:pt x="6" y="8"/>
                    <a:pt x="6" y="8"/>
                    <a:pt x="6" y="8"/>
                  </a:cubicBezTo>
                  <a:cubicBezTo>
                    <a:pt x="5" y="8"/>
                    <a:pt x="4" y="8"/>
                    <a:pt x="3" y="8"/>
                  </a:cubicBezTo>
                  <a:cubicBezTo>
                    <a:pt x="3" y="8"/>
                    <a:pt x="3" y="8"/>
                    <a:pt x="3" y="8"/>
                  </a:cubicBezTo>
                  <a:cubicBezTo>
                    <a:pt x="2" y="9"/>
                    <a:pt x="1" y="9"/>
                    <a:pt x="0" y="10"/>
                  </a:cubicBezTo>
                  <a:cubicBezTo>
                    <a:pt x="10" y="63"/>
                    <a:pt x="10" y="63"/>
                    <a:pt x="10" y="63"/>
                  </a:cubicBezTo>
                  <a:cubicBezTo>
                    <a:pt x="12" y="64"/>
                    <a:pt x="13" y="64"/>
                    <a:pt x="15" y="64"/>
                  </a:cubicBezTo>
                  <a:cubicBezTo>
                    <a:pt x="16" y="63"/>
                    <a:pt x="16" y="63"/>
                    <a:pt x="16" y="63"/>
                  </a:cubicBezTo>
                  <a:cubicBezTo>
                    <a:pt x="16" y="63"/>
                    <a:pt x="17" y="63"/>
                    <a:pt x="18" y="63"/>
                  </a:cubicBezTo>
                  <a:cubicBezTo>
                    <a:pt x="19" y="63"/>
                    <a:pt x="19" y="63"/>
                    <a:pt x="20" y="63"/>
                  </a:cubicBezTo>
                  <a:cubicBezTo>
                    <a:pt x="50" y="55"/>
                    <a:pt x="50" y="55"/>
                    <a:pt x="50" y="55"/>
                  </a:cubicBezTo>
                  <a:lnTo>
                    <a:pt x="33" y="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77" name="Freeform 161"/>
            <p:cNvSpPr>
              <a:spLocks/>
            </p:cNvSpPr>
            <p:nvPr userDrawn="1"/>
          </p:nvSpPr>
          <p:spPr bwMode="gray">
            <a:xfrm>
              <a:off x="8091488" y="5668963"/>
              <a:ext cx="554038" cy="960438"/>
            </a:xfrm>
            <a:custGeom>
              <a:avLst/>
              <a:gdLst>
                <a:gd name="T0" fmla="*/ 238 w 307"/>
                <a:gd name="T1" fmla="*/ 303 h 535"/>
                <a:gd name="T2" fmla="*/ 278 w 307"/>
                <a:gd name="T3" fmla="*/ 206 h 535"/>
                <a:gd name="T4" fmla="*/ 281 w 307"/>
                <a:gd name="T5" fmla="*/ 159 h 535"/>
                <a:gd name="T6" fmla="*/ 244 w 307"/>
                <a:gd name="T7" fmla="*/ 27 h 535"/>
                <a:gd name="T8" fmla="*/ 243 w 307"/>
                <a:gd name="T9" fmla="*/ 27 h 535"/>
                <a:gd name="T10" fmla="*/ 206 w 307"/>
                <a:gd name="T11" fmla="*/ 3 h 535"/>
                <a:gd name="T12" fmla="*/ 177 w 307"/>
                <a:gd name="T13" fmla="*/ 41 h 535"/>
                <a:gd name="T14" fmla="*/ 178 w 307"/>
                <a:gd name="T15" fmla="*/ 43 h 535"/>
                <a:gd name="T16" fmla="*/ 178 w 307"/>
                <a:gd name="T17" fmla="*/ 43 h 535"/>
                <a:gd name="T18" fmla="*/ 142 w 307"/>
                <a:gd name="T19" fmla="*/ 23 h 535"/>
                <a:gd name="T20" fmla="*/ 113 w 307"/>
                <a:gd name="T21" fmla="*/ 59 h 535"/>
                <a:gd name="T22" fmla="*/ 78 w 307"/>
                <a:gd name="T23" fmla="*/ 41 h 535"/>
                <a:gd name="T24" fmla="*/ 49 w 307"/>
                <a:gd name="T25" fmla="*/ 80 h 535"/>
                <a:gd name="T26" fmla="*/ 55 w 307"/>
                <a:gd name="T27" fmla="*/ 95 h 535"/>
                <a:gd name="T28" fmla="*/ 32 w 307"/>
                <a:gd name="T29" fmla="*/ 90 h 535"/>
                <a:gd name="T30" fmla="*/ 3 w 307"/>
                <a:gd name="T31" fmla="*/ 128 h 535"/>
                <a:gd name="T32" fmla="*/ 3 w 307"/>
                <a:gd name="T33" fmla="*/ 129 h 535"/>
                <a:gd name="T34" fmla="*/ 3 w 307"/>
                <a:gd name="T35" fmla="*/ 129 h 535"/>
                <a:gd name="T36" fmla="*/ 46 w 307"/>
                <a:gd name="T37" fmla="*/ 364 h 535"/>
                <a:gd name="T38" fmla="*/ 94 w 307"/>
                <a:gd name="T39" fmla="*/ 535 h 535"/>
                <a:gd name="T40" fmla="*/ 307 w 307"/>
                <a:gd name="T41" fmla="*/ 528 h 535"/>
                <a:gd name="T42" fmla="*/ 238 w 307"/>
                <a:gd name="T43" fmla="*/ 303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7" h="535">
                  <a:moveTo>
                    <a:pt x="238" y="303"/>
                  </a:moveTo>
                  <a:cubicBezTo>
                    <a:pt x="278" y="206"/>
                    <a:pt x="278" y="206"/>
                    <a:pt x="278" y="206"/>
                  </a:cubicBezTo>
                  <a:cubicBezTo>
                    <a:pt x="285" y="192"/>
                    <a:pt x="286" y="175"/>
                    <a:pt x="281" y="159"/>
                  </a:cubicBezTo>
                  <a:cubicBezTo>
                    <a:pt x="244" y="27"/>
                    <a:pt x="244" y="27"/>
                    <a:pt x="244" y="27"/>
                  </a:cubicBezTo>
                  <a:cubicBezTo>
                    <a:pt x="243" y="27"/>
                    <a:pt x="243" y="27"/>
                    <a:pt x="243" y="27"/>
                  </a:cubicBezTo>
                  <a:cubicBezTo>
                    <a:pt x="239" y="11"/>
                    <a:pt x="223" y="0"/>
                    <a:pt x="206" y="3"/>
                  </a:cubicBezTo>
                  <a:cubicBezTo>
                    <a:pt x="188" y="5"/>
                    <a:pt x="175" y="22"/>
                    <a:pt x="177" y="41"/>
                  </a:cubicBezTo>
                  <a:cubicBezTo>
                    <a:pt x="177" y="42"/>
                    <a:pt x="178" y="42"/>
                    <a:pt x="178" y="43"/>
                  </a:cubicBezTo>
                  <a:cubicBezTo>
                    <a:pt x="178" y="43"/>
                    <a:pt x="178" y="43"/>
                    <a:pt x="178" y="43"/>
                  </a:cubicBezTo>
                  <a:cubicBezTo>
                    <a:pt x="172" y="29"/>
                    <a:pt x="157" y="20"/>
                    <a:pt x="142" y="23"/>
                  </a:cubicBezTo>
                  <a:cubicBezTo>
                    <a:pt x="124" y="25"/>
                    <a:pt x="111" y="41"/>
                    <a:pt x="113" y="59"/>
                  </a:cubicBezTo>
                  <a:cubicBezTo>
                    <a:pt x="106" y="47"/>
                    <a:pt x="93" y="39"/>
                    <a:pt x="78" y="41"/>
                  </a:cubicBezTo>
                  <a:cubicBezTo>
                    <a:pt x="59" y="44"/>
                    <a:pt x="47" y="61"/>
                    <a:pt x="49" y="80"/>
                  </a:cubicBezTo>
                  <a:cubicBezTo>
                    <a:pt x="50" y="86"/>
                    <a:pt x="52" y="91"/>
                    <a:pt x="55" y="95"/>
                  </a:cubicBezTo>
                  <a:cubicBezTo>
                    <a:pt x="49" y="91"/>
                    <a:pt x="40" y="88"/>
                    <a:pt x="32" y="90"/>
                  </a:cubicBezTo>
                  <a:cubicBezTo>
                    <a:pt x="13" y="92"/>
                    <a:pt x="0" y="109"/>
                    <a:pt x="3" y="128"/>
                  </a:cubicBezTo>
                  <a:cubicBezTo>
                    <a:pt x="3" y="128"/>
                    <a:pt x="3" y="129"/>
                    <a:pt x="3" y="129"/>
                  </a:cubicBezTo>
                  <a:cubicBezTo>
                    <a:pt x="3" y="129"/>
                    <a:pt x="3" y="129"/>
                    <a:pt x="3" y="129"/>
                  </a:cubicBezTo>
                  <a:cubicBezTo>
                    <a:pt x="46" y="364"/>
                    <a:pt x="46" y="364"/>
                    <a:pt x="46" y="364"/>
                  </a:cubicBezTo>
                  <a:cubicBezTo>
                    <a:pt x="49" y="368"/>
                    <a:pt x="94" y="535"/>
                    <a:pt x="94" y="535"/>
                  </a:cubicBezTo>
                  <a:cubicBezTo>
                    <a:pt x="307" y="528"/>
                    <a:pt x="307" y="528"/>
                    <a:pt x="307" y="528"/>
                  </a:cubicBezTo>
                  <a:cubicBezTo>
                    <a:pt x="238" y="303"/>
                    <a:pt x="238" y="303"/>
                    <a:pt x="238" y="303"/>
                  </a:cubicBezTo>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78" name="Freeform 162"/>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AB84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79" name="Freeform 163"/>
            <p:cNvSpPr>
              <a:spLocks/>
            </p:cNvSpPr>
            <p:nvPr userDrawn="1"/>
          </p:nvSpPr>
          <p:spPr bwMode="gray">
            <a:xfrm>
              <a:off x="8150226" y="6272213"/>
              <a:ext cx="477838" cy="203200"/>
            </a:xfrm>
            <a:custGeom>
              <a:avLst/>
              <a:gdLst>
                <a:gd name="T0" fmla="*/ 263 w 264"/>
                <a:gd name="T1" fmla="*/ 58 h 113"/>
                <a:gd name="T2" fmla="*/ 256 w 264"/>
                <a:gd name="T3" fmla="*/ 69 h 113"/>
                <a:gd name="T4" fmla="*/ 21 w 264"/>
                <a:gd name="T5" fmla="*/ 112 h 113"/>
                <a:gd name="T6" fmla="*/ 10 w 264"/>
                <a:gd name="T7" fmla="*/ 105 h 113"/>
                <a:gd name="T8" fmla="*/ 1 w 264"/>
                <a:gd name="T9" fmla="*/ 55 h 113"/>
                <a:gd name="T10" fmla="*/ 8 w 264"/>
                <a:gd name="T11" fmla="*/ 44 h 113"/>
                <a:gd name="T12" fmla="*/ 243 w 264"/>
                <a:gd name="T13" fmla="*/ 1 h 113"/>
                <a:gd name="T14" fmla="*/ 254 w 264"/>
                <a:gd name="T15" fmla="*/ 8 h 113"/>
                <a:gd name="T16" fmla="*/ 263 w 264"/>
                <a:gd name="T17" fmla="*/ 5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4" h="113">
                  <a:moveTo>
                    <a:pt x="263" y="58"/>
                  </a:moveTo>
                  <a:cubicBezTo>
                    <a:pt x="264" y="63"/>
                    <a:pt x="261" y="68"/>
                    <a:pt x="256" y="69"/>
                  </a:cubicBezTo>
                  <a:cubicBezTo>
                    <a:pt x="21" y="112"/>
                    <a:pt x="21" y="112"/>
                    <a:pt x="21" y="112"/>
                  </a:cubicBezTo>
                  <a:cubicBezTo>
                    <a:pt x="16" y="113"/>
                    <a:pt x="11" y="110"/>
                    <a:pt x="10" y="105"/>
                  </a:cubicBezTo>
                  <a:cubicBezTo>
                    <a:pt x="1" y="55"/>
                    <a:pt x="1" y="55"/>
                    <a:pt x="1" y="55"/>
                  </a:cubicBezTo>
                  <a:cubicBezTo>
                    <a:pt x="0" y="50"/>
                    <a:pt x="3" y="45"/>
                    <a:pt x="8" y="44"/>
                  </a:cubicBezTo>
                  <a:cubicBezTo>
                    <a:pt x="243" y="1"/>
                    <a:pt x="243" y="1"/>
                    <a:pt x="243" y="1"/>
                  </a:cubicBezTo>
                  <a:cubicBezTo>
                    <a:pt x="248" y="0"/>
                    <a:pt x="253" y="3"/>
                    <a:pt x="254" y="8"/>
                  </a:cubicBezTo>
                  <a:cubicBezTo>
                    <a:pt x="263" y="58"/>
                    <a:pt x="263" y="58"/>
                    <a:pt x="263" y="5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80" name="Freeform 164"/>
            <p:cNvSpPr>
              <a:spLocks/>
            </p:cNvSpPr>
            <p:nvPr userDrawn="1"/>
          </p:nvSpPr>
          <p:spPr bwMode="gray">
            <a:xfrm>
              <a:off x="8151813" y="6272213"/>
              <a:ext cx="473075" cy="203200"/>
            </a:xfrm>
            <a:custGeom>
              <a:avLst/>
              <a:gdLst>
                <a:gd name="T0" fmla="*/ 244 w 262"/>
                <a:gd name="T1" fmla="*/ 0 h 113"/>
                <a:gd name="T2" fmla="*/ 242 w 262"/>
                <a:gd name="T3" fmla="*/ 1 h 113"/>
                <a:gd name="T4" fmla="*/ 76 w 262"/>
                <a:gd name="T5" fmla="*/ 31 h 113"/>
                <a:gd name="T6" fmla="*/ 16 w 262"/>
                <a:gd name="T7" fmla="*/ 42 h 113"/>
                <a:gd name="T8" fmla="*/ 7 w 262"/>
                <a:gd name="T9" fmla="*/ 44 h 113"/>
                <a:gd name="T10" fmla="*/ 0 w 262"/>
                <a:gd name="T11" fmla="*/ 53 h 113"/>
                <a:gd name="T12" fmla="*/ 0 w 262"/>
                <a:gd name="T13" fmla="*/ 55 h 113"/>
                <a:gd name="T14" fmla="*/ 9 w 262"/>
                <a:gd name="T15" fmla="*/ 105 h 113"/>
                <a:gd name="T16" fmla="*/ 18 w 262"/>
                <a:gd name="T17" fmla="*/ 113 h 113"/>
                <a:gd name="T18" fmla="*/ 20 w 262"/>
                <a:gd name="T19" fmla="*/ 112 h 113"/>
                <a:gd name="T20" fmla="*/ 255 w 262"/>
                <a:gd name="T21" fmla="*/ 69 h 113"/>
                <a:gd name="T22" fmla="*/ 262 w 262"/>
                <a:gd name="T23" fmla="*/ 60 h 113"/>
                <a:gd name="T24" fmla="*/ 262 w 262"/>
                <a:gd name="T25" fmla="*/ 58 h 113"/>
                <a:gd name="T26" fmla="*/ 253 w 262"/>
                <a:gd name="T27" fmla="*/ 8 h 113"/>
                <a:gd name="T28" fmla="*/ 244 w 262"/>
                <a:gd name="T29"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2" h="113">
                  <a:moveTo>
                    <a:pt x="244" y="0"/>
                  </a:moveTo>
                  <a:cubicBezTo>
                    <a:pt x="243" y="0"/>
                    <a:pt x="243" y="1"/>
                    <a:pt x="242" y="1"/>
                  </a:cubicBezTo>
                  <a:cubicBezTo>
                    <a:pt x="76" y="31"/>
                    <a:pt x="76" y="31"/>
                    <a:pt x="76" y="31"/>
                  </a:cubicBezTo>
                  <a:cubicBezTo>
                    <a:pt x="16" y="42"/>
                    <a:pt x="16" y="42"/>
                    <a:pt x="16" y="42"/>
                  </a:cubicBezTo>
                  <a:cubicBezTo>
                    <a:pt x="7" y="44"/>
                    <a:pt x="7" y="44"/>
                    <a:pt x="7" y="44"/>
                  </a:cubicBezTo>
                  <a:cubicBezTo>
                    <a:pt x="3" y="45"/>
                    <a:pt x="0" y="49"/>
                    <a:pt x="0" y="53"/>
                  </a:cubicBezTo>
                  <a:cubicBezTo>
                    <a:pt x="0" y="54"/>
                    <a:pt x="0" y="54"/>
                    <a:pt x="0" y="55"/>
                  </a:cubicBezTo>
                  <a:cubicBezTo>
                    <a:pt x="9" y="105"/>
                    <a:pt x="9" y="105"/>
                    <a:pt x="9" y="105"/>
                  </a:cubicBezTo>
                  <a:cubicBezTo>
                    <a:pt x="10" y="109"/>
                    <a:pt x="14" y="113"/>
                    <a:pt x="18" y="113"/>
                  </a:cubicBezTo>
                  <a:cubicBezTo>
                    <a:pt x="19" y="113"/>
                    <a:pt x="19" y="113"/>
                    <a:pt x="20" y="112"/>
                  </a:cubicBezTo>
                  <a:cubicBezTo>
                    <a:pt x="255" y="69"/>
                    <a:pt x="255" y="69"/>
                    <a:pt x="255" y="69"/>
                  </a:cubicBezTo>
                  <a:cubicBezTo>
                    <a:pt x="259" y="68"/>
                    <a:pt x="262" y="64"/>
                    <a:pt x="262" y="60"/>
                  </a:cubicBezTo>
                  <a:cubicBezTo>
                    <a:pt x="262" y="59"/>
                    <a:pt x="262" y="59"/>
                    <a:pt x="262" y="58"/>
                  </a:cubicBezTo>
                  <a:cubicBezTo>
                    <a:pt x="253" y="8"/>
                    <a:pt x="253" y="8"/>
                    <a:pt x="253" y="8"/>
                  </a:cubicBezTo>
                  <a:cubicBezTo>
                    <a:pt x="252" y="4"/>
                    <a:pt x="248" y="0"/>
                    <a:pt x="244"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81" name="Freeform 165"/>
            <p:cNvSpPr>
              <a:spLocks/>
            </p:cNvSpPr>
            <p:nvPr userDrawn="1"/>
          </p:nvSpPr>
          <p:spPr bwMode="gray">
            <a:xfrm>
              <a:off x="8235951" y="6286500"/>
              <a:ext cx="306388" cy="174625"/>
            </a:xfrm>
            <a:custGeom>
              <a:avLst/>
              <a:gdLst>
                <a:gd name="T0" fmla="*/ 193 w 193"/>
                <a:gd name="T1" fmla="*/ 77 h 110"/>
                <a:gd name="T2" fmla="*/ 13 w 193"/>
                <a:gd name="T3" fmla="*/ 110 h 110"/>
                <a:gd name="T4" fmla="*/ 0 w 193"/>
                <a:gd name="T5" fmla="*/ 33 h 110"/>
                <a:gd name="T6" fmla="*/ 179 w 193"/>
                <a:gd name="T7" fmla="*/ 0 h 110"/>
                <a:gd name="T8" fmla="*/ 193 w 193"/>
                <a:gd name="T9" fmla="*/ 77 h 110"/>
              </a:gdLst>
              <a:ahLst/>
              <a:cxnLst>
                <a:cxn ang="0">
                  <a:pos x="T0" y="T1"/>
                </a:cxn>
                <a:cxn ang="0">
                  <a:pos x="T2" y="T3"/>
                </a:cxn>
                <a:cxn ang="0">
                  <a:pos x="T4" y="T5"/>
                </a:cxn>
                <a:cxn ang="0">
                  <a:pos x="T6" y="T7"/>
                </a:cxn>
                <a:cxn ang="0">
                  <a:pos x="T8" y="T9"/>
                </a:cxn>
              </a:cxnLst>
              <a:rect l="0" t="0" r="r" b="b"/>
              <a:pathLst>
                <a:path w="193" h="110">
                  <a:moveTo>
                    <a:pt x="193" y="77"/>
                  </a:moveTo>
                  <a:lnTo>
                    <a:pt x="13" y="110"/>
                  </a:lnTo>
                  <a:lnTo>
                    <a:pt x="0" y="33"/>
                  </a:lnTo>
                  <a:lnTo>
                    <a:pt x="179" y="0"/>
                  </a:lnTo>
                  <a:lnTo>
                    <a:pt x="193" y="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82" name="Freeform 166"/>
            <p:cNvSpPr>
              <a:spLocks/>
            </p:cNvSpPr>
            <p:nvPr userDrawn="1"/>
          </p:nvSpPr>
          <p:spPr bwMode="gray">
            <a:xfrm>
              <a:off x="8421688" y="6315075"/>
              <a:ext cx="84138" cy="90488"/>
            </a:xfrm>
            <a:custGeom>
              <a:avLst/>
              <a:gdLst>
                <a:gd name="T0" fmla="*/ 53 w 53"/>
                <a:gd name="T1" fmla="*/ 49 h 57"/>
                <a:gd name="T2" fmla="*/ 9 w 53"/>
                <a:gd name="T3" fmla="*/ 57 h 57"/>
                <a:gd name="T4" fmla="*/ 0 w 53"/>
                <a:gd name="T5" fmla="*/ 8 h 57"/>
                <a:gd name="T6" fmla="*/ 44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4" y="0"/>
                  </a:lnTo>
                  <a:lnTo>
                    <a:pt x="53" y="49"/>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83" name="Freeform 167"/>
            <p:cNvSpPr>
              <a:spLocks/>
            </p:cNvSpPr>
            <p:nvPr userDrawn="1"/>
          </p:nvSpPr>
          <p:spPr bwMode="gray">
            <a:xfrm>
              <a:off x="8447088" y="6346825"/>
              <a:ext cx="36513" cy="36513"/>
            </a:xfrm>
            <a:custGeom>
              <a:avLst/>
              <a:gdLst>
                <a:gd name="T0" fmla="*/ 15 w 23"/>
                <a:gd name="T1" fmla="*/ 1 h 23"/>
                <a:gd name="T2" fmla="*/ 4 w 23"/>
                <a:gd name="T3" fmla="*/ 0 h 23"/>
                <a:gd name="T4" fmla="*/ 4 w 23"/>
                <a:gd name="T5" fmla="*/ 7 h 23"/>
                <a:gd name="T6" fmla="*/ 7 w 23"/>
                <a:gd name="T7" fmla="*/ 7 h 23"/>
                <a:gd name="T8" fmla="*/ 7 w 23"/>
                <a:gd name="T9" fmla="*/ 4 h 23"/>
                <a:gd name="T10" fmla="*/ 10 w 23"/>
                <a:gd name="T11" fmla="*/ 4 h 23"/>
                <a:gd name="T12" fmla="*/ 8 w 23"/>
                <a:gd name="T13" fmla="*/ 12 h 23"/>
                <a:gd name="T14" fmla="*/ 7 w 23"/>
                <a:gd name="T15" fmla="*/ 18 h 23"/>
                <a:gd name="T16" fmla="*/ 0 w 23"/>
                <a:gd name="T17" fmla="*/ 21 h 23"/>
                <a:gd name="T18" fmla="*/ 1 w 23"/>
                <a:gd name="T19" fmla="*/ 23 h 23"/>
                <a:gd name="T20" fmla="*/ 9 w 23"/>
                <a:gd name="T21" fmla="*/ 20 h 23"/>
                <a:gd name="T22" fmla="*/ 11 w 23"/>
                <a:gd name="T23" fmla="*/ 12 h 23"/>
                <a:gd name="T24" fmla="*/ 16 w 23"/>
                <a:gd name="T25" fmla="*/ 15 h 23"/>
                <a:gd name="T26" fmla="*/ 13 w 23"/>
                <a:gd name="T27" fmla="*/ 22 h 23"/>
                <a:gd name="T28" fmla="*/ 16 w 23"/>
                <a:gd name="T29" fmla="*/ 22 h 23"/>
                <a:gd name="T30" fmla="*/ 19 w 23"/>
                <a:gd name="T31" fmla="*/ 14 h 23"/>
                <a:gd name="T32" fmla="*/ 13 w 23"/>
                <a:gd name="T33" fmla="*/ 11 h 23"/>
                <a:gd name="T34" fmla="*/ 15 w 23"/>
                <a:gd name="T35" fmla="*/ 5 h 23"/>
                <a:gd name="T36" fmla="*/ 18 w 23"/>
                <a:gd name="T37" fmla="*/ 9 h 23"/>
                <a:gd name="T38" fmla="*/ 23 w 23"/>
                <a:gd name="T39" fmla="*/ 6 h 23"/>
                <a:gd name="T40" fmla="*/ 20 w 23"/>
                <a:gd name="T41" fmla="*/ 4 h 23"/>
                <a:gd name="T42" fmla="*/ 18 w 23"/>
                <a:gd name="T43" fmla="*/ 5 h 23"/>
                <a:gd name="T44" fmla="*/ 15 w 23"/>
                <a:gd name="T45"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23">
                  <a:moveTo>
                    <a:pt x="15" y="1"/>
                  </a:moveTo>
                  <a:lnTo>
                    <a:pt x="4" y="0"/>
                  </a:lnTo>
                  <a:lnTo>
                    <a:pt x="4" y="7"/>
                  </a:lnTo>
                  <a:lnTo>
                    <a:pt x="7" y="7"/>
                  </a:lnTo>
                  <a:lnTo>
                    <a:pt x="7" y="4"/>
                  </a:lnTo>
                  <a:lnTo>
                    <a:pt x="10" y="4"/>
                  </a:lnTo>
                  <a:lnTo>
                    <a:pt x="8" y="12"/>
                  </a:lnTo>
                  <a:lnTo>
                    <a:pt x="7" y="18"/>
                  </a:lnTo>
                  <a:lnTo>
                    <a:pt x="0" y="21"/>
                  </a:lnTo>
                  <a:lnTo>
                    <a:pt x="1" y="23"/>
                  </a:lnTo>
                  <a:lnTo>
                    <a:pt x="9" y="20"/>
                  </a:lnTo>
                  <a:lnTo>
                    <a:pt x="11" y="12"/>
                  </a:lnTo>
                  <a:lnTo>
                    <a:pt x="16" y="15"/>
                  </a:lnTo>
                  <a:lnTo>
                    <a:pt x="13" y="22"/>
                  </a:lnTo>
                  <a:lnTo>
                    <a:pt x="16" y="22"/>
                  </a:lnTo>
                  <a:lnTo>
                    <a:pt x="19" y="14"/>
                  </a:lnTo>
                  <a:lnTo>
                    <a:pt x="13" y="11"/>
                  </a:lnTo>
                  <a:lnTo>
                    <a:pt x="15" y="5"/>
                  </a:lnTo>
                  <a:lnTo>
                    <a:pt x="18" y="9"/>
                  </a:lnTo>
                  <a:lnTo>
                    <a:pt x="23" y="6"/>
                  </a:lnTo>
                  <a:lnTo>
                    <a:pt x="20" y="4"/>
                  </a:lnTo>
                  <a:lnTo>
                    <a:pt x="18" y="5"/>
                  </a:lnTo>
                  <a:lnTo>
                    <a:pt x="15" y="1"/>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84" name="Freeform 168"/>
            <p:cNvSpPr>
              <a:spLocks/>
            </p:cNvSpPr>
            <p:nvPr userDrawn="1"/>
          </p:nvSpPr>
          <p:spPr bwMode="gray">
            <a:xfrm>
              <a:off x="8462963" y="6335713"/>
              <a:ext cx="11113" cy="11113"/>
            </a:xfrm>
            <a:custGeom>
              <a:avLst/>
              <a:gdLst>
                <a:gd name="T0" fmla="*/ 6 w 6"/>
                <a:gd name="T1" fmla="*/ 3 h 6"/>
                <a:gd name="T2" fmla="*/ 3 w 6"/>
                <a:gd name="T3" fmla="*/ 6 h 6"/>
                <a:gd name="T4" fmla="*/ 0 w 6"/>
                <a:gd name="T5" fmla="*/ 3 h 6"/>
                <a:gd name="T6" fmla="*/ 3 w 6"/>
                <a:gd name="T7" fmla="*/ 0 h 6"/>
                <a:gd name="T8" fmla="*/ 6 w 6"/>
                <a:gd name="T9" fmla="*/ 3 h 6"/>
              </a:gdLst>
              <a:ahLst/>
              <a:cxnLst>
                <a:cxn ang="0">
                  <a:pos x="T0" y="T1"/>
                </a:cxn>
                <a:cxn ang="0">
                  <a:pos x="T2" y="T3"/>
                </a:cxn>
                <a:cxn ang="0">
                  <a:pos x="T4" y="T5"/>
                </a:cxn>
                <a:cxn ang="0">
                  <a:pos x="T6" y="T7"/>
                </a:cxn>
                <a:cxn ang="0">
                  <a:pos x="T8" y="T9"/>
                </a:cxn>
              </a:cxnLst>
              <a:rect l="0" t="0" r="r" b="b"/>
              <a:pathLst>
                <a:path w="6" h="6">
                  <a:moveTo>
                    <a:pt x="6" y="3"/>
                  </a:moveTo>
                  <a:cubicBezTo>
                    <a:pt x="5" y="5"/>
                    <a:pt x="4" y="6"/>
                    <a:pt x="3" y="6"/>
                  </a:cubicBezTo>
                  <a:cubicBezTo>
                    <a:pt x="1" y="5"/>
                    <a:pt x="0" y="4"/>
                    <a:pt x="0" y="3"/>
                  </a:cubicBezTo>
                  <a:cubicBezTo>
                    <a:pt x="0" y="1"/>
                    <a:pt x="2" y="0"/>
                    <a:pt x="3" y="0"/>
                  </a:cubicBezTo>
                  <a:cubicBezTo>
                    <a:pt x="5" y="0"/>
                    <a:pt x="6" y="2"/>
                    <a:pt x="6" y="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85" name="Freeform 169"/>
            <p:cNvSpPr>
              <a:spLocks/>
            </p:cNvSpPr>
            <p:nvPr userDrawn="1"/>
          </p:nvSpPr>
          <p:spPr bwMode="gray">
            <a:xfrm>
              <a:off x="8347076" y="6327775"/>
              <a:ext cx="85725" cy="92075"/>
            </a:xfrm>
            <a:custGeom>
              <a:avLst/>
              <a:gdLst>
                <a:gd name="T0" fmla="*/ 54 w 54"/>
                <a:gd name="T1" fmla="*/ 49 h 58"/>
                <a:gd name="T2" fmla="*/ 8 w 54"/>
                <a:gd name="T3" fmla="*/ 58 h 58"/>
                <a:gd name="T4" fmla="*/ 0 w 54"/>
                <a:gd name="T5" fmla="*/ 9 h 58"/>
                <a:gd name="T6" fmla="*/ 45 w 54"/>
                <a:gd name="T7" fmla="*/ 0 h 58"/>
                <a:gd name="T8" fmla="*/ 54 w 54"/>
                <a:gd name="T9" fmla="*/ 49 h 58"/>
              </a:gdLst>
              <a:ahLst/>
              <a:cxnLst>
                <a:cxn ang="0">
                  <a:pos x="T0" y="T1"/>
                </a:cxn>
                <a:cxn ang="0">
                  <a:pos x="T2" y="T3"/>
                </a:cxn>
                <a:cxn ang="0">
                  <a:pos x="T4" y="T5"/>
                </a:cxn>
                <a:cxn ang="0">
                  <a:pos x="T6" y="T7"/>
                </a:cxn>
                <a:cxn ang="0">
                  <a:pos x="T8" y="T9"/>
                </a:cxn>
              </a:cxnLst>
              <a:rect l="0" t="0" r="r" b="b"/>
              <a:pathLst>
                <a:path w="54" h="58">
                  <a:moveTo>
                    <a:pt x="54" y="49"/>
                  </a:moveTo>
                  <a:lnTo>
                    <a:pt x="8" y="58"/>
                  </a:lnTo>
                  <a:lnTo>
                    <a:pt x="0" y="9"/>
                  </a:lnTo>
                  <a:lnTo>
                    <a:pt x="45" y="0"/>
                  </a:lnTo>
                  <a:lnTo>
                    <a:pt x="54" y="49"/>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86" name="Freeform 170"/>
            <p:cNvSpPr>
              <a:spLocks/>
            </p:cNvSpPr>
            <p:nvPr userDrawn="1"/>
          </p:nvSpPr>
          <p:spPr bwMode="gray">
            <a:xfrm>
              <a:off x="8366126" y="6361113"/>
              <a:ext cx="46038" cy="31750"/>
            </a:xfrm>
            <a:custGeom>
              <a:avLst/>
              <a:gdLst>
                <a:gd name="T0" fmla="*/ 0 w 29"/>
                <a:gd name="T1" fmla="*/ 4 h 20"/>
                <a:gd name="T2" fmla="*/ 3 w 29"/>
                <a:gd name="T3" fmla="*/ 20 h 20"/>
                <a:gd name="T4" fmla="*/ 29 w 29"/>
                <a:gd name="T5" fmla="*/ 15 h 20"/>
                <a:gd name="T6" fmla="*/ 27 w 29"/>
                <a:gd name="T7" fmla="*/ 0 h 20"/>
                <a:gd name="T8" fmla="*/ 16 w 29"/>
                <a:gd name="T9" fmla="*/ 12 h 20"/>
                <a:gd name="T10" fmla="*/ 0 w 29"/>
                <a:gd name="T11" fmla="*/ 4 h 20"/>
              </a:gdLst>
              <a:ahLst/>
              <a:cxnLst>
                <a:cxn ang="0">
                  <a:pos x="T0" y="T1"/>
                </a:cxn>
                <a:cxn ang="0">
                  <a:pos x="T2" y="T3"/>
                </a:cxn>
                <a:cxn ang="0">
                  <a:pos x="T4" y="T5"/>
                </a:cxn>
                <a:cxn ang="0">
                  <a:pos x="T6" y="T7"/>
                </a:cxn>
                <a:cxn ang="0">
                  <a:pos x="T8" y="T9"/>
                </a:cxn>
                <a:cxn ang="0">
                  <a:pos x="T10" y="T11"/>
                </a:cxn>
              </a:cxnLst>
              <a:rect l="0" t="0" r="r" b="b"/>
              <a:pathLst>
                <a:path w="29" h="20">
                  <a:moveTo>
                    <a:pt x="0" y="4"/>
                  </a:moveTo>
                  <a:lnTo>
                    <a:pt x="3" y="20"/>
                  </a:lnTo>
                  <a:lnTo>
                    <a:pt x="29" y="15"/>
                  </a:lnTo>
                  <a:lnTo>
                    <a:pt x="27" y="0"/>
                  </a:lnTo>
                  <a:lnTo>
                    <a:pt x="16" y="12"/>
                  </a:lnTo>
                  <a:lnTo>
                    <a:pt x="0" y="4"/>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87" name="Freeform 171"/>
            <p:cNvSpPr>
              <a:spLocks/>
            </p:cNvSpPr>
            <p:nvPr userDrawn="1"/>
          </p:nvSpPr>
          <p:spPr bwMode="gray">
            <a:xfrm>
              <a:off x="8366126" y="6354763"/>
              <a:ext cx="41275" cy="22225"/>
            </a:xfrm>
            <a:custGeom>
              <a:avLst/>
              <a:gdLst>
                <a:gd name="T0" fmla="*/ 0 w 26"/>
                <a:gd name="T1" fmla="*/ 5 h 14"/>
                <a:gd name="T2" fmla="*/ 0 w 26"/>
                <a:gd name="T3" fmla="*/ 6 h 14"/>
                <a:gd name="T4" fmla="*/ 14 w 26"/>
                <a:gd name="T5" fmla="*/ 14 h 14"/>
                <a:gd name="T6" fmla="*/ 26 w 26"/>
                <a:gd name="T7" fmla="*/ 1 h 14"/>
                <a:gd name="T8" fmla="*/ 26 w 26"/>
                <a:gd name="T9" fmla="*/ 0 h 14"/>
                <a:gd name="T10" fmla="*/ 0 w 26"/>
                <a:gd name="T11" fmla="*/ 5 h 14"/>
              </a:gdLst>
              <a:ahLst/>
              <a:cxnLst>
                <a:cxn ang="0">
                  <a:pos x="T0" y="T1"/>
                </a:cxn>
                <a:cxn ang="0">
                  <a:pos x="T2" y="T3"/>
                </a:cxn>
                <a:cxn ang="0">
                  <a:pos x="T4" y="T5"/>
                </a:cxn>
                <a:cxn ang="0">
                  <a:pos x="T6" y="T7"/>
                </a:cxn>
                <a:cxn ang="0">
                  <a:pos x="T8" y="T9"/>
                </a:cxn>
                <a:cxn ang="0">
                  <a:pos x="T10" y="T11"/>
                </a:cxn>
              </a:cxnLst>
              <a:rect l="0" t="0" r="r" b="b"/>
              <a:pathLst>
                <a:path w="26" h="14">
                  <a:moveTo>
                    <a:pt x="0" y="5"/>
                  </a:moveTo>
                  <a:lnTo>
                    <a:pt x="0" y="6"/>
                  </a:lnTo>
                  <a:lnTo>
                    <a:pt x="14" y="14"/>
                  </a:lnTo>
                  <a:lnTo>
                    <a:pt x="26" y="1"/>
                  </a:lnTo>
                  <a:lnTo>
                    <a:pt x="26" y="0"/>
                  </a:lnTo>
                  <a:lnTo>
                    <a:pt x="0" y="5"/>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88" name="Freeform 172"/>
            <p:cNvSpPr>
              <a:spLocks/>
            </p:cNvSpPr>
            <p:nvPr userDrawn="1"/>
          </p:nvSpPr>
          <p:spPr bwMode="gray">
            <a:xfrm>
              <a:off x="8272463" y="6342063"/>
              <a:ext cx="84138" cy="90488"/>
            </a:xfrm>
            <a:custGeom>
              <a:avLst/>
              <a:gdLst>
                <a:gd name="T0" fmla="*/ 53 w 53"/>
                <a:gd name="T1" fmla="*/ 49 h 57"/>
                <a:gd name="T2" fmla="*/ 9 w 53"/>
                <a:gd name="T3" fmla="*/ 57 h 57"/>
                <a:gd name="T4" fmla="*/ 0 w 53"/>
                <a:gd name="T5" fmla="*/ 8 h 57"/>
                <a:gd name="T6" fmla="*/ 45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5" y="0"/>
                  </a:lnTo>
                  <a:lnTo>
                    <a:pt x="53" y="49"/>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89" name="Freeform 173"/>
            <p:cNvSpPr>
              <a:spLocks/>
            </p:cNvSpPr>
            <p:nvPr userDrawn="1"/>
          </p:nvSpPr>
          <p:spPr bwMode="gray">
            <a:xfrm>
              <a:off x="8293101" y="6367463"/>
              <a:ext cx="41275" cy="38100"/>
            </a:xfrm>
            <a:custGeom>
              <a:avLst/>
              <a:gdLst>
                <a:gd name="T0" fmla="*/ 22 w 23"/>
                <a:gd name="T1" fmla="*/ 5 h 21"/>
                <a:gd name="T2" fmla="*/ 15 w 23"/>
                <a:gd name="T3" fmla="*/ 1 h 21"/>
                <a:gd name="T4" fmla="*/ 11 w 23"/>
                <a:gd name="T5" fmla="*/ 4 h 21"/>
                <a:gd name="T6" fmla="*/ 5 w 23"/>
                <a:gd name="T7" fmla="*/ 2 h 21"/>
                <a:gd name="T8" fmla="*/ 0 w 23"/>
                <a:gd name="T9" fmla="*/ 9 h 21"/>
                <a:gd name="T10" fmla="*/ 14 w 23"/>
                <a:gd name="T11" fmla="*/ 21 h 21"/>
                <a:gd name="T12" fmla="*/ 22 w 23"/>
                <a:gd name="T13" fmla="*/ 5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2" y="5"/>
                  </a:moveTo>
                  <a:cubicBezTo>
                    <a:pt x="22" y="2"/>
                    <a:pt x="19" y="0"/>
                    <a:pt x="15" y="1"/>
                  </a:cubicBezTo>
                  <a:cubicBezTo>
                    <a:pt x="13" y="1"/>
                    <a:pt x="11" y="2"/>
                    <a:pt x="11" y="4"/>
                  </a:cubicBezTo>
                  <a:cubicBezTo>
                    <a:pt x="9" y="3"/>
                    <a:pt x="8" y="2"/>
                    <a:pt x="5" y="2"/>
                  </a:cubicBezTo>
                  <a:cubicBezTo>
                    <a:pt x="2" y="3"/>
                    <a:pt x="0" y="6"/>
                    <a:pt x="0" y="9"/>
                  </a:cubicBezTo>
                  <a:cubicBezTo>
                    <a:pt x="1" y="15"/>
                    <a:pt x="10" y="19"/>
                    <a:pt x="14" y="21"/>
                  </a:cubicBezTo>
                  <a:cubicBezTo>
                    <a:pt x="17" y="17"/>
                    <a:pt x="23" y="11"/>
                    <a:pt x="22" y="5"/>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90" name="Freeform 174"/>
            <p:cNvSpPr>
              <a:spLocks/>
            </p:cNvSpPr>
            <p:nvPr userDrawn="1"/>
          </p:nvSpPr>
          <p:spPr bwMode="gray">
            <a:xfrm>
              <a:off x="8240713" y="6521450"/>
              <a:ext cx="466725" cy="266700"/>
            </a:xfrm>
            <a:custGeom>
              <a:avLst/>
              <a:gdLst>
                <a:gd name="T0" fmla="*/ 294 w 294"/>
                <a:gd name="T1" fmla="*/ 168 h 168"/>
                <a:gd name="T2" fmla="*/ 245 w 294"/>
                <a:gd name="T3" fmla="*/ 0 h 168"/>
                <a:gd name="T4" fmla="*/ 0 w 294"/>
                <a:gd name="T5" fmla="*/ 38 h 168"/>
                <a:gd name="T6" fmla="*/ 18 w 294"/>
                <a:gd name="T7" fmla="*/ 168 h 168"/>
                <a:gd name="T8" fmla="*/ 294 w 294"/>
                <a:gd name="T9" fmla="*/ 168 h 168"/>
              </a:gdLst>
              <a:ahLst/>
              <a:cxnLst>
                <a:cxn ang="0">
                  <a:pos x="T0" y="T1"/>
                </a:cxn>
                <a:cxn ang="0">
                  <a:pos x="T2" y="T3"/>
                </a:cxn>
                <a:cxn ang="0">
                  <a:pos x="T4" y="T5"/>
                </a:cxn>
                <a:cxn ang="0">
                  <a:pos x="T6" y="T7"/>
                </a:cxn>
                <a:cxn ang="0">
                  <a:pos x="T8" y="T9"/>
                </a:cxn>
              </a:cxnLst>
              <a:rect l="0" t="0" r="r" b="b"/>
              <a:pathLst>
                <a:path w="294" h="168">
                  <a:moveTo>
                    <a:pt x="294" y="168"/>
                  </a:moveTo>
                  <a:lnTo>
                    <a:pt x="245" y="0"/>
                  </a:lnTo>
                  <a:lnTo>
                    <a:pt x="0" y="38"/>
                  </a:lnTo>
                  <a:lnTo>
                    <a:pt x="18" y="168"/>
                  </a:lnTo>
                  <a:lnTo>
                    <a:pt x="294" y="168"/>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91" name="Freeform 175"/>
            <p:cNvSpPr>
              <a:spLocks/>
            </p:cNvSpPr>
            <p:nvPr userDrawn="1"/>
          </p:nvSpPr>
          <p:spPr bwMode="gray">
            <a:xfrm>
              <a:off x="8240713" y="6562725"/>
              <a:ext cx="198438" cy="225425"/>
            </a:xfrm>
            <a:custGeom>
              <a:avLst/>
              <a:gdLst>
                <a:gd name="T0" fmla="*/ 125 w 125"/>
                <a:gd name="T1" fmla="*/ 142 h 142"/>
                <a:gd name="T2" fmla="*/ 18 w 125"/>
                <a:gd name="T3" fmla="*/ 142 h 142"/>
                <a:gd name="T4" fmla="*/ 0 w 125"/>
                <a:gd name="T5" fmla="*/ 12 h 142"/>
                <a:gd name="T6" fmla="*/ 76 w 125"/>
                <a:gd name="T7" fmla="*/ 0 h 142"/>
                <a:gd name="T8" fmla="*/ 125 w 125"/>
                <a:gd name="T9" fmla="*/ 142 h 142"/>
              </a:gdLst>
              <a:ahLst/>
              <a:cxnLst>
                <a:cxn ang="0">
                  <a:pos x="T0" y="T1"/>
                </a:cxn>
                <a:cxn ang="0">
                  <a:pos x="T2" y="T3"/>
                </a:cxn>
                <a:cxn ang="0">
                  <a:pos x="T4" y="T5"/>
                </a:cxn>
                <a:cxn ang="0">
                  <a:pos x="T6" y="T7"/>
                </a:cxn>
                <a:cxn ang="0">
                  <a:pos x="T8" y="T9"/>
                </a:cxn>
              </a:cxnLst>
              <a:rect l="0" t="0" r="r" b="b"/>
              <a:pathLst>
                <a:path w="125" h="142">
                  <a:moveTo>
                    <a:pt x="125" y="142"/>
                  </a:moveTo>
                  <a:lnTo>
                    <a:pt x="18" y="142"/>
                  </a:lnTo>
                  <a:lnTo>
                    <a:pt x="0" y="12"/>
                  </a:lnTo>
                  <a:lnTo>
                    <a:pt x="76" y="0"/>
                  </a:lnTo>
                  <a:lnTo>
                    <a:pt x="125" y="142"/>
                  </a:lnTo>
                  <a:close/>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92" name="Rectangle 176"/>
            <p:cNvSpPr>
              <a:spLocks noChangeArrowheads="1"/>
            </p:cNvSpPr>
            <p:nvPr userDrawn="1"/>
          </p:nvSpPr>
          <p:spPr bwMode="gray">
            <a:xfrm>
              <a:off x="8091488" y="3802063"/>
              <a:ext cx="168275" cy="33338"/>
            </a:xfrm>
            <a:prstGeom prst="rect">
              <a:avLst/>
            </a:prstGeom>
            <a:solidFill>
              <a:srgbClr val="BAD8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93" name="Freeform 177"/>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17" name="Freeform 178"/>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18" name="Freeform 179"/>
            <p:cNvSpPr>
              <a:spLocks/>
            </p:cNvSpPr>
            <p:nvPr userDrawn="1"/>
          </p:nvSpPr>
          <p:spPr bwMode="gray">
            <a:xfrm>
              <a:off x="9932988" y="4840288"/>
              <a:ext cx="995363" cy="1466850"/>
            </a:xfrm>
            <a:custGeom>
              <a:avLst/>
              <a:gdLst>
                <a:gd name="T0" fmla="*/ 26 w 627"/>
                <a:gd name="T1" fmla="*/ 0 h 924"/>
                <a:gd name="T2" fmla="*/ 0 w 627"/>
                <a:gd name="T3" fmla="*/ 18 h 924"/>
                <a:gd name="T4" fmla="*/ 248 w 627"/>
                <a:gd name="T5" fmla="*/ 393 h 924"/>
                <a:gd name="T6" fmla="*/ 599 w 627"/>
                <a:gd name="T7" fmla="*/ 924 h 924"/>
                <a:gd name="T8" fmla="*/ 627 w 627"/>
                <a:gd name="T9" fmla="*/ 907 h 924"/>
                <a:gd name="T10" fmla="*/ 26 w 627"/>
                <a:gd name="T11" fmla="*/ 0 h 924"/>
              </a:gdLst>
              <a:ahLst/>
              <a:cxnLst>
                <a:cxn ang="0">
                  <a:pos x="T0" y="T1"/>
                </a:cxn>
                <a:cxn ang="0">
                  <a:pos x="T2" y="T3"/>
                </a:cxn>
                <a:cxn ang="0">
                  <a:pos x="T4" y="T5"/>
                </a:cxn>
                <a:cxn ang="0">
                  <a:pos x="T6" y="T7"/>
                </a:cxn>
                <a:cxn ang="0">
                  <a:pos x="T8" y="T9"/>
                </a:cxn>
                <a:cxn ang="0">
                  <a:pos x="T10" y="T11"/>
                </a:cxn>
              </a:cxnLst>
              <a:rect l="0" t="0" r="r" b="b"/>
              <a:pathLst>
                <a:path w="627" h="924">
                  <a:moveTo>
                    <a:pt x="26" y="0"/>
                  </a:moveTo>
                  <a:lnTo>
                    <a:pt x="0" y="18"/>
                  </a:lnTo>
                  <a:lnTo>
                    <a:pt x="248" y="393"/>
                  </a:lnTo>
                  <a:lnTo>
                    <a:pt x="599" y="924"/>
                  </a:lnTo>
                  <a:lnTo>
                    <a:pt x="627" y="907"/>
                  </a:lnTo>
                  <a:lnTo>
                    <a:pt x="26" y="0"/>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19" name="Freeform 180"/>
            <p:cNvSpPr>
              <a:spLocks/>
            </p:cNvSpPr>
            <p:nvPr userDrawn="1"/>
          </p:nvSpPr>
          <p:spPr bwMode="gray">
            <a:xfrm>
              <a:off x="10814051" y="6172200"/>
              <a:ext cx="57150" cy="47625"/>
            </a:xfrm>
            <a:custGeom>
              <a:avLst/>
              <a:gdLst>
                <a:gd name="T0" fmla="*/ 36 w 36"/>
                <a:gd name="T1" fmla="*/ 13 h 30"/>
                <a:gd name="T2" fmla="*/ 9 w 36"/>
                <a:gd name="T3" fmla="*/ 30 h 30"/>
                <a:gd name="T4" fmla="*/ 9 w 36"/>
                <a:gd name="T5" fmla="*/ 30 h 30"/>
                <a:gd name="T6" fmla="*/ 0 w 36"/>
                <a:gd name="T7" fmla="*/ 18 h 30"/>
                <a:gd name="T8" fmla="*/ 27 w 36"/>
                <a:gd name="T9" fmla="*/ 0 h 30"/>
                <a:gd name="T10" fmla="*/ 36 w 36"/>
                <a:gd name="T11" fmla="*/ 13 h 30"/>
              </a:gdLst>
              <a:ahLst/>
              <a:cxnLst>
                <a:cxn ang="0">
                  <a:pos x="T0" y="T1"/>
                </a:cxn>
                <a:cxn ang="0">
                  <a:pos x="T2" y="T3"/>
                </a:cxn>
                <a:cxn ang="0">
                  <a:pos x="T4" y="T5"/>
                </a:cxn>
                <a:cxn ang="0">
                  <a:pos x="T6" y="T7"/>
                </a:cxn>
                <a:cxn ang="0">
                  <a:pos x="T8" y="T9"/>
                </a:cxn>
                <a:cxn ang="0">
                  <a:pos x="T10" y="T11"/>
                </a:cxn>
              </a:cxnLst>
              <a:rect l="0" t="0" r="r" b="b"/>
              <a:pathLst>
                <a:path w="36" h="30">
                  <a:moveTo>
                    <a:pt x="36" y="13"/>
                  </a:moveTo>
                  <a:lnTo>
                    <a:pt x="9" y="30"/>
                  </a:lnTo>
                  <a:lnTo>
                    <a:pt x="9" y="30"/>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20" name="Freeform 181"/>
            <p:cNvSpPr>
              <a:spLocks/>
            </p:cNvSpPr>
            <p:nvPr userDrawn="1"/>
          </p:nvSpPr>
          <p:spPr bwMode="gray">
            <a:xfrm>
              <a:off x="10785476" y="6127750"/>
              <a:ext cx="55563" cy="49213"/>
            </a:xfrm>
            <a:custGeom>
              <a:avLst/>
              <a:gdLst>
                <a:gd name="T0" fmla="*/ 35 w 35"/>
                <a:gd name="T1" fmla="*/ 13 h 31"/>
                <a:gd name="T2" fmla="*/ 8 w 35"/>
                <a:gd name="T3" fmla="*/ 31 h 31"/>
                <a:gd name="T4" fmla="*/ 8 w 35"/>
                <a:gd name="T5" fmla="*/ 31 h 31"/>
                <a:gd name="T6" fmla="*/ 0 w 35"/>
                <a:gd name="T7" fmla="*/ 18 h 31"/>
                <a:gd name="T8" fmla="*/ 26 w 35"/>
                <a:gd name="T9" fmla="*/ 0 h 31"/>
                <a:gd name="T10" fmla="*/ 35 w 35"/>
                <a:gd name="T11" fmla="*/ 13 h 31"/>
              </a:gdLst>
              <a:ahLst/>
              <a:cxnLst>
                <a:cxn ang="0">
                  <a:pos x="T0" y="T1"/>
                </a:cxn>
                <a:cxn ang="0">
                  <a:pos x="T2" y="T3"/>
                </a:cxn>
                <a:cxn ang="0">
                  <a:pos x="T4" y="T5"/>
                </a:cxn>
                <a:cxn ang="0">
                  <a:pos x="T6" y="T7"/>
                </a:cxn>
                <a:cxn ang="0">
                  <a:pos x="T8" y="T9"/>
                </a:cxn>
                <a:cxn ang="0">
                  <a:pos x="T10" y="T11"/>
                </a:cxn>
              </a:cxnLst>
              <a:rect l="0" t="0" r="r" b="b"/>
              <a:pathLst>
                <a:path w="35" h="31">
                  <a:moveTo>
                    <a:pt x="35" y="13"/>
                  </a:moveTo>
                  <a:lnTo>
                    <a:pt x="8" y="31"/>
                  </a:lnTo>
                  <a:lnTo>
                    <a:pt x="8" y="31"/>
                  </a:lnTo>
                  <a:lnTo>
                    <a:pt x="0" y="18"/>
                  </a:lnTo>
                  <a:lnTo>
                    <a:pt x="26"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21" name="Freeform 182"/>
            <p:cNvSpPr>
              <a:spLocks/>
            </p:cNvSpPr>
            <p:nvPr userDrawn="1"/>
          </p:nvSpPr>
          <p:spPr bwMode="gray">
            <a:xfrm>
              <a:off x="10753726" y="6081713"/>
              <a:ext cx="58738" cy="50800"/>
            </a:xfrm>
            <a:custGeom>
              <a:avLst/>
              <a:gdLst>
                <a:gd name="T0" fmla="*/ 37 w 37"/>
                <a:gd name="T1" fmla="*/ 14 h 32"/>
                <a:gd name="T2" fmla="*/ 10 w 37"/>
                <a:gd name="T3" fmla="*/ 32 h 32"/>
                <a:gd name="T4" fmla="*/ 0 w 37"/>
                <a:gd name="T5" fmla="*/ 18 h 32"/>
                <a:gd name="T6" fmla="*/ 28 w 37"/>
                <a:gd name="T7" fmla="*/ 0 h 32"/>
                <a:gd name="T8" fmla="*/ 37 w 37"/>
                <a:gd name="T9" fmla="*/ 14 h 32"/>
              </a:gdLst>
              <a:ahLst/>
              <a:cxnLst>
                <a:cxn ang="0">
                  <a:pos x="T0" y="T1"/>
                </a:cxn>
                <a:cxn ang="0">
                  <a:pos x="T2" y="T3"/>
                </a:cxn>
                <a:cxn ang="0">
                  <a:pos x="T4" y="T5"/>
                </a:cxn>
                <a:cxn ang="0">
                  <a:pos x="T6" y="T7"/>
                </a:cxn>
                <a:cxn ang="0">
                  <a:pos x="T8" y="T9"/>
                </a:cxn>
              </a:cxnLst>
              <a:rect l="0" t="0" r="r" b="b"/>
              <a:pathLst>
                <a:path w="37" h="32">
                  <a:moveTo>
                    <a:pt x="37" y="14"/>
                  </a:moveTo>
                  <a:lnTo>
                    <a:pt x="10" y="32"/>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22" name="Freeform 183"/>
            <p:cNvSpPr>
              <a:spLocks/>
            </p:cNvSpPr>
            <p:nvPr userDrawn="1"/>
          </p:nvSpPr>
          <p:spPr bwMode="gray">
            <a:xfrm>
              <a:off x="10725151" y="60372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23" name="Freeform 184"/>
            <p:cNvSpPr>
              <a:spLocks/>
            </p:cNvSpPr>
            <p:nvPr userDrawn="1"/>
          </p:nvSpPr>
          <p:spPr bwMode="gray">
            <a:xfrm>
              <a:off x="10696576" y="5994400"/>
              <a:ext cx="55563" cy="47625"/>
            </a:xfrm>
            <a:custGeom>
              <a:avLst/>
              <a:gdLst>
                <a:gd name="T0" fmla="*/ 35 w 35"/>
                <a:gd name="T1" fmla="*/ 13 h 30"/>
                <a:gd name="T2" fmla="*/ 8 w 35"/>
                <a:gd name="T3" fmla="*/ 30 h 30"/>
                <a:gd name="T4" fmla="*/ 0 w 35"/>
                <a:gd name="T5" fmla="*/ 17 h 30"/>
                <a:gd name="T6" fmla="*/ 27 w 35"/>
                <a:gd name="T7" fmla="*/ 0 h 30"/>
                <a:gd name="T8" fmla="*/ 35 w 35"/>
                <a:gd name="T9" fmla="*/ 13 h 30"/>
              </a:gdLst>
              <a:ahLst/>
              <a:cxnLst>
                <a:cxn ang="0">
                  <a:pos x="T0" y="T1"/>
                </a:cxn>
                <a:cxn ang="0">
                  <a:pos x="T2" y="T3"/>
                </a:cxn>
                <a:cxn ang="0">
                  <a:pos x="T4" y="T5"/>
                </a:cxn>
                <a:cxn ang="0">
                  <a:pos x="T6" y="T7"/>
                </a:cxn>
                <a:cxn ang="0">
                  <a:pos x="T8" y="T9"/>
                </a:cxn>
              </a:cxnLst>
              <a:rect l="0" t="0" r="r" b="b"/>
              <a:pathLst>
                <a:path w="35" h="30">
                  <a:moveTo>
                    <a:pt x="35" y="13"/>
                  </a:moveTo>
                  <a:lnTo>
                    <a:pt x="8" y="30"/>
                  </a:lnTo>
                  <a:lnTo>
                    <a:pt x="0" y="17"/>
                  </a:lnTo>
                  <a:lnTo>
                    <a:pt x="27"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24" name="Freeform 185"/>
            <p:cNvSpPr>
              <a:spLocks/>
            </p:cNvSpPr>
            <p:nvPr userDrawn="1"/>
          </p:nvSpPr>
          <p:spPr bwMode="gray">
            <a:xfrm>
              <a:off x="10666413" y="5949950"/>
              <a:ext cx="57150" cy="49213"/>
            </a:xfrm>
            <a:custGeom>
              <a:avLst/>
              <a:gdLst>
                <a:gd name="T0" fmla="*/ 36 w 36"/>
                <a:gd name="T1" fmla="*/ 13 h 31"/>
                <a:gd name="T2" fmla="*/ 9 w 36"/>
                <a:gd name="T3" fmla="*/ 31 h 31"/>
                <a:gd name="T4" fmla="*/ 9 w 36"/>
                <a:gd name="T5" fmla="*/ 31 h 31"/>
                <a:gd name="T6" fmla="*/ 0 w 36"/>
                <a:gd name="T7" fmla="*/ 18 h 31"/>
                <a:gd name="T8" fmla="*/ 0 w 36"/>
                <a:gd name="T9" fmla="*/ 18 h 31"/>
                <a:gd name="T10" fmla="*/ 27 w 36"/>
                <a:gd name="T11" fmla="*/ 0 h 31"/>
                <a:gd name="T12" fmla="*/ 36 w 36"/>
                <a:gd name="T13" fmla="*/ 13 h 31"/>
              </a:gdLst>
              <a:ahLst/>
              <a:cxnLst>
                <a:cxn ang="0">
                  <a:pos x="T0" y="T1"/>
                </a:cxn>
                <a:cxn ang="0">
                  <a:pos x="T2" y="T3"/>
                </a:cxn>
                <a:cxn ang="0">
                  <a:pos x="T4" y="T5"/>
                </a:cxn>
                <a:cxn ang="0">
                  <a:pos x="T6" y="T7"/>
                </a:cxn>
                <a:cxn ang="0">
                  <a:pos x="T8" y="T9"/>
                </a:cxn>
                <a:cxn ang="0">
                  <a:pos x="T10" y="T11"/>
                </a:cxn>
                <a:cxn ang="0">
                  <a:pos x="T12" y="T13"/>
                </a:cxn>
              </a:cxnLst>
              <a:rect l="0" t="0" r="r" b="b"/>
              <a:pathLst>
                <a:path w="36" h="31">
                  <a:moveTo>
                    <a:pt x="36" y="13"/>
                  </a:moveTo>
                  <a:lnTo>
                    <a:pt x="9" y="31"/>
                  </a:lnTo>
                  <a:lnTo>
                    <a:pt x="9" y="31"/>
                  </a:lnTo>
                  <a:lnTo>
                    <a:pt x="0" y="18"/>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25" name="Freeform 186"/>
            <p:cNvSpPr>
              <a:spLocks/>
            </p:cNvSpPr>
            <p:nvPr userDrawn="1"/>
          </p:nvSpPr>
          <p:spPr bwMode="gray">
            <a:xfrm>
              <a:off x="10637838" y="5903913"/>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26" name="Freeform 187"/>
            <p:cNvSpPr>
              <a:spLocks/>
            </p:cNvSpPr>
            <p:nvPr userDrawn="1"/>
          </p:nvSpPr>
          <p:spPr bwMode="gray">
            <a:xfrm>
              <a:off x="10607676" y="5859463"/>
              <a:ext cx="57150" cy="50800"/>
            </a:xfrm>
            <a:custGeom>
              <a:avLst/>
              <a:gdLst>
                <a:gd name="T0" fmla="*/ 36 w 36"/>
                <a:gd name="T1" fmla="*/ 14 h 32"/>
                <a:gd name="T2" fmla="*/ 8 w 36"/>
                <a:gd name="T3" fmla="*/ 32 h 32"/>
                <a:gd name="T4" fmla="*/ 0 w 36"/>
                <a:gd name="T5" fmla="*/ 18 h 32"/>
                <a:gd name="T6" fmla="*/ 0 w 36"/>
                <a:gd name="T7" fmla="*/ 18 h 32"/>
                <a:gd name="T8" fmla="*/ 28 w 36"/>
                <a:gd name="T9" fmla="*/ 0 h 32"/>
                <a:gd name="T10" fmla="*/ 36 w 36"/>
                <a:gd name="T11" fmla="*/ 14 h 32"/>
              </a:gdLst>
              <a:ahLst/>
              <a:cxnLst>
                <a:cxn ang="0">
                  <a:pos x="T0" y="T1"/>
                </a:cxn>
                <a:cxn ang="0">
                  <a:pos x="T2" y="T3"/>
                </a:cxn>
                <a:cxn ang="0">
                  <a:pos x="T4" y="T5"/>
                </a:cxn>
                <a:cxn ang="0">
                  <a:pos x="T6" y="T7"/>
                </a:cxn>
                <a:cxn ang="0">
                  <a:pos x="T8" y="T9"/>
                </a:cxn>
                <a:cxn ang="0">
                  <a:pos x="T10" y="T11"/>
                </a:cxn>
              </a:cxnLst>
              <a:rect l="0" t="0" r="r" b="b"/>
              <a:pathLst>
                <a:path w="36" h="32">
                  <a:moveTo>
                    <a:pt x="36" y="14"/>
                  </a:moveTo>
                  <a:lnTo>
                    <a:pt x="8" y="32"/>
                  </a:lnTo>
                  <a:lnTo>
                    <a:pt x="0" y="18"/>
                  </a:lnTo>
                  <a:lnTo>
                    <a:pt x="0" y="18"/>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27" name="Freeform 188"/>
            <p:cNvSpPr>
              <a:spLocks/>
            </p:cNvSpPr>
            <p:nvPr userDrawn="1"/>
          </p:nvSpPr>
          <p:spPr bwMode="gray">
            <a:xfrm>
              <a:off x="10577513" y="5815013"/>
              <a:ext cx="57150" cy="49213"/>
            </a:xfrm>
            <a:custGeom>
              <a:avLst/>
              <a:gdLst>
                <a:gd name="T0" fmla="*/ 36 w 36"/>
                <a:gd name="T1" fmla="*/ 13 h 31"/>
                <a:gd name="T2" fmla="*/ 9 w 36"/>
                <a:gd name="T3" fmla="*/ 31 h 31"/>
                <a:gd name="T4" fmla="*/ 9 w 36"/>
                <a:gd name="T5" fmla="*/ 31 h 31"/>
                <a:gd name="T6" fmla="*/ 0 w 36"/>
                <a:gd name="T7" fmla="*/ 18 h 31"/>
                <a:gd name="T8" fmla="*/ 27 w 36"/>
                <a:gd name="T9" fmla="*/ 0 h 31"/>
                <a:gd name="T10" fmla="*/ 36 w 36"/>
                <a:gd name="T11" fmla="*/ 13 h 31"/>
              </a:gdLst>
              <a:ahLst/>
              <a:cxnLst>
                <a:cxn ang="0">
                  <a:pos x="T0" y="T1"/>
                </a:cxn>
                <a:cxn ang="0">
                  <a:pos x="T2" y="T3"/>
                </a:cxn>
                <a:cxn ang="0">
                  <a:pos x="T4" y="T5"/>
                </a:cxn>
                <a:cxn ang="0">
                  <a:pos x="T6" y="T7"/>
                </a:cxn>
                <a:cxn ang="0">
                  <a:pos x="T8" y="T9"/>
                </a:cxn>
                <a:cxn ang="0">
                  <a:pos x="T10" y="T11"/>
                </a:cxn>
              </a:cxnLst>
              <a:rect l="0" t="0" r="r" b="b"/>
              <a:pathLst>
                <a:path w="36" h="31">
                  <a:moveTo>
                    <a:pt x="36" y="13"/>
                  </a:moveTo>
                  <a:lnTo>
                    <a:pt x="9" y="31"/>
                  </a:ln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28" name="Freeform 189"/>
            <p:cNvSpPr>
              <a:spLocks/>
            </p:cNvSpPr>
            <p:nvPr userDrawn="1"/>
          </p:nvSpPr>
          <p:spPr bwMode="gray">
            <a:xfrm>
              <a:off x="10548938" y="5772150"/>
              <a:ext cx="57150" cy="47625"/>
            </a:xfrm>
            <a:custGeom>
              <a:avLst/>
              <a:gdLst>
                <a:gd name="T0" fmla="*/ 36 w 36"/>
                <a:gd name="T1" fmla="*/ 13 h 30"/>
                <a:gd name="T2" fmla="*/ 9 w 36"/>
                <a:gd name="T3" fmla="*/ 30 h 30"/>
                <a:gd name="T4" fmla="*/ 0 w 36"/>
                <a:gd name="T5" fmla="*/ 17 h 30"/>
                <a:gd name="T6" fmla="*/ 27 w 36"/>
                <a:gd name="T7" fmla="*/ 0 h 30"/>
                <a:gd name="T8" fmla="*/ 36 w 36"/>
                <a:gd name="T9" fmla="*/ 13 h 30"/>
              </a:gdLst>
              <a:ahLst/>
              <a:cxnLst>
                <a:cxn ang="0">
                  <a:pos x="T0" y="T1"/>
                </a:cxn>
                <a:cxn ang="0">
                  <a:pos x="T2" y="T3"/>
                </a:cxn>
                <a:cxn ang="0">
                  <a:pos x="T4" y="T5"/>
                </a:cxn>
                <a:cxn ang="0">
                  <a:pos x="T6" y="T7"/>
                </a:cxn>
                <a:cxn ang="0">
                  <a:pos x="T8" y="T9"/>
                </a:cxn>
              </a:cxnLst>
              <a:rect l="0" t="0" r="r" b="b"/>
              <a:pathLst>
                <a:path w="36" h="30">
                  <a:moveTo>
                    <a:pt x="36" y="13"/>
                  </a:moveTo>
                  <a:lnTo>
                    <a:pt x="9" y="30"/>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29" name="Freeform 190"/>
            <p:cNvSpPr>
              <a:spLocks/>
            </p:cNvSpPr>
            <p:nvPr userDrawn="1"/>
          </p:nvSpPr>
          <p:spPr bwMode="gray">
            <a:xfrm>
              <a:off x="10520363" y="5726113"/>
              <a:ext cx="55563" cy="50800"/>
            </a:xfrm>
            <a:custGeom>
              <a:avLst/>
              <a:gdLst>
                <a:gd name="T0" fmla="*/ 35 w 35"/>
                <a:gd name="T1" fmla="*/ 14 h 32"/>
                <a:gd name="T2" fmla="*/ 8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30" name="Freeform 191"/>
            <p:cNvSpPr>
              <a:spLocks/>
            </p:cNvSpPr>
            <p:nvPr userDrawn="1"/>
          </p:nvSpPr>
          <p:spPr bwMode="gray">
            <a:xfrm>
              <a:off x="10488613" y="56816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31" name="Freeform 192"/>
            <p:cNvSpPr>
              <a:spLocks/>
            </p:cNvSpPr>
            <p:nvPr userDrawn="1"/>
          </p:nvSpPr>
          <p:spPr bwMode="gray">
            <a:xfrm>
              <a:off x="10460038" y="563721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32" name="Freeform 193"/>
            <p:cNvSpPr>
              <a:spLocks/>
            </p:cNvSpPr>
            <p:nvPr userDrawn="1"/>
          </p:nvSpPr>
          <p:spPr bwMode="gray">
            <a:xfrm>
              <a:off x="10431463" y="5594350"/>
              <a:ext cx="55563" cy="47625"/>
            </a:xfrm>
            <a:custGeom>
              <a:avLst/>
              <a:gdLst>
                <a:gd name="T0" fmla="*/ 35 w 35"/>
                <a:gd name="T1" fmla="*/ 12 h 30"/>
                <a:gd name="T2" fmla="*/ 9 w 35"/>
                <a:gd name="T3" fmla="*/ 30 h 30"/>
                <a:gd name="T4" fmla="*/ 9 w 35"/>
                <a:gd name="T5" fmla="*/ 30 h 30"/>
                <a:gd name="T6" fmla="*/ 0 w 35"/>
                <a:gd name="T7" fmla="*/ 17 h 30"/>
                <a:gd name="T8" fmla="*/ 0 w 35"/>
                <a:gd name="T9" fmla="*/ 17 h 30"/>
                <a:gd name="T10" fmla="*/ 27 w 35"/>
                <a:gd name="T11" fmla="*/ 0 h 30"/>
                <a:gd name="T12" fmla="*/ 35 w 35"/>
                <a:gd name="T13" fmla="*/ 12 h 30"/>
              </a:gdLst>
              <a:ahLst/>
              <a:cxnLst>
                <a:cxn ang="0">
                  <a:pos x="T0" y="T1"/>
                </a:cxn>
                <a:cxn ang="0">
                  <a:pos x="T2" y="T3"/>
                </a:cxn>
                <a:cxn ang="0">
                  <a:pos x="T4" y="T5"/>
                </a:cxn>
                <a:cxn ang="0">
                  <a:pos x="T6" y="T7"/>
                </a:cxn>
                <a:cxn ang="0">
                  <a:pos x="T8" y="T9"/>
                </a:cxn>
                <a:cxn ang="0">
                  <a:pos x="T10" y="T11"/>
                </a:cxn>
                <a:cxn ang="0">
                  <a:pos x="T12" y="T13"/>
                </a:cxn>
              </a:cxnLst>
              <a:rect l="0" t="0" r="r" b="b"/>
              <a:pathLst>
                <a:path w="35" h="30">
                  <a:moveTo>
                    <a:pt x="35" y="12"/>
                  </a:moveTo>
                  <a:lnTo>
                    <a:pt x="9" y="30"/>
                  </a:lnTo>
                  <a:lnTo>
                    <a:pt x="9" y="30"/>
                  </a:lnTo>
                  <a:lnTo>
                    <a:pt x="0" y="17"/>
                  </a:lnTo>
                  <a:lnTo>
                    <a:pt x="0" y="17"/>
                  </a:lnTo>
                  <a:lnTo>
                    <a:pt x="27" y="0"/>
                  </a:lnTo>
                  <a:lnTo>
                    <a:pt x="35" y="12"/>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33" name="Freeform 194"/>
            <p:cNvSpPr>
              <a:spLocks/>
            </p:cNvSpPr>
            <p:nvPr userDrawn="1"/>
          </p:nvSpPr>
          <p:spPr bwMode="gray">
            <a:xfrm>
              <a:off x="10401301" y="5548313"/>
              <a:ext cx="57150" cy="49213"/>
            </a:xfrm>
            <a:custGeom>
              <a:avLst/>
              <a:gdLst>
                <a:gd name="T0" fmla="*/ 36 w 36"/>
                <a:gd name="T1" fmla="*/ 14 h 31"/>
                <a:gd name="T2" fmla="*/ 9 w 36"/>
                <a:gd name="T3" fmla="*/ 31 h 31"/>
                <a:gd name="T4" fmla="*/ 0 w 36"/>
                <a:gd name="T5" fmla="*/ 18 h 31"/>
                <a:gd name="T6" fmla="*/ 27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9" y="31"/>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34" name="Freeform 195"/>
            <p:cNvSpPr>
              <a:spLocks/>
            </p:cNvSpPr>
            <p:nvPr userDrawn="1"/>
          </p:nvSpPr>
          <p:spPr bwMode="gray">
            <a:xfrm>
              <a:off x="10371138" y="5503863"/>
              <a:ext cx="58738" cy="50800"/>
            </a:xfrm>
            <a:custGeom>
              <a:avLst/>
              <a:gdLst>
                <a:gd name="T0" fmla="*/ 37 w 37"/>
                <a:gd name="T1" fmla="*/ 14 h 32"/>
                <a:gd name="T2" fmla="*/ 9 w 37"/>
                <a:gd name="T3" fmla="*/ 32 h 32"/>
                <a:gd name="T4" fmla="*/ 0 w 37"/>
                <a:gd name="T5" fmla="*/ 18 h 32"/>
                <a:gd name="T6" fmla="*/ 0 w 37"/>
                <a:gd name="T7" fmla="*/ 18 h 32"/>
                <a:gd name="T8" fmla="*/ 28 w 37"/>
                <a:gd name="T9" fmla="*/ 0 h 32"/>
                <a:gd name="T10" fmla="*/ 37 w 37"/>
                <a:gd name="T11" fmla="*/ 14 h 32"/>
              </a:gdLst>
              <a:ahLst/>
              <a:cxnLst>
                <a:cxn ang="0">
                  <a:pos x="T0" y="T1"/>
                </a:cxn>
                <a:cxn ang="0">
                  <a:pos x="T2" y="T3"/>
                </a:cxn>
                <a:cxn ang="0">
                  <a:pos x="T4" y="T5"/>
                </a:cxn>
                <a:cxn ang="0">
                  <a:pos x="T6" y="T7"/>
                </a:cxn>
                <a:cxn ang="0">
                  <a:pos x="T8" y="T9"/>
                </a:cxn>
                <a:cxn ang="0">
                  <a:pos x="T10" y="T11"/>
                </a:cxn>
              </a:cxnLst>
              <a:rect l="0" t="0" r="r" b="b"/>
              <a:pathLst>
                <a:path w="37" h="32">
                  <a:moveTo>
                    <a:pt x="37" y="14"/>
                  </a:move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35" name="Freeform 196"/>
            <p:cNvSpPr>
              <a:spLocks/>
            </p:cNvSpPr>
            <p:nvPr userDrawn="1"/>
          </p:nvSpPr>
          <p:spPr bwMode="gray">
            <a:xfrm>
              <a:off x="10342563" y="5459413"/>
              <a:ext cx="58738" cy="49213"/>
            </a:xfrm>
            <a:custGeom>
              <a:avLst/>
              <a:gdLst>
                <a:gd name="T0" fmla="*/ 37 w 37"/>
                <a:gd name="T1" fmla="*/ 13 h 31"/>
                <a:gd name="T2" fmla="*/ 9 w 37"/>
                <a:gd name="T3" fmla="*/ 31 h 31"/>
                <a:gd name="T4" fmla="*/ 9 w 37"/>
                <a:gd name="T5" fmla="*/ 31 h 31"/>
                <a:gd name="T6" fmla="*/ 0 w 37"/>
                <a:gd name="T7" fmla="*/ 18 h 31"/>
                <a:gd name="T8" fmla="*/ 27 w 37"/>
                <a:gd name="T9" fmla="*/ 0 h 31"/>
                <a:gd name="T10" fmla="*/ 37 w 37"/>
                <a:gd name="T11" fmla="*/ 13 h 31"/>
              </a:gdLst>
              <a:ahLst/>
              <a:cxnLst>
                <a:cxn ang="0">
                  <a:pos x="T0" y="T1"/>
                </a:cxn>
                <a:cxn ang="0">
                  <a:pos x="T2" y="T3"/>
                </a:cxn>
                <a:cxn ang="0">
                  <a:pos x="T4" y="T5"/>
                </a:cxn>
                <a:cxn ang="0">
                  <a:pos x="T6" y="T7"/>
                </a:cxn>
                <a:cxn ang="0">
                  <a:pos x="T8" y="T9"/>
                </a:cxn>
                <a:cxn ang="0">
                  <a:pos x="T10" y="T11"/>
                </a:cxn>
              </a:cxnLst>
              <a:rect l="0" t="0" r="r" b="b"/>
              <a:pathLst>
                <a:path w="37" h="31">
                  <a:moveTo>
                    <a:pt x="37" y="13"/>
                  </a:moveTo>
                  <a:lnTo>
                    <a:pt x="9" y="31"/>
                  </a:ln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36" name="Freeform 197"/>
            <p:cNvSpPr>
              <a:spLocks/>
            </p:cNvSpPr>
            <p:nvPr userDrawn="1"/>
          </p:nvSpPr>
          <p:spPr bwMode="gray">
            <a:xfrm>
              <a:off x="10313988" y="5413375"/>
              <a:ext cx="55563" cy="50800"/>
            </a:xfrm>
            <a:custGeom>
              <a:avLst/>
              <a:gdLst>
                <a:gd name="T0" fmla="*/ 35 w 35"/>
                <a:gd name="T1" fmla="*/ 14 h 32"/>
                <a:gd name="T2" fmla="*/ 8 w 35"/>
                <a:gd name="T3" fmla="*/ 32 h 32"/>
                <a:gd name="T4" fmla="*/ 0 w 35"/>
                <a:gd name="T5" fmla="*/ 19 h 32"/>
                <a:gd name="T6" fmla="*/ 26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9"/>
                  </a:lnTo>
                  <a:lnTo>
                    <a:pt x="26"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37" name="Freeform 198"/>
            <p:cNvSpPr>
              <a:spLocks/>
            </p:cNvSpPr>
            <p:nvPr userDrawn="1"/>
          </p:nvSpPr>
          <p:spPr bwMode="gray">
            <a:xfrm>
              <a:off x="10283826" y="5370513"/>
              <a:ext cx="57150" cy="49213"/>
            </a:xfrm>
            <a:custGeom>
              <a:avLst/>
              <a:gdLst>
                <a:gd name="T0" fmla="*/ 36 w 36"/>
                <a:gd name="T1" fmla="*/ 13 h 31"/>
                <a:gd name="T2" fmla="*/ 9 w 36"/>
                <a:gd name="T3" fmla="*/ 31 h 31"/>
                <a:gd name="T4" fmla="*/ 0 w 36"/>
                <a:gd name="T5" fmla="*/ 17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38" name="Freeform 199"/>
            <p:cNvSpPr>
              <a:spLocks/>
            </p:cNvSpPr>
            <p:nvPr userDrawn="1"/>
          </p:nvSpPr>
          <p:spPr bwMode="gray">
            <a:xfrm>
              <a:off x="10253663" y="5326063"/>
              <a:ext cx="58738" cy="49213"/>
            </a:xfrm>
            <a:custGeom>
              <a:avLst/>
              <a:gdLst>
                <a:gd name="T0" fmla="*/ 37 w 37"/>
                <a:gd name="T1" fmla="*/ 14 h 31"/>
                <a:gd name="T2" fmla="*/ 10 w 37"/>
                <a:gd name="T3" fmla="*/ 31 h 31"/>
                <a:gd name="T4" fmla="*/ 0 w 37"/>
                <a:gd name="T5" fmla="*/ 18 h 31"/>
                <a:gd name="T6" fmla="*/ 28 w 37"/>
                <a:gd name="T7" fmla="*/ 0 h 31"/>
                <a:gd name="T8" fmla="*/ 37 w 37"/>
                <a:gd name="T9" fmla="*/ 14 h 31"/>
              </a:gdLst>
              <a:ahLst/>
              <a:cxnLst>
                <a:cxn ang="0">
                  <a:pos x="T0" y="T1"/>
                </a:cxn>
                <a:cxn ang="0">
                  <a:pos x="T2" y="T3"/>
                </a:cxn>
                <a:cxn ang="0">
                  <a:pos x="T4" y="T5"/>
                </a:cxn>
                <a:cxn ang="0">
                  <a:pos x="T6" y="T7"/>
                </a:cxn>
                <a:cxn ang="0">
                  <a:pos x="T8" y="T9"/>
                </a:cxn>
              </a:cxnLst>
              <a:rect l="0" t="0" r="r" b="b"/>
              <a:pathLst>
                <a:path w="37" h="31">
                  <a:moveTo>
                    <a:pt x="37" y="14"/>
                  </a:moveTo>
                  <a:lnTo>
                    <a:pt x="10" y="31"/>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39" name="Freeform 200"/>
            <p:cNvSpPr>
              <a:spLocks/>
            </p:cNvSpPr>
            <p:nvPr userDrawn="1"/>
          </p:nvSpPr>
          <p:spPr bwMode="gray">
            <a:xfrm>
              <a:off x="10225088" y="5281613"/>
              <a:ext cx="55563" cy="49213"/>
            </a:xfrm>
            <a:custGeom>
              <a:avLst/>
              <a:gdLst>
                <a:gd name="T0" fmla="*/ 35 w 35"/>
                <a:gd name="T1" fmla="*/ 13 h 31"/>
                <a:gd name="T2" fmla="*/ 8 w 35"/>
                <a:gd name="T3" fmla="*/ 31 h 31"/>
                <a:gd name="T4" fmla="*/ 0 w 35"/>
                <a:gd name="T5" fmla="*/ 18 h 31"/>
                <a:gd name="T6" fmla="*/ 28 w 35"/>
                <a:gd name="T7" fmla="*/ 0 h 31"/>
                <a:gd name="T8" fmla="*/ 35 w 35"/>
                <a:gd name="T9" fmla="*/ 13 h 31"/>
              </a:gdLst>
              <a:ahLst/>
              <a:cxnLst>
                <a:cxn ang="0">
                  <a:pos x="T0" y="T1"/>
                </a:cxn>
                <a:cxn ang="0">
                  <a:pos x="T2" y="T3"/>
                </a:cxn>
                <a:cxn ang="0">
                  <a:pos x="T4" y="T5"/>
                </a:cxn>
                <a:cxn ang="0">
                  <a:pos x="T6" y="T7"/>
                </a:cxn>
                <a:cxn ang="0">
                  <a:pos x="T8" y="T9"/>
                </a:cxn>
              </a:cxnLst>
              <a:rect l="0" t="0" r="r" b="b"/>
              <a:pathLst>
                <a:path w="35" h="31">
                  <a:moveTo>
                    <a:pt x="35" y="13"/>
                  </a:moveTo>
                  <a:lnTo>
                    <a:pt x="8" y="31"/>
                  </a:lnTo>
                  <a:lnTo>
                    <a:pt x="0" y="18"/>
                  </a:lnTo>
                  <a:lnTo>
                    <a:pt x="28"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40" name="Freeform 201"/>
            <p:cNvSpPr>
              <a:spLocks/>
            </p:cNvSpPr>
            <p:nvPr userDrawn="1"/>
          </p:nvSpPr>
          <p:spPr bwMode="gray">
            <a:xfrm>
              <a:off x="10194926" y="5235575"/>
              <a:ext cx="57150" cy="50800"/>
            </a:xfrm>
            <a:custGeom>
              <a:avLst/>
              <a:gdLst>
                <a:gd name="T0" fmla="*/ 36 w 36"/>
                <a:gd name="T1" fmla="*/ 14 h 32"/>
                <a:gd name="T2" fmla="*/ 9 w 36"/>
                <a:gd name="T3" fmla="*/ 32 h 32"/>
                <a:gd name="T4" fmla="*/ 9 w 36"/>
                <a:gd name="T5" fmla="*/ 32 h 32"/>
                <a:gd name="T6" fmla="*/ 0 w 36"/>
                <a:gd name="T7" fmla="*/ 19 h 32"/>
                <a:gd name="T8" fmla="*/ 0 w 36"/>
                <a:gd name="T9" fmla="*/ 19 h 32"/>
                <a:gd name="T10" fmla="*/ 27 w 36"/>
                <a:gd name="T11" fmla="*/ 0 h 32"/>
                <a:gd name="T12" fmla="*/ 36 w 36"/>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6" h="32">
                  <a:moveTo>
                    <a:pt x="36" y="14"/>
                  </a:moveTo>
                  <a:lnTo>
                    <a:pt x="9" y="32"/>
                  </a:lnTo>
                  <a:lnTo>
                    <a:pt x="9" y="32"/>
                  </a:lnTo>
                  <a:lnTo>
                    <a:pt x="0" y="19"/>
                  </a:lnTo>
                  <a:lnTo>
                    <a:pt x="0" y="19"/>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41" name="Freeform 202"/>
            <p:cNvSpPr>
              <a:spLocks/>
            </p:cNvSpPr>
            <p:nvPr userDrawn="1"/>
          </p:nvSpPr>
          <p:spPr bwMode="gray">
            <a:xfrm>
              <a:off x="10166351" y="5191125"/>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42" name="Freeform 203"/>
            <p:cNvSpPr>
              <a:spLocks/>
            </p:cNvSpPr>
            <p:nvPr userDrawn="1"/>
          </p:nvSpPr>
          <p:spPr bwMode="gray">
            <a:xfrm>
              <a:off x="10136188" y="5148263"/>
              <a:ext cx="57150" cy="49213"/>
            </a:xfrm>
            <a:custGeom>
              <a:avLst/>
              <a:gdLst>
                <a:gd name="T0" fmla="*/ 36 w 36"/>
                <a:gd name="T1" fmla="*/ 14 h 31"/>
                <a:gd name="T2" fmla="*/ 8 w 36"/>
                <a:gd name="T3" fmla="*/ 31 h 31"/>
                <a:gd name="T4" fmla="*/ 0 w 36"/>
                <a:gd name="T5" fmla="*/ 17 h 31"/>
                <a:gd name="T6" fmla="*/ 28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8" y="31"/>
                  </a:lnTo>
                  <a:lnTo>
                    <a:pt x="0" y="17"/>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43" name="Freeform 204"/>
            <p:cNvSpPr>
              <a:spLocks/>
            </p:cNvSpPr>
            <p:nvPr userDrawn="1"/>
          </p:nvSpPr>
          <p:spPr bwMode="gray">
            <a:xfrm>
              <a:off x="10106026" y="5103813"/>
              <a:ext cx="58738" cy="49213"/>
            </a:xfrm>
            <a:custGeom>
              <a:avLst/>
              <a:gdLst>
                <a:gd name="T0" fmla="*/ 37 w 37"/>
                <a:gd name="T1" fmla="*/ 13 h 31"/>
                <a:gd name="T2" fmla="*/ 9 w 37"/>
                <a:gd name="T3" fmla="*/ 31 h 31"/>
                <a:gd name="T4" fmla="*/ 0 w 37"/>
                <a:gd name="T5" fmla="*/ 18 h 31"/>
                <a:gd name="T6" fmla="*/ 27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44" name="Freeform 206"/>
            <p:cNvSpPr>
              <a:spLocks/>
            </p:cNvSpPr>
            <p:nvPr userDrawn="1"/>
          </p:nvSpPr>
          <p:spPr bwMode="gray">
            <a:xfrm>
              <a:off x="10077450" y="505936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45" name="Freeform 207"/>
            <p:cNvSpPr>
              <a:spLocks/>
            </p:cNvSpPr>
            <p:nvPr userDrawn="1"/>
          </p:nvSpPr>
          <p:spPr bwMode="gray">
            <a:xfrm>
              <a:off x="10048875" y="5013325"/>
              <a:ext cx="55562" cy="50800"/>
            </a:xfrm>
            <a:custGeom>
              <a:avLst/>
              <a:gdLst>
                <a:gd name="T0" fmla="*/ 35 w 35"/>
                <a:gd name="T1" fmla="*/ 14 h 32"/>
                <a:gd name="T2" fmla="*/ 9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9"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46" name="Freeform 208"/>
            <p:cNvSpPr>
              <a:spLocks/>
            </p:cNvSpPr>
            <p:nvPr userDrawn="1"/>
          </p:nvSpPr>
          <p:spPr bwMode="gray">
            <a:xfrm>
              <a:off x="10017125" y="4970463"/>
              <a:ext cx="58737" cy="49213"/>
            </a:xfrm>
            <a:custGeom>
              <a:avLst/>
              <a:gdLst>
                <a:gd name="T0" fmla="*/ 37 w 37"/>
                <a:gd name="T1" fmla="*/ 13 h 31"/>
                <a:gd name="T2" fmla="*/ 10 w 37"/>
                <a:gd name="T3" fmla="*/ 31 h 31"/>
                <a:gd name="T4" fmla="*/ 0 w 37"/>
                <a:gd name="T5" fmla="*/ 17 h 31"/>
                <a:gd name="T6" fmla="*/ 28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10" y="31"/>
                  </a:lnTo>
                  <a:lnTo>
                    <a:pt x="0" y="17"/>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47" name="Freeform 209"/>
            <p:cNvSpPr>
              <a:spLocks/>
            </p:cNvSpPr>
            <p:nvPr userDrawn="1"/>
          </p:nvSpPr>
          <p:spPr bwMode="gray">
            <a:xfrm>
              <a:off x="9988550" y="4926013"/>
              <a:ext cx="58737" cy="47625"/>
            </a:xfrm>
            <a:custGeom>
              <a:avLst/>
              <a:gdLst>
                <a:gd name="T0" fmla="*/ 37 w 37"/>
                <a:gd name="T1" fmla="*/ 13 h 30"/>
                <a:gd name="T2" fmla="*/ 9 w 37"/>
                <a:gd name="T3" fmla="*/ 30 h 30"/>
                <a:gd name="T4" fmla="*/ 0 w 37"/>
                <a:gd name="T5" fmla="*/ 18 h 30"/>
                <a:gd name="T6" fmla="*/ 28 w 37"/>
                <a:gd name="T7" fmla="*/ 0 h 30"/>
                <a:gd name="T8" fmla="*/ 37 w 37"/>
                <a:gd name="T9" fmla="*/ 13 h 30"/>
              </a:gdLst>
              <a:ahLst/>
              <a:cxnLst>
                <a:cxn ang="0">
                  <a:pos x="T0" y="T1"/>
                </a:cxn>
                <a:cxn ang="0">
                  <a:pos x="T2" y="T3"/>
                </a:cxn>
                <a:cxn ang="0">
                  <a:pos x="T4" y="T5"/>
                </a:cxn>
                <a:cxn ang="0">
                  <a:pos x="T6" y="T7"/>
                </a:cxn>
                <a:cxn ang="0">
                  <a:pos x="T8" y="T9"/>
                </a:cxn>
              </a:cxnLst>
              <a:rect l="0" t="0" r="r" b="b"/>
              <a:pathLst>
                <a:path w="37" h="30">
                  <a:moveTo>
                    <a:pt x="37" y="13"/>
                  </a:moveTo>
                  <a:lnTo>
                    <a:pt x="9" y="30"/>
                  </a:lnTo>
                  <a:lnTo>
                    <a:pt x="0" y="18"/>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48" name="Freeform 210"/>
            <p:cNvSpPr>
              <a:spLocks/>
            </p:cNvSpPr>
            <p:nvPr userDrawn="1"/>
          </p:nvSpPr>
          <p:spPr bwMode="gray">
            <a:xfrm>
              <a:off x="10856913" y="6146800"/>
              <a:ext cx="50800" cy="46038"/>
            </a:xfrm>
            <a:custGeom>
              <a:avLst/>
              <a:gdLst>
                <a:gd name="T0" fmla="*/ 32 w 32"/>
                <a:gd name="T1" fmla="*/ 14 h 29"/>
                <a:gd name="T2" fmla="*/ 9 w 32"/>
                <a:gd name="T3" fmla="*/ 29 h 29"/>
                <a:gd name="T4" fmla="*/ 0 w 32"/>
                <a:gd name="T5" fmla="*/ 16 h 29"/>
                <a:gd name="T6" fmla="*/ 24 w 32"/>
                <a:gd name="T7" fmla="*/ 0 h 29"/>
                <a:gd name="T8" fmla="*/ 32 w 32"/>
                <a:gd name="T9" fmla="*/ 14 h 29"/>
              </a:gdLst>
              <a:ahLst/>
              <a:cxnLst>
                <a:cxn ang="0">
                  <a:pos x="T0" y="T1"/>
                </a:cxn>
                <a:cxn ang="0">
                  <a:pos x="T2" y="T3"/>
                </a:cxn>
                <a:cxn ang="0">
                  <a:pos x="T4" y="T5"/>
                </a:cxn>
                <a:cxn ang="0">
                  <a:pos x="T6" y="T7"/>
                </a:cxn>
                <a:cxn ang="0">
                  <a:pos x="T8" y="T9"/>
                </a:cxn>
              </a:cxnLst>
              <a:rect l="0" t="0" r="r" b="b"/>
              <a:pathLst>
                <a:path w="32" h="29">
                  <a:moveTo>
                    <a:pt x="32" y="14"/>
                  </a:moveTo>
                  <a:lnTo>
                    <a:pt x="9" y="29"/>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49" name="Freeform 211"/>
            <p:cNvSpPr>
              <a:spLocks/>
            </p:cNvSpPr>
            <p:nvPr userDrawn="1"/>
          </p:nvSpPr>
          <p:spPr bwMode="gray">
            <a:xfrm>
              <a:off x="10826750" y="61023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50" name="Freeform 212"/>
            <p:cNvSpPr>
              <a:spLocks/>
            </p:cNvSpPr>
            <p:nvPr userDrawn="1"/>
          </p:nvSpPr>
          <p:spPr bwMode="gray">
            <a:xfrm>
              <a:off x="10798175" y="60563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51" name="Freeform 213"/>
            <p:cNvSpPr>
              <a:spLocks/>
            </p:cNvSpPr>
            <p:nvPr userDrawn="1"/>
          </p:nvSpPr>
          <p:spPr bwMode="gray">
            <a:xfrm>
              <a:off x="10769600" y="6013450"/>
              <a:ext cx="52387" cy="46038"/>
            </a:xfrm>
            <a:custGeom>
              <a:avLst/>
              <a:gdLst>
                <a:gd name="T0" fmla="*/ 33 w 33"/>
                <a:gd name="T1" fmla="*/ 14 h 29"/>
                <a:gd name="T2" fmla="*/ 9 w 33"/>
                <a:gd name="T3" fmla="*/ 29 h 29"/>
                <a:gd name="T4" fmla="*/ 0 w 33"/>
                <a:gd name="T5" fmla="*/ 15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5"/>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52" name="Freeform 214"/>
            <p:cNvSpPr>
              <a:spLocks/>
            </p:cNvSpPr>
            <p:nvPr userDrawn="1"/>
          </p:nvSpPr>
          <p:spPr bwMode="gray">
            <a:xfrm>
              <a:off x="10739438" y="5946775"/>
              <a:ext cx="84137" cy="68263"/>
            </a:xfrm>
            <a:custGeom>
              <a:avLst/>
              <a:gdLst>
                <a:gd name="T0" fmla="*/ 53 w 53"/>
                <a:gd name="T1" fmla="*/ 14 h 43"/>
                <a:gd name="T2" fmla="*/ 8 w 53"/>
                <a:gd name="T3" fmla="*/ 43 h 43"/>
                <a:gd name="T4" fmla="*/ 0 w 53"/>
                <a:gd name="T5" fmla="*/ 30 h 43"/>
                <a:gd name="T6" fmla="*/ 45 w 53"/>
                <a:gd name="T7" fmla="*/ 0 h 43"/>
                <a:gd name="T8" fmla="*/ 53 w 53"/>
                <a:gd name="T9" fmla="*/ 14 h 43"/>
              </a:gdLst>
              <a:ahLst/>
              <a:cxnLst>
                <a:cxn ang="0">
                  <a:pos x="T0" y="T1"/>
                </a:cxn>
                <a:cxn ang="0">
                  <a:pos x="T2" y="T3"/>
                </a:cxn>
                <a:cxn ang="0">
                  <a:pos x="T4" y="T5"/>
                </a:cxn>
                <a:cxn ang="0">
                  <a:pos x="T6" y="T7"/>
                </a:cxn>
                <a:cxn ang="0">
                  <a:pos x="T8" y="T9"/>
                </a:cxn>
              </a:cxnLst>
              <a:rect l="0" t="0" r="r" b="b"/>
              <a:pathLst>
                <a:path w="53" h="43">
                  <a:moveTo>
                    <a:pt x="53" y="14"/>
                  </a:moveTo>
                  <a:lnTo>
                    <a:pt x="8" y="43"/>
                  </a:lnTo>
                  <a:lnTo>
                    <a:pt x="0" y="30"/>
                  </a:lnTo>
                  <a:lnTo>
                    <a:pt x="45" y="0"/>
                  </a:lnTo>
                  <a:lnTo>
                    <a:pt x="5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53" name="Freeform 215"/>
            <p:cNvSpPr>
              <a:spLocks/>
            </p:cNvSpPr>
            <p:nvPr userDrawn="1"/>
          </p:nvSpPr>
          <p:spPr bwMode="gray">
            <a:xfrm>
              <a:off x="10709275" y="59245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54" name="Freeform 216"/>
            <p:cNvSpPr>
              <a:spLocks/>
            </p:cNvSpPr>
            <p:nvPr userDrawn="1"/>
          </p:nvSpPr>
          <p:spPr bwMode="gray">
            <a:xfrm>
              <a:off x="10680700" y="58785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55" name="Freeform 217"/>
            <p:cNvSpPr>
              <a:spLocks/>
            </p:cNvSpPr>
            <p:nvPr userDrawn="1"/>
          </p:nvSpPr>
          <p:spPr bwMode="gray">
            <a:xfrm>
              <a:off x="10652125" y="5835650"/>
              <a:ext cx="50800" cy="46038"/>
            </a:xfrm>
            <a:custGeom>
              <a:avLst/>
              <a:gdLst>
                <a:gd name="T0" fmla="*/ 32 w 32"/>
                <a:gd name="T1" fmla="*/ 13 h 29"/>
                <a:gd name="T2" fmla="*/ 8 w 32"/>
                <a:gd name="T3" fmla="*/ 29 h 29"/>
                <a:gd name="T4" fmla="*/ 0 w 32"/>
                <a:gd name="T5" fmla="*/ 15 h 29"/>
                <a:gd name="T6" fmla="*/ 24 w 32"/>
                <a:gd name="T7" fmla="*/ 0 h 29"/>
                <a:gd name="T8" fmla="*/ 32 w 32"/>
                <a:gd name="T9" fmla="*/ 13 h 29"/>
              </a:gdLst>
              <a:ahLst/>
              <a:cxnLst>
                <a:cxn ang="0">
                  <a:pos x="T0" y="T1"/>
                </a:cxn>
                <a:cxn ang="0">
                  <a:pos x="T2" y="T3"/>
                </a:cxn>
                <a:cxn ang="0">
                  <a:pos x="T4" y="T5"/>
                </a:cxn>
                <a:cxn ang="0">
                  <a:pos x="T6" y="T7"/>
                </a:cxn>
                <a:cxn ang="0">
                  <a:pos x="T8" y="T9"/>
                </a:cxn>
              </a:cxnLst>
              <a:rect l="0" t="0" r="r" b="b"/>
              <a:pathLst>
                <a:path w="32" h="29">
                  <a:moveTo>
                    <a:pt x="32" y="13"/>
                  </a:moveTo>
                  <a:lnTo>
                    <a:pt x="8" y="29"/>
                  </a:lnTo>
                  <a:lnTo>
                    <a:pt x="0" y="15"/>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56" name="Freeform 218"/>
            <p:cNvSpPr>
              <a:spLocks/>
            </p:cNvSpPr>
            <p:nvPr userDrawn="1"/>
          </p:nvSpPr>
          <p:spPr bwMode="gray">
            <a:xfrm>
              <a:off x="10620375" y="5791200"/>
              <a:ext cx="52387" cy="44450"/>
            </a:xfrm>
            <a:custGeom>
              <a:avLst/>
              <a:gdLst>
                <a:gd name="T0" fmla="*/ 33 w 33"/>
                <a:gd name="T1" fmla="*/ 14 h 28"/>
                <a:gd name="T2" fmla="*/ 9 w 33"/>
                <a:gd name="T3" fmla="*/ 28 h 28"/>
                <a:gd name="T4" fmla="*/ 0 w 33"/>
                <a:gd name="T5" fmla="*/ 15 h 28"/>
                <a:gd name="T6" fmla="*/ 24 w 33"/>
                <a:gd name="T7" fmla="*/ 0 h 28"/>
                <a:gd name="T8" fmla="*/ 33 w 33"/>
                <a:gd name="T9" fmla="*/ 14 h 28"/>
              </a:gdLst>
              <a:ahLst/>
              <a:cxnLst>
                <a:cxn ang="0">
                  <a:pos x="T0" y="T1"/>
                </a:cxn>
                <a:cxn ang="0">
                  <a:pos x="T2" y="T3"/>
                </a:cxn>
                <a:cxn ang="0">
                  <a:pos x="T4" y="T5"/>
                </a:cxn>
                <a:cxn ang="0">
                  <a:pos x="T6" y="T7"/>
                </a:cxn>
                <a:cxn ang="0">
                  <a:pos x="T8" y="T9"/>
                </a:cxn>
              </a:cxnLst>
              <a:rect l="0" t="0" r="r" b="b"/>
              <a:pathLst>
                <a:path w="33" h="28">
                  <a:moveTo>
                    <a:pt x="33" y="14"/>
                  </a:moveTo>
                  <a:lnTo>
                    <a:pt x="9" y="28"/>
                  </a:lnTo>
                  <a:lnTo>
                    <a:pt x="0" y="15"/>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57" name="Freeform 219"/>
            <p:cNvSpPr>
              <a:spLocks/>
            </p:cNvSpPr>
            <p:nvPr userDrawn="1"/>
          </p:nvSpPr>
          <p:spPr bwMode="gray">
            <a:xfrm>
              <a:off x="10591800" y="5724525"/>
              <a:ext cx="85725" cy="68263"/>
            </a:xfrm>
            <a:custGeom>
              <a:avLst/>
              <a:gdLst>
                <a:gd name="T0" fmla="*/ 54 w 54"/>
                <a:gd name="T1" fmla="*/ 14 h 43"/>
                <a:gd name="T2" fmla="*/ 9 w 54"/>
                <a:gd name="T3" fmla="*/ 43 h 43"/>
                <a:gd name="T4" fmla="*/ 0 w 54"/>
                <a:gd name="T5" fmla="*/ 30 h 43"/>
                <a:gd name="T6" fmla="*/ 44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9" y="43"/>
                  </a:lnTo>
                  <a:lnTo>
                    <a:pt x="0" y="30"/>
                  </a:lnTo>
                  <a:lnTo>
                    <a:pt x="44"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58" name="Freeform 220"/>
            <p:cNvSpPr>
              <a:spLocks/>
            </p:cNvSpPr>
            <p:nvPr userDrawn="1"/>
          </p:nvSpPr>
          <p:spPr bwMode="gray">
            <a:xfrm>
              <a:off x="10563225" y="570071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59" name="Freeform 221"/>
            <p:cNvSpPr>
              <a:spLocks/>
            </p:cNvSpPr>
            <p:nvPr userDrawn="1"/>
          </p:nvSpPr>
          <p:spPr bwMode="gray">
            <a:xfrm>
              <a:off x="10533063" y="5656263"/>
              <a:ext cx="52387" cy="47625"/>
            </a:xfrm>
            <a:custGeom>
              <a:avLst/>
              <a:gdLst>
                <a:gd name="T0" fmla="*/ 33 w 33"/>
                <a:gd name="T1" fmla="*/ 14 h 30"/>
                <a:gd name="T2" fmla="*/ 9 w 33"/>
                <a:gd name="T3" fmla="*/ 30 h 30"/>
                <a:gd name="T4" fmla="*/ 0 w 33"/>
                <a:gd name="T5" fmla="*/ 16 h 30"/>
                <a:gd name="T6" fmla="*/ 23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60" name="Freeform 222"/>
            <p:cNvSpPr>
              <a:spLocks/>
            </p:cNvSpPr>
            <p:nvPr userDrawn="1"/>
          </p:nvSpPr>
          <p:spPr bwMode="gray">
            <a:xfrm>
              <a:off x="10502900" y="5613400"/>
              <a:ext cx="52387" cy="44450"/>
            </a:xfrm>
            <a:custGeom>
              <a:avLst/>
              <a:gdLst>
                <a:gd name="T0" fmla="*/ 33 w 33"/>
                <a:gd name="T1" fmla="*/ 12 h 28"/>
                <a:gd name="T2" fmla="*/ 9 w 33"/>
                <a:gd name="T3" fmla="*/ 28 h 28"/>
                <a:gd name="T4" fmla="*/ 0 w 33"/>
                <a:gd name="T5" fmla="*/ 15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5"/>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61" name="Freeform 223"/>
            <p:cNvSpPr>
              <a:spLocks/>
            </p:cNvSpPr>
            <p:nvPr userDrawn="1"/>
          </p:nvSpPr>
          <p:spPr bwMode="gray">
            <a:xfrm>
              <a:off x="10474325" y="5568950"/>
              <a:ext cx="50800" cy="44450"/>
            </a:xfrm>
            <a:custGeom>
              <a:avLst/>
              <a:gdLst>
                <a:gd name="T0" fmla="*/ 32 w 32"/>
                <a:gd name="T1" fmla="*/ 13 h 28"/>
                <a:gd name="T2" fmla="*/ 8 w 32"/>
                <a:gd name="T3" fmla="*/ 28 h 28"/>
                <a:gd name="T4" fmla="*/ 0 w 32"/>
                <a:gd name="T5" fmla="*/ 16 h 28"/>
                <a:gd name="T6" fmla="*/ 24 w 32"/>
                <a:gd name="T7" fmla="*/ 0 h 28"/>
                <a:gd name="T8" fmla="*/ 32 w 32"/>
                <a:gd name="T9" fmla="*/ 13 h 28"/>
              </a:gdLst>
              <a:ahLst/>
              <a:cxnLst>
                <a:cxn ang="0">
                  <a:pos x="T0" y="T1"/>
                </a:cxn>
                <a:cxn ang="0">
                  <a:pos x="T2" y="T3"/>
                </a:cxn>
                <a:cxn ang="0">
                  <a:pos x="T4" y="T5"/>
                </a:cxn>
                <a:cxn ang="0">
                  <a:pos x="T6" y="T7"/>
                </a:cxn>
                <a:cxn ang="0">
                  <a:pos x="T8" y="T9"/>
                </a:cxn>
              </a:cxnLst>
              <a:rect l="0" t="0" r="r" b="b"/>
              <a:pathLst>
                <a:path w="32" h="28">
                  <a:moveTo>
                    <a:pt x="32" y="13"/>
                  </a:moveTo>
                  <a:lnTo>
                    <a:pt x="8" y="28"/>
                  </a:lnTo>
                  <a:lnTo>
                    <a:pt x="0" y="16"/>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62" name="Freeform 224"/>
            <p:cNvSpPr>
              <a:spLocks/>
            </p:cNvSpPr>
            <p:nvPr userDrawn="1"/>
          </p:nvSpPr>
          <p:spPr bwMode="gray">
            <a:xfrm>
              <a:off x="10444163" y="550227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63" name="Freeform 225"/>
            <p:cNvSpPr>
              <a:spLocks/>
            </p:cNvSpPr>
            <p:nvPr userDrawn="1"/>
          </p:nvSpPr>
          <p:spPr bwMode="gray">
            <a:xfrm>
              <a:off x="10415588" y="547846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64" name="Freeform 226"/>
            <p:cNvSpPr>
              <a:spLocks/>
            </p:cNvSpPr>
            <p:nvPr userDrawn="1"/>
          </p:nvSpPr>
          <p:spPr bwMode="gray">
            <a:xfrm>
              <a:off x="10385425" y="5434013"/>
              <a:ext cx="52387" cy="46038"/>
            </a:xfrm>
            <a:custGeom>
              <a:avLst/>
              <a:gdLst>
                <a:gd name="T0" fmla="*/ 33 w 33"/>
                <a:gd name="T1" fmla="*/ 13 h 29"/>
                <a:gd name="T2" fmla="*/ 10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10"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65" name="Freeform 227"/>
            <p:cNvSpPr>
              <a:spLocks/>
            </p:cNvSpPr>
            <p:nvPr userDrawn="1"/>
          </p:nvSpPr>
          <p:spPr bwMode="gray">
            <a:xfrm>
              <a:off x="10355263" y="5391150"/>
              <a:ext cx="52387" cy="44450"/>
            </a:xfrm>
            <a:custGeom>
              <a:avLst/>
              <a:gdLst>
                <a:gd name="T0" fmla="*/ 33 w 33"/>
                <a:gd name="T1" fmla="*/ 13 h 28"/>
                <a:gd name="T2" fmla="*/ 9 w 33"/>
                <a:gd name="T3" fmla="*/ 28 h 28"/>
                <a:gd name="T4" fmla="*/ 0 w 33"/>
                <a:gd name="T5" fmla="*/ 14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4"/>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66" name="Freeform 228"/>
            <p:cNvSpPr>
              <a:spLocks/>
            </p:cNvSpPr>
            <p:nvPr userDrawn="1"/>
          </p:nvSpPr>
          <p:spPr bwMode="gray">
            <a:xfrm>
              <a:off x="10326688" y="53451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67" name="Freeform 229"/>
            <p:cNvSpPr>
              <a:spLocks/>
            </p:cNvSpPr>
            <p:nvPr userDrawn="1"/>
          </p:nvSpPr>
          <p:spPr bwMode="gray">
            <a:xfrm>
              <a:off x="10298113" y="528002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68" name="Freeform 230"/>
            <p:cNvSpPr>
              <a:spLocks/>
            </p:cNvSpPr>
            <p:nvPr userDrawn="1"/>
          </p:nvSpPr>
          <p:spPr bwMode="gray">
            <a:xfrm>
              <a:off x="10269538" y="5256213"/>
              <a:ext cx="49212" cy="46038"/>
            </a:xfrm>
            <a:custGeom>
              <a:avLst/>
              <a:gdLst>
                <a:gd name="T0" fmla="*/ 31 w 31"/>
                <a:gd name="T1" fmla="*/ 14 h 29"/>
                <a:gd name="T2" fmla="*/ 7 w 31"/>
                <a:gd name="T3" fmla="*/ 29 h 29"/>
                <a:gd name="T4" fmla="*/ 0 w 31"/>
                <a:gd name="T5" fmla="*/ 16 h 29"/>
                <a:gd name="T6" fmla="*/ 23 w 31"/>
                <a:gd name="T7" fmla="*/ 0 h 29"/>
                <a:gd name="T8" fmla="*/ 31 w 31"/>
                <a:gd name="T9" fmla="*/ 14 h 29"/>
              </a:gdLst>
              <a:ahLst/>
              <a:cxnLst>
                <a:cxn ang="0">
                  <a:pos x="T0" y="T1"/>
                </a:cxn>
                <a:cxn ang="0">
                  <a:pos x="T2" y="T3"/>
                </a:cxn>
                <a:cxn ang="0">
                  <a:pos x="T4" y="T5"/>
                </a:cxn>
                <a:cxn ang="0">
                  <a:pos x="T6" y="T7"/>
                </a:cxn>
                <a:cxn ang="0">
                  <a:pos x="T8" y="T9"/>
                </a:cxn>
              </a:cxnLst>
              <a:rect l="0" t="0" r="r" b="b"/>
              <a:pathLst>
                <a:path w="31" h="29">
                  <a:moveTo>
                    <a:pt x="31" y="14"/>
                  </a:moveTo>
                  <a:lnTo>
                    <a:pt x="7" y="29"/>
                  </a:lnTo>
                  <a:lnTo>
                    <a:pt x="0" y="16"/>
                  </a:lnTo>
                  <a:lnTo>
                    <a:pt x="23" y="0"/>
                  </a:lnTo>
                  <a:lnTo>
                    <a:pt x="31"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69" name="Freeform 231"/>
            <p:cNvSpPr>
              <a:spLocks/>
            </p:cNvSpPr>
            <p:nvPr userDrawn="1"/>
          </p:nvSpPr>
          <p:spPr bwMode="gray">
            <a:xfrm>
              <a:off x="10237788" y="5213350"/>
              <a:ext cx="52387" cy="44450"/>
            </a:xfrm>
            <a:custGeom>
              <a:avLst/>
              <a:gdLst>
                <a:gd name="T0" fmla="*/ 33 w 33"/>
                <a:gd name="T1" fmla="*/ 12 h 28"/>
                <a:gd name="T2" fmla="*/ 9 w 33"/>
                <a:gd name="T3" fmla="*/ 28 h 28"/>
                <a:gd name="T4" fmla="*/ 0 w 33"/>
                <a:gd name="T5" fmla="*/ 14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4"/>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70" name="Freeform 232"/>
            <p:cNvSpPr>
              <a:spLocks/>
            </p:cNvSpPr>
            <p:nvPr userDrawn="1"/>
          </p:nvSpPr>
          <p:spPr bwMode="gray">
            <a:xfrm>
              <a:off x="10209213" y="5168900"/>
              <a:ext cx="52387" cy="44450"/>
            </a:xfrm>
            <a:custGeom>
              <a:avLst/>
              <a:gdLst>
                <a:gd name="T0" fmla="*/ 33 w 33"/>
                <a:gd name="T1" fmla="*/ 13 h 28"/>
                <a:gd name="T2" fmla="*/ 9 w 33"/>
                <a:gd name="T3" fmla="*/ 28 h 28"/>
                <a:gd name="T4" fmla="*/ 0 w 33"/>
                <a:gd name="T5" fmla="*/ 15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5"/>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71" name="Freeform 233"/>
            <p:cNvSpPr>
              <a:spLocks/>
            </p:cNvSpPr>
            <p:nvPr userDrawn="1"/>
          </p:nvSpPr>
          <p:spPr bwMode="gray">
            <a:xfrm>
              <a:off x="10180638" y="512286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72" name="Freeform 234"/>
            <p:cNvSpPr>
              <a:spLocks/>
            </p:cNvSpPr>
            <p:nvPr userDrawn="1"/>
          </p:nvSpPr>
          <p:spPr bwMode="gray">
            <a:xfrm>
              <a:off x="10148888" y="5056188"/>
              <a:ext cx="85725" cy="68263"/>
            </a:xfrm>
            <a:custGeom>
              <a:avLst/>
              <a:gdLst>
                <a:gd name="T0" fmla="*/ 54 w 54"/>
                <a:gd name="T1" fmla="*/ 14 h 43"/>
                <a:gd name="T2" fmla="*/ 10 w 54"/>
                <a:gd name="T3" fmla="*/ 43 h 43"/>
                <a:gd name="T4" fmla="*/ 0 w 54"/>
                <a:gd name="T5" fmla="*/ 30 h 43"/>
                <a:gd name="T6" fmla="*/ 45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10" y="43"/>
                  </a:lnTo>
                  <a:lnTo>
                    <a:pt x="0" y="30"/>
                  </a:lnTo>
                  <a:lnTo>
                    <a:pt x="45"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73" name="Freeform 235"/>
            <p:cNvSpPr>
              <a:spLocks/>
            </p:cNvSpPr>
            <p:nvPr userDrawn="1"/>
          </p:nvSpPr>
          <p:spPr bwMode="gray">
            <a:xfrm>
              <a:off x="10120313" y="5033963"/>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74" name="Freeform 236"/>
            <p:cNvSpPr>
              <a:spLocks/>
            </p:cNvSpPr>
            <p:nvPr userDrawn="1"/>
          </p:nvSpPr>
          <p:spPr bwMode="gray">
            <a:xfrm>
              <a:off x="10091738" y="4991100"/>
              <a:ext cx="50800" cy="44450"/>
            </a:xfrm>
            <a:custGeom>
              <a:avLst/>
              <a:gdLst>
                <a:gd name="T0" fmla="*/ 32 w 32"/>
                <a:gd name="T1" fmla="*/ 12 h 28"/>
                <a:gd name="T2" fmla="*/ 8 w 32"/>
                <a:gd name="T3" fmla="*/ 28 h 28"/>
                <a:gd name="T4" fmla="*/ 0 w 32"/>
                <a:gd name="T5" fmla="*/ 14 h 28"/>
                <a:gd name="T6" fmla="*/ 24 w 32"/>
                <a:gd name="T7" fmla="*/ 0 h 28"/>
                <a:gd name="T8" fmla="*/ 32 w 32"/>
                <a:gd name="T9" fmla="*/ 12 h 28"/>
              </a:gdLst>
              <a:ahLst/>
              <a:cxnLst>
                <a:cxn ang="0">
                  <a:pos x="T0" y="T1"/>
                </a:cxn>
                <a:cxn ang="0">
                  <a:pos x="T2" y="T3"/>
                </a:cxn>
                <a:cxn ang="0">
                  <a:pos x="T4" y="T5"/>
                </a:cxn>
                <a:cxn ang="0">
                  <a:pos x="T6" y="T7"/>
                </a:cxn>
                <a:cxn ang="0">
                  <a:pos x="T8" y="T9"/>
                </a:cxn>
              </a:cxnLst>
              <a:rect l="0" t="0" r="r" b="b"/>
              <a:pathLst>
                <a:path w="32" h="28">
                  <a:moveTo>
                    <a:pt x="32" y="12"/>
                  </a:moveTo>
                  <a:lnTo>
                    <a:pt x="8" y="28"/>
                  </a:lnTo>
                  <a:lnTo>
                    <a:pt x="0" y="14"/>
                  </a:lnTo>
                  <a:lnTo>
                    <a:pt x="24" y="0"/>
                  </a:lnTo>
                  <a:lnTo>
                    <a:pt x="32"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75" name="Freeform 237"/>
            <p:cNvSpPr>
              <a:spLocks/>
            </p:cNvSpPr>
            <p:nvPr userDrawn="1"/>
          </p:nvSpPr>
          <p:spPr bwMode="gray">
            <a:xfrm>
              <a:off x="10061575" y="4945063"/>
              <a:ext cx="52387" cy="46038"/>
            </a:xfrm>
            <a:custGeom>
              <a:avLst/>
              <a:gdLst>
                <a:gd name="T0" fmla="*/ 33 w 33"/>
                <a:gd name="T1" fmla="*/ 14 h 29"/>
                <a:gd name="T2" fmla="*/ 9 w 33"/>
                <a:gd name="T3" fmla="*/ 29 h 29"/>
                <a:gd name="T4" fmla="*/ 0 w 33"/>
                <a:gd name="T5" fmla="*/ 16 h 29"/>
                <a:gd name="T6" fmla="*/ 24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76" name="Freeform 238"/>
            <p:cNvSpPr>
              <a:spLocks/>
            </p:cNvSpPr>
            <p:nvPr userDrawn="1"/>
          </p:nvSpPr>
          <p:spPr bwMode="gray">
            <a:xfrm>
              <a:off x="10033000" y="4900613"/>
              <a:ext cx="52387" cy="46038"/>
            </a:xfrm>
            <a:custGeom>
              <a:avLst/>
              <a:gdLst>
                <a:gd name="T0" fmla="*/ 33 w 33"/>
                <a:gd name="T1" fmla="*/ 14 h 29"/>
                <a:gd name="T2" fmla="*/ 9 w 33"/>
                <a:gd name="T3" fmla="*/ 29 h 29"/>
                <a:gd name="T4" fmla="*/ 0 w 33"/>
                <a:gd name="T5" fmla="*/ 16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Tree>
    <p:extLst>
      <p:ext uri="{BB962C8B-B14F-4D97-AF65-F5344CB8AC3E}">
        <p14:creationId xmlns:p14="http://schemas.microsoft.com/office/powerpoint/2010/main" val="40280879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01977" y="2084187"/>
            <a:ext cx="5378549" cy="1793090"/>
          </a:xfrm>
          <a:noFill/>
        </p:spPr>
        <p:txBody>
          <a:bodyPr lIns="146304" tIns="91440" rIns="146304" bIns="91440" anchor="t" anchorCtr="0"/>
          <a:lstStyle>
            <a:lvl1pPr>
              <a:defRPr sz="3971" spc="-74"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01976" y="3878574"/>
            <a:ext cx="4706231" cy="1792326"/>
          </a:xfrm>
          <a:noFill/>
        </p:spPr>
        <p:txBody>
          <a:bodyPr lIns="164592" tIns="109728" rIns="164592" bIns="109728">
            <a:noAutofit/>
          </a:bodyPr>
          <a:lstStyle>
            <a:lvl1pPr marL="0" indent="0">
              <a:spcBef>
                <a:spcPts val="0"/>
              </a:spcBef>
              <a:buNone/>
              <a:defRPr sz="2353" spc="0" baseline="0">
                <a:gradFill>
                  <a:gsLst>
                    <a:gs pos="91000">
                      <a:schemeClr val="tx1"/>
                    </a:gs>
                    <a:gs pos="0">
                      <a:schemeClr val="tx1"/>
                    </a:gs>
                  </a:gsLst>
                  <a:lin ang="5400000" scaled="0"/>
                </a:gradFill>
                <a:latin typeface="+mn-lt"/>
              </a:defRPr>
            </a:lvl1pPr>
          </a:lstStyle>
          <a:p>
            <a:pPr lvl="0"/>
            <a:r>
              <a:rPr lang="en-US"/>
              <a:t>Speaker name</a:t>
            </a:r>
          </a:p>
        </p:txBody>
      </p:sp>
      <p:pic>
        <p:nvPicPr>
          <p:cNvPr id="3" name="Picture 2"/>
          <p:cNvPicPr>
            <a:picLocks noChangeAspect="1"/>
          </p:cNvPicPr>
          <p:nvPr/>
        </p:nvPicPr>
        <p:blipFill>
          <a:blip r:embed="rId2"/>
          <a:stretch>
            <a:fillRect/>
          </a:stretch>
        </p:blipFill>
        <p:spPr bwMode="black">
          <a:xfrm>
            <a:off x="336159" y="470067"/>
            <a:ext cx="1090693" cy="304828"/>
          </a:xfrm>
          <a:prstGeom prst="rect">
            <a:avLst/>
          </a:prstGeom>
        </p:spPr>
      </p:pic>
      <p:grpSp>
        <p:nvGrpSpPr>
          <p:cNvPr id="393" name="Group 392"/>
          <p:cNvGrpSpPr>
            <a:grpSpLocks noChangeAspect="1"/>
          </p:cNvGrpSpPr>
          <p:nvPr/>
        </p:nvGrpSpPr>
        <p:grpSpPr bwMode="gray">
          <a:xfrm>
            <a:off x="5580526" y="2676792"/>
            <a:ext cx="3563474" cy="4181209"/>
            <a:chOff x="7670801" y="3252788"/>
            <a:chExt cx="4017963" cy="3535362"/>
          </a:xfrm>
        </p:grpSpPr>
        <p:sp>
          <p:nvSpPr>
            <p:cNvPr id="394" name="Freeform 7"/>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BA8C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95" name="Freeform 8"/>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close/>
                </a:path>
              </a:pathLst>
            </a:custGeom>
            <a:solidFill>
              <a:srgbClr val="5DB1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96" name="Freeform 9"/>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97" name="Freeform 10"/>
            <p:cNvSpPr>
              <a:spLocks/>
            </p:cNvSpPr>
            <p:nvPr userDrawn="1"/>
          </p:nvSpPr>
          <p:spPr bwMode="gray">
            <a:xfrm>
              <a:off x="8637588" y="5445125"/>
              <a:ext cx="465138" cy="623888"/>
            </a:xfrm>
            <a:custGeom>
              <a:avLst/>
              <a:gdLst>
                <a:gd name="T0" fmla="*/ 202 w 257"/>
                <a:gd name="T1" fmla="*/ 3 h 348"/>
                <a:gd name="T2" fmla="*/ 171 w 257"/>
                <a:gd name="T3" fmla="*/ 43 h 348"/>
                <a:gd name="T4" fmla="*/ 245 w 257"/>
                <a:gd name="T5" fmla="*/ 323 h 348"/>
                <a:gd name="T6" fmla="*/ 257 w 257"/>
                <a:gd name="T7" fmla="*/ 329 h 348"/>
                <a:gd name="T8" fmla="*/ 109 w 257"/>
                <a:gd name="T9" fmla="*/ 319 h 348"/>
                <a:gd name="T10" fmla="*/ 47 w 257"/>
                <a:gd name="T11" fmla="*/ 87 h 348"/>
                <a:gd name="T12" fmla="*/ 202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2" y="3"/>
                  </a:moveTo>
                  <a:cubicBezTo>
                    <a:pt x="190" y="15"/>
                    <a:pt x="180" y="28"/>
                    <a:pt x="171" y="43"/>
                  </a:cubicBezTo>
                  <a:cubicBezTo>
                    <a:pt x="114" y="141"/>
                    <a:pt x="148" y="266"/>
                    <a:pt x="245" y="323"/>
                  </a:cubicBezTo>
                  <a:cubicBezTo>
                    <a:pt x="249" y="325"/>
                    <a:pt x="253" y="327"/>
                    <a:pt x="257" y="329"/>
                  </a:cubicBezTo>
                  <a:cubicBezTo>
                    <a:pt x="210" y="348"/>
                    <a:pt x="156" y="346"/>
                    <a:pt x="109" y="319"/>
                  </a:cubicBezTo>
                  <a:cubicBezTo>
                    <a:pt x="28" y="272"/>
                    <a:pt x="0" y="168"/>
                    <a:pt x="47" y="87"/>
                  </a:cubicBezTo>
                  <a:cubicBezTo>
                    <a:pt x="80" y="31"/>
                    <a:pt x="140" y="0"/>
                    <a:pt x="202" y="3"/>
                  </a:cubicBezTo>
                </a:path>
              </a:pathLst>
            </a:custGeom>
            <a:solidFill>
              <a:srgbClr val="0075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98" name="Freeform 11"/>
            <p:cNvSpPr>
              <a:spLocks/>
            </p:cNvSpPr>
            <p:nvPr userDrawn="1"/>
          </p:nvSpPr>
          <p:spPr bwMode="gray">
            <a:xfrm>
              <a:off x="7670801" y="3711575"/>
              <a:ext cx="3227388" cy="2381250"/>
            </a:xfrm>
            <a:custGeom>
              <a:avLst/>
              <a:gdLst>
                <a:gd name="T0" fmla="*/ 0 w 1788"/>
                <a:gd name="T1" fmla="*/ 0 h 1326"/>
                <a:gd name="T2" fmla="*/ 1788 w 1788"/>
                <a:gd name="T3" fmla="*/ 0 h 1326"/>
                <a:gd name="T4" fmla="*/ 1788 w 1788"/>
                <a:gd name="T5" fmla="*/ 1326 h 1326"/>
                <a:gd name="T6" fmla="*/ 101 w 1788"/>
                <a:gd name="T7" fmla="*/ 1326 h 1326"/>
                <a:gd name="T8" fmla="*/ 0 w 1788"/>
                <a:gd name="T9" fmla="*/ 1225 h 1326"/>
                <a:gd name="T10" fmla="*/ 0 w 1788"/>
                <a:gd name="T11" fmla="*/ 0 h 1326"/>
              </a:gdLst>
              <a:ahLst/>
              <a:cxnLst>
                <a:cxn ang="0">
                  <a:pos x="T0" y="T1"/>
                </a:cxn>
                <a:cxn ang="0">
                  <a:pos x="T2" y="T3"/>
                </a:cxn>
                <a:cxn ang="0">
                  <a:pos x="T4" y="T5"/>
                </a:cxn>
                <a:cxn ang="0">
                  <a:pos x="T6" y="T7"/>
                </a:cxn>
                <a:cxn ang="0">
                  <a:pos x="T8" y="T9"/>
                </a:cxn>
                <a:cxn ang="0">
                  <a:pos x="T10" y="T11"/>
                </a:cxn>
              </a:cxnLst>
              <a:rect l="0" t="0" r="r" b="b"/>
              <a:pathLst>
                <a:path w="1788" h="1326">
                  <a:moveTo>
                    <a:pt x="0" y="0"/>
                  </a:moveTo>
                  <a:cubicBezTo>
                    <a:pt x="1788" y="0"/>
                    <a:pt x="1788" y="0"/>
                    <a:pt x="1788" y="0"/>
                  </a:cubicBezTo>
                  <a:cubicBezTo>
                    <a:pt x="1788" y="1326"/>
                    <a:pt x="1788" y="1326"/>
                    <a:pt x="1788" y="1326"/>
                  </a:cubicBezTo>
                  <a:cubicBezTo>
                    <a:pt x="101" y="1326"/>
                    <a:pt x="101" y="1326"/>
                    <a:pt x="101" y="1326"/>
                  </a:cubicBezTo>
                  <a:cubicBezTo>
                    <a:pt x="45" y="1326"/>
                    <a:pt x="0" y="1281"/>
                    <a:pt x="0" y="1225"/>
                  </a:cubicBezTo>
                  <a:cubicBezTo>
                    <a:pt x="0" y="0"/>
                    <a:pt x="0" y="0"/>
                    <a:pt x="0" y="0"/>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99" name="Freeform 12"/>
            <p:cNvSpPr>
              <a:spLocks/>
            </p:cNvSpPr>
            <p:nvPr userDrawn="1"/>
          </p:nvSpPr>
          <p:spPr bwMode="gray">
            <a:xfrm>
              <a:off x="7681913" y="3802063"/>
              <a:ext cx="3122613" cy="2201863"/>
            </a:xfrm>
            <a:custGeom>
              <a:avLst/>
              <a:gdLst>
                <a:gd name="T0" fmla="*/ 1730 w 1730"/>
                <a:gd name="T1" fmla="*/ 0 h 1226"/>
                <a:gd name="T2" fmla="*/ 320 w 1730"/>
                <a:gd name="T3" fmla="*/ 0 h 1226"/>
                <a:gd name="T4" fmla="*/ 320 w 1730"/>
                <a:gd name="T5" fmla="*/ 19 h 1226"/>
                <a:gd name="T6" fmla="*/ 1711 w 1730"/>
                <a:gd name="T7" fmla="*/ 19 h 1226"/>
                <a:gd name="T8" fmla="*/ 1711 w 1730"/>
                <a:gd name="T9" fmla="*/ 1207 h 1226"/>
                <a:gd name="T10" fmla="*/ 0 w 1730"/>
                <a:gd name="T11" fmla="*/ 1207 h 1226"/>
                <a:gd name="T12" fmla="*/ 8 w 1730"/>
                <a:gd name="T13" fmla="*/ 1226 h 1226"/>
                <a:gd name="T14" fmla="*/ 1730 w 1730"/>
                <a:gd name="T15" fmla="*/ 1226 h 1226"/>
                <a:gd name="T16" fmla="*/ 1730 w 1730"/>
                <a:gd name="T17" fmla="*/ 0 h 1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0" h="1226">
                  <a:moveTo>
                    <a:pt x="1730" y="0"/>
                  </a:moveTo>
                  <a:cubicBezTo>
                    <a:pt x="320" y="0"/>
                    <a:pt x="320" y="0"/>
                    <a:pt x="320" y="0"/>
                  </a:cubicBezTo>
                  <a:cubicBezTo>
                    <a:pt x="320" y="19"/>
                    <a:pt x="320" y="19"/>
                    <a:pt x="320" y="19"/>
                  </a:cubicBezTo>
                  <a:cubicBezTo>
                    <a:pt x="1711" y="19"/>
                    <a:pt x="1711" y="19"/>
                    <a:pt x="1711" y="19"/>
                  </a:cubicBezTo>
                  <a:cubicBezTo>
                    <a:pt x="1711" y="1207"/>
                    <a:pt x="1711" y="1207"/>
                    <a:pt x="1711" y="1207"/>
                  </a:cubicBezTo>
                  <a:cubicBezTo>
                    <a:pt x="0" y="1207"/>
                    <a:pt x="0" y="1207"/>
                    <a:pt x="0" y="1207"/>
                  </a:cubicBezTo>
                  <a:cubicBezTo>
                    <a:pt x="2" y="1214"/>
                    <a:pt x="5" y="1220"/>
                    <a:pt x="8" y="1226"/>
                  </a:cubicBezTo>
                  <a:cubicBezTo>
                    <a:pt x="1730" y="1226"/>
                    <a:pt x="1730" y="1226"/>
                    <a:pt x="1730" y="1226"/>
                  </a:cubicBezTo>
                  <a:cubicBezTo>
                    <a:pt x="1730" y="0"/>
                    <a:pt x="1730" y="0"/>
                    <a:pt x="1730" y="0"/>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00" name="Freeform 13"/>
            <p:cNvSpPr>
              <a:spLocks/>
            </p:cNvSpPr>
            <p:nvPr userDrawn="1"/>
          </p:nvSpPr>
          <p:spPr bwMode="gray">
            <a:xfrm>
              <a:off x="7670801" y="3711575"/>
              <a:ext cx="585788" cy="2347913"/>
            </a:xfrm>
            <a:custGeom>
              <a:avLst/>
              <a:gdLst>
                <a:gd name="T0" fmla="*/ 325 w 325"/>
                <a:gd name="T1" fmla="*/ 0 h 1307"/>
                <a:gd name="T2" fmla="*/ 325 w 325"/>
                <a:gd name="T3" fmla="*/ 1202 h 1307"/>
                <a:gd name="T4" fmla="*/ 155 w 325"/>
                <a:gd name="T5" fmla="*/ 1202 h 1307"/>
                <a:gd name="T6" fmla="*/ 43 w 325"/>
                <a:gd name="T7" fmla="*/ 1307 h 1307"/>
                <a:gd name="T8" fmla="*/ 1 w 325"/>
                <a:gd name="T9" fmla="*/ 1235 h 1307"/>
                <a:gd name="T10" fmla="*/ 0 w 325"/>
                <a:gd name="T11" fmla="*/ 0 h 1307"/>
                <a:gd name="T12" fmla="*/ 325 w 325"/>
                <a:gd name="T13" fmla="*/ 0 h 1307"/>
              </a:gdLst>
              <a:ahLst/>
              <a:cxnLst>
                <a:cxn ang="0">
                  <a:pos x="T0" y="T1"/>
                </a:cxn>
                <a:cxn ang="0">
                  <a:pos x="T2" y="T3"/>
                </a:cxn>
                <a:cxn ang="0">
                  <a:pos x="T4" y="T5"/>
                </a:cxn>
                <a:cxn ang="0">
                  <a:pos x="T6" y="T7"/>
                </a:cxn>
                <a:cxn ang="0">
                  <a:pos x="T8" y="T9"/>
                </a:cxn>
                <a:cxn ang="0">
                  <a:pos x="T10" y="T11"/>
                </a:cxn>
                <a:cxn ang="0">
                  <a:pos x="T12" y="T13"/>
                </a:cxn>
              </a:cxnLst>
              <a:rect l="0" t="0" r="r" b="b"/>
              <a:pathLst>
                <a:path w="325" h="1307">
                  <a:moveTo>
                    <a:pt x="325" y="0"/>
                  </a:moveTo>
                  <a:cubicBezTo>
                    <a:pt x="325" y="1202"/>
                    <a:pt x="325" y="1202"/>
                    <a:pt x="325" y="1202"/>
                  </a:cubicBezTo>
                  <a:cubicBezTo>
                    <a:pt x="155" y="1202"/>
                    <a:pt x="155" y="1202"/>
                    <a:pt x="155" y="1202"/>
                  </a:cubicBezTo>
                  <a:cubicBezTo>
                    <a:pt x="93" y="1202"/>
                    <a:pt x="43" y="1245"/>
                    <a:pt x="43" y="1307"/>
                  </a:cubicBezTo>
                  <a:cubicBezTo>
                    <a:pt x="43" y="1307"/>
                    <a:pt x="1" y="1281"/>
                    <a:pt x="1" y="1235"/>
                  </a:cubicBezTo>
                  <a:cubicBezTo>
                    <a:pt x="1" y="1103"/>
                    <a:pt x="0" y="0"/>
                    <a:pt x="0" y="0"/>
                  </a:cubicBezTo>
                  <a:lnTo>
                    <a:pt x="325" y="0"/>
                  </a:lnTo>
                  <a:close/>
                </a:path>
              </a:pathLst>
            </a:custGeom>
            <a:solidFill>
              <a:srgbClr val="15A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01" name="Freeform 14"/>
            <p:cNvSpPr>
              <a:spLocks/>
            </p:cNvSpPr>
            <p:nvPr userDrawn="1"/>
          </p:nvSpPr>
          <p:spPr bwMode="gray">
            <a:xfrm>
              <a:off x="7670801" y="3490913"/>
              <a:ext cx="420688" cy="2432050"/>
            </a:xfrm>
            <a:custGeom>
              <a:avLst/>
              <a:gdLst>
                <a:gd name="T0" fmla="*/ 112 w 233"/>
                <a:gd name="T1" fmla="*/ 0 h 1354"/>
                <a:gd name="T2" fmla="*/ 0 w 233"/>
                <a:gd name="T3" fmla="*/ 112 h 1354"/>
                <a:gd name="T4" fmla="*/ 0 w 233"/>
                <a:gd name="T5" fmla="*/ 1354 h 1354"/>
                <a:gd name="T6" fmla="*/ 1 w 233"/>
                <a:gd name="T7" fmla="*/ 1354 h 1354"/>
                <a:gd name="T8" fmla="*/ 112 w 233"/>
                <a:gd name="T9" fmla="*/ 1251 h 1354"/>
                <a:gd name="T10" fmla="*/ 233 w 233"/>
                <a:gd name="T11" fmla="*/ 1251 h 1354"/>
                <a:gd name="T12" fmla="*/ 233 w 233"/>
                <a:gd name="T13" fmla="*/ 0 h 1354"/>
                <a:gd name="T14" fmla="*/ 112 w 233"/>
                <a:gd name="T15" fmla="*/ 0 h 13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 h="1354">
                  <a:moveTo>
                    <a:pt x="112" y="0"/>
                  </a:moveTo>
                  <a:cubicBezTo>
                    <a:pt x="50" y="0"/>
                    <a:pt x="0" y="50"/>
                    <a:pt x="0" y="112"/>
                  </a:cubicBezTo>
                  <a:cubicBezTo>
                    <a:pt x="0" y="1354"/>
                    <a:pt x="0" y="1354"/>
                    <a:pt x="0" y="1354"/>
                  </a:cubicBezTo>
                  <a:cubicBezTo>
                    <a:pt x="1" y="1354"/>
                    <a:pt x="1" y="1354"/>
                    <a:pt x="1" y="1354"/>
                  </a:cubicBezTo>
                  <a:cubicBezTo>
                    <a:pt x="5" y="1296"/>
                    <a:pt x="53" y="1251"/>
                    <a:pt x="112" y="1251"/>
                  </a:cubicBezTo>
                  <a:cubicBezTo>
                    <a:pt x="233" y="1251"/>
                    <a:pt x="233" y="1251"/>
                    <a:pt x="233" y="1251"/>
                  </a:cubicBezTo>
                  <a:cubicBezTo>
                    <a:pt x="233" y="0"/>
                    <a:pt x="233" y="0"/>
                    <a:pt x="233" y="0"/>
                  </a:cubicBezTo>
                  <a:lnTo>
                    <a:pt x="112"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02" name="Freeform 15"/>
            <p:cNvSpPr>
              <a:spLocks noEditPoints="1"/>
            </p:cNvSpPr>
            <p:nvPr userDrawn="1"/>
          </p:nvSpPr>
          <p:spPr bwMode="gray">
            <a:xfrm>
              <a:off x="8848726" y="3952875"/>
              <a:ext cx="1244600" cy="1892300"/>
            </a:xfrm>
            <a:custGeom>
              <a:avLst/>
              <a:gdLst>
                <a:gd name="T0" fmla="*/ 597 w 689"/>
                <a:gd name="T1" fmla="*/ 579 h 1054"/>
                <a:gd name="T2" fmla="*/ 624 w 689"/>
                <a:gd name="T3" fmla="*/ 548 h 1054"/>
                <a:gd name="T4" fmla="*/ 689 w 689"/>
                <a:gd name="T5" fmla="*/ 345 h 1054"/>
                <a:gd name="T6" fmla="*/ 0 w 689"/>
                <a:gd name="T7" fmla="*/ 345 h 1054"/>
                <a:gd name="T8" fmla="*/ 66 w 689"/>
                <a:gd name="T9" fmla="*/ 548 h 1054"/>
                <a:gd name="T10" fmla="*/ 93 w 689"/>
                <a:gd name="T11" fmla="*/ 579 h 1054"/>
                <a:gd name="T12" fmla="*/ 159 w 689"/>
                <a:gd name="T13" fmla="*/ 791 h 1054"/>
                <a:gd name="T14" fmla="*/ 171 w 689"/>
                <a:gd name="T15" fmla="*/ 834 h 1054"/>
                <a:gd name="T16" fmla="*/ 159 w 689"/>
                <a:gd name="T17" fmla="*/ 877 h 1054"/>
                <a:gd name="T18" fmla="*/ 159 w 689"/>
                <a:gd name="T19" fmla="*/ 918 h 1054"/>
                <a:gd name="T20" fmla="*/ 184 w 689"/>
                <a:gd name="T21" fmla="*/ 965 h 1054"/>
                <a:gd name="T22" fmla="*/ 345 w 689"/>
                <a:gd name="T23" fmla="*/ 1054 h 1054"/>
                <a:gd name="T24" fmla="*/ 506 w 689"/>
                <a:gd name="T25" fmla="*/ 965 h 1054"/>
                <a:gd name="T26" fmla="*/ 530 w 689"/>
                <a:gd name="T27" fmla="*/ 918 h 1054"/>
                <a:gd name="T28" fmla="*/ 530 w 689"/>
                <a:gd name="T29" fmla="*/ 877 h 1054"/>
                <a:gd name="T30" fmla="*/ 519 w 689"/>
                <a:gd name="T31" fmla="*/ 834 h 1054"/>
                <a:gd name="T32" fmla="*/ 530 w 689"/>
                <a:gd name="T33" fmla="*/ 791 h 1054"/>
                <a:gd name="T34" fmla="*/ 675 w 689"/>
                <a:gd name="T35" fmla="*/ 345 h 1054"/>
                <a:gd name="T36" fmla="*/ 606 w 689"/>
                <a:gd name="T37" fmla="*/ 546 h 1054"/>
                <a:gd name="T38" fmla="*/ 586 w 689"/>
                <a:gd name="T39" fmla="*/ 570 h 1054"/>
                <a:gd name="T40" fmla="*/ 442 w 689"/>
                <a:gd name="T41" fmla="*/ 767 h 1054"/>
                <a:gd name="T42" fmla="*/ 551 w 689"/>
                <a:gd name="T43" fmla="*/ 555 h 1054"/>
                <a:gd name="T44" fmla="*/ 556 w 689"/>
                <a:gd name="T45" fmla="*/ 549 h 1054"/>
                <a:gd name="T46" fmla="*/ 616 w 689"/>
                <a:gd name="T47" fmla="*/ 412 h 1054"/>
                <a:gd name="T48" fmla="*/ 630 w 689"/>
                <a:gd name="T49" fmla="*/ 398 h 1054"/>
                <a:gd name="T50" fmla="*/ 623 w 689"/>
                <a:gd name="T51" fmla="*/ 345 h 1054"/>
                <a:gd name="T52" fmla="*/ 382 w 689"/>
                <a:gd name="T53" fmla="*/ 16 h 1054"/>
                <a:gd name="T54" fmla="*/ 103 w 689"/>
                <a:gd name="T55" fmla="*/ 570 h 1054"/>
                <a:gd name="T56" fmla="*/ 83 w 689"/>
                <a:gd name="T57" fmla="*/ 546 h 1054"/>
                <a:gd name="T58" fmla="*/ 312 w 689"/>
                <a:gd name="T59" fmla="*/ 16 h 1054"/>
                <a:gd name="T60" fmla="*/ 609 w 689"/>
                <a:gd name="T61" fmla="*/ 345 h 1054"/>
                <a:gd name="T62" fmla="*/ 540 w 689"/>
                <a:gd name="T63" fmla="*/ 546 h 1054"/>
                <a:gd name="T64" fmla="*/ 520 w 689"/>
                <a:gd name="T65" fmla="*/ 570 h 1054"/>
                <a:gd name="T66" fmla="*/ 195 w 689"/>
                <a:gd name="T67" fmla="*/ 767 h 1054"/>
                <a:gd name="T68" fmla="*/ 173 w 689"/>
                <a:gd name="T69" fmla="*/ 791 h 1054"/>
                <a:gd name="T70" fmla="*/ 506 w 689"/>
                <a:gd name="T71" fmla="*/ 781 h 1054"/>
                <a:gd name="T72" fmla="*/ 516 w 689"/>
                <a:gd name="T73" fmla="*/ 813 h 1054"/>
                <a:gd name="T74" fmla="*/ 184 w 689"/>
                <a:gd name="T75" fmla="*/ 823 h 1054"/>
                <a:gd name="T76" fmla="*/ 173 w 689"/>
                <a:gd name="T77" fmla="*/ 791 h 1054"/>
                <a:gd name="T78" fmla="*/ 516 w 689"/>
                <a:gd name="T79" fmla="*/ 855 h 1054"/>
                <a:gd name="T80" fmla="*/ 506 w 689"/>
                <a:gd name="T81" fmla="*/ 887 h 1054"/>
                <a:gd name="T82" fmla="*/ 173 w 689"/>
                <a:gd name="T83" fmla="*/ 877 h 1054"/>
                <a:gd name="T84" fmla="*/ 184 w 689"/>
                <a:gd name="T85" fmla="*/ 844 h 1054"/>
                <a:gd name="T86" fmla="*/ 345 w 689"/>
                <a:gd name="T87" fmla="*/ 1040 h 1054"/>
                <a:gd name="T88" fmla="*/ 463 w 689"/>
                <a:gd name="T89" fmla="*/ 965 h 1054"/>
                <a:gd name="T90" fmla="*/ 516 w 689"/>
                <a:gd name="T91" fmla="*/ 940 h 1054"/>
                <a:gd name="T92" fmla="*/ 184 w 689"/>
                <a:gd name="T93" fmla="*/ 951 h 1054"/>
                <a:gd name="T94" fmla="*/ 173 w 689"/>
                <a:gd name="T95" fmla="*/ 918 h 1054"/>
                <a:gd name="T96" fmla="*/ 506 w 689"/>
                <a:gd name="T97" fmla="*/ 908 h 1054"/>
                <a:gd name="T98" fmla="*/ 516 w 689"/>
                <a:gd name="T99" fmla="*/ 940 h 10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89" h="1054">
                  <a:moveTo>
                    <a:pt x="509" y="767"/>
                  </a:moveTo>
                  <a:cubicBezTo>
                    <a:pt x="514" y="693"/>
                    <a:pt x="566" y="618"/>
                    <a:pt x="597" y="579"/>
                  </a:cubicBezTo>
                  <a:cubicBezTo>
                    <a:pt x="604" y="571"/>
                    <a:pt x="611" y="563"/>
                    <a:pt x="617" y="555"/>
                  </a:cubicBezTo>
                  <a:cubicBezTo>
                    <a:pt x="624" y="548"/>
                    <a:pt x="624" y="548"/>
                    <a:pt x="624" y="548"/>
                  </a:cubicBezTo>
                  <a:cubicBezTo>
                    <a:pt x="623" y="548"/>
                    <a:pt x="623" y="548"/>
                    <a:pt x="623" y="548"/>
                  </a:cubicBezTo>
                  <a:cubicBezTo>
                    <a:pt x="666" y="488"/>
                    <a:pt x="689" y="418"/>
                    <a:pt x="689" y="345"/>
                  </a:cubicBezTo>
                  <a:cubicBezTo>
                    <a:pt x="689" y="155"/>
                    <a:pt x="535" y="0"/>
                    <a:pt x="345" y="0"/>
                  </a:cubicBezTo>
                  <a:cubicBezTo>
                    <a:pt x="155" y="0"/>
                    <a:pt x="0" y="155"/>
                    <a:pt x="0" y="345"/>
                  </a:cubicBezTo>
                  <a:cubicBezTo>
                    <a:pt x="0" y="418"/>
                    <a:pt x="23" y="488"/>
                    <a:pt x="67" y="547"/>
                  </a:cubicBezTo>
                  <a:cubicBezTo>
                    <a:pt x="66" y="548"/>
                    <a:pt x="66" y="548"/>
                    <a:pt x="66" y="548"/>
                  </a:cubicBezTo>
                  <a:cubicBezTo>
                    <a:pt x="72" y="555"/>
                    <a:pt x="72" y="555"/>
                    <a:pt x="72" y="555"/>
                  </a:cubicBezTo>
                  <a:cubicBezTo>
                    <a:pt x="79" y="563"/>
                    <a:pt x="85" y="571"/>
                    <a:pt x="93" y="579"/>
                  </a:cubicBezTo>
                  <a:cubicBezTo>
                    <a:pt x="123" y="618"/>
                    <a:pt x="175" y="693"/>
                    <a:pt x="181" y="767"/>
                  </a:cubicBezTo>
                  <a:cubicBezTo>
                    <a:pt x="165" y="768"/>
                    <a:pt x="159" y="782"/>
                    <a:pt x="159" y="791"/>
                  </a:cubicBezTo>
                  <a:cubicBezTo>
                    <a:pt x="159" y="813"/>
                    <a:pt x="159" y="813"/>
                    <a:pt x="159" y="813"/>
                  </a:cubicBezTo>
                  <a:cubicBezTo>
                    <a:pt x="159" y="824"/>
                    <a:pt x="164" y="830"/>
                    <a:pt x="171" y="834"/>
                  </a:cubicBezTo>
                  <a:cubicBezTo>
                    <a:pt x="163" y="839"/>
                    <a:pt x="159" y="848"/>
                    <a:pt x="159" y="855"/>
                  </a:cubicBezTo>
                  <a:cubicBezTo>
                    <a:pt x="159" y="877"/>
                    <a:pt x="159" y="877"/>
                    <a:pt x="159" y="877"/>
                  </a:cubicBezTo>
                  <a:cubicBezTo>
                    <a:pt x="159" y="887"/>
                    <a:pt x="164" y="894"/>
                    <a:pt x="171" y="897"/>
                  </a:cubicBezTo>
                  <a:cubicBezTo>
                    <a:pt x="163" y="902"/>
                    <a:pt x="159" y="911"/>
                    <a:pt x="159" y="918"/>
                  </a:cubicBezTo>
                  <a:cubicBezTo>
                    <a:pt x="159" y="940"/>
                    <a:pt x="159" y="940"/>
                    <a:pt x="159" y="940"/>
                  </a:cubicBezTo>
                  <a:cubicBezTo>
                    <a:pt x="159" y="958"/>
                    <a:pt x="174" y="965"/>
                    <a:pt x="184" y="965"/>
                  </a:cubicBezTo>
                  <a:cubicBezTo>
                    <a:pt x="212" y="965"/>
                    <a:pt x="212" y="965"/>
                    <a:pt x="212" y="965"/>
                  </a:cubicBezTo>
                  <a:cubicBezTo>
                    <a:pt x="226" y="1022"/>
                    <a:pt x="273" y="1054"/>
                    <a:pt x="345" y="1054"/>
                  </a:cubicBezTo>
                  <a:cubicBezTo>
                    <a:pt x="417" y="1054"/>
                    <a:pt x="464" y="1022"/>
                    <a:pt x="478" y="965"/>
                  </a:cubicBezTo>
                  <a:cubicBezTo>
                    <a:pt x="506" y="965"/>
                    <a:pt x="506" y="965"/>
                    <a:pt x="506" y="965"/>
                  </a:cubicBezTo>
                  <a:cubicBezTo>
                    <a:pt x="524" y="965"/>
                    <a:pt x="530" y="950"/>
                    <a:pt x="530" y="940"/>
                  </a:cubicBezTo>
                  <a:cubicBezTo>
                    <a:pt x="530" y="918"/>
                    <a:pt x="530" y="918"/>
                    <a:pt x="530" y="918"/>
                  </a:cubicBezTo>
                  <a:cubicBezTo>
                    <a:pt x="530" y="908"/>
                    <a:pt x="525" y="901"/>
                    <a:pt x="519" y="898"/>
                  </a:cubicBezTo>
                  <a:cubicBezTo>
                    <a:pt x="527" y="893"/>
                    <a:pt x="530" y="883"/>
                    <a:pt x="530" y="877"/>
                  </a:cubicBezTo>
                  <a:cubicBezTo>
                    <a:pt x="530" y="855"/>
                    <a:pt x="530" y="855"/>
                    <a:pt x="530" y="855"/>
                  </a:cubicBezTo>
                  <a:cubicBezTo>
                    <a:pt x="530" y="844"/>
                    <a:pt x="525" y="838"/>
                    <a:pt x="519" y="834"/>
                  </a:cubicBezTo>
                  <a:cubicBezTo>
                    <a:pt x="527" y="829"/>
                    <a:pt x="530" y="820"/>
                    <a:pt x="530" y="813"/>
                  </a:cubicBezTo>
                  <a:cubicBezTo>
                    <a:pt x="530" y="791"/>
                    <a:pt x="530" y="791"/>
                    <a:pt x="530" y="791"/>
                  </a:cubicBezTo>
                  <a:cubicBezTo>
                    <a:pt x="530" y="775"/>
                    <a:pt x="518" y="768"/>
                    <a:pt x="509" y="767"/>
                  </a:cubicBezTo>
                  <a:close/>
                  <a:moveTo>
                    <a:pt x="675" y="345"/>
                  </a:moveTo>
                  <a:cubicBezTo>
                    <a:pt x="675" y="418"/>
                    <a:pt x="652" y="487"/>
                    <a:pt x="607" y="546"/>
                  </a:cubicBezTo>
                  <a:cubicBezTo>
                    <a:pt x="606" y="546"/>
                    <a:pt x="606" y="546"/>
                    <a:pt x="606" y="546"/>
                  </a:cubicBezTo>
                  <a:cubicBezTo>
                    <a:pt x="600" y="554"/>
                    <a:pt x="594" y="562"/>
                    <a:pt x="587" y="570"/>
                  </a:cubicBezTo>
                  <a:cubicBezTo>
                    <a:pt x="586" y="570"/>
                    <a:pt x="586" y="570"/>
                    <a:pt x="586" y="570"/>
                  </a:cubicBezTo>
                  <a:cubicBezTo>
                    <a:pt x="554" y="610"/>
                    <a:pt x="500" y="689"/>
                    <a:pt x="495" y="767"/>
                  </a:cubicBezTo>
                  <a:cubicBezTo>
                    <a:pt x="442" y="767"/>
                    <a:pt x="442" y="767"/>
                    <a:pt x="442" y="767"/>
                  </a:cubicBezTo>
                  <a:cubicBezTo>
                    <a:pt x="448" y="693"/>
                    <a:pt x="499" y="618"/>
                    <a:pt x="530" y="579"/>
                  </a:cubicBezTo>
                  <a:cubicBezTo>
                    <a:pt x="537" y="571"/>
                    <a:pt x="544" y="563"/>
                    <a:pt x="551" y="555"/>
                  </a:cubicBezTo>
                  <a:cubicBezTo>
                    <a:pt x="551" y="555"/>
                    <a:pt x="551" y="554"/>
                    <a:pt x="551" y="554"/>
                  </a:cubicBezTo>
                  <a:cubicBezTo>
                    <a:pt x="556" y="549"/>
                    <a:pt x="556" y="549"/>
                    <a:pt x="556" y="549"/>
                  </a:cubicBezTo>
                  <a:cubicBezTo>
                    <a:pt x="555" y="549"/>
                    <a:pt x="555" y="549"/>
                    <a:pt x="555" y="549"/>
                  </a:cubicBezTo>
                  <a:cubicBezTo>
                    <a:pt x="586" y="508"/>
                    <a:pt x="606" y="461"/>
                    <a:pt x="616" y="412"/>
                  </a:cubicBezTo>
                  <a:cubicBezTo>
                    <a:pt x="630" y="412"/>
                    <a:pt x="630" y="412"/>
                    <a:pt x="630" y="412"/>
                  </a:cubicBezTo>
                  <a:cubicBezTo>
                    <a:pt x="630" y="398"/>
                    <a:pt x="630" y="398"/>
                    <a:pt x="630" y="398"/>
                  </a:cubicBezTo>
                  <a:cubicBezTo>
                    <a:pt x="619" y="398"/>
                    <a:pt x="619" y="398"/>
                    <a:pt x="619" y="398"/>
                  </a:cubicBezTo>
                  <a:cubicBezTo>
                    <a:pt x="621" y="380"/>
                    <a:pt x="623" y="363"/>
                    <a:pt x="623" y="345"/>
                  </a:cubicBezTo>
                  <a:cubicBezTo>
                    <a:pt x="623" y="259"/>
                    <a:pt x="591" y="176"/>
                    <a:pt x="533" y="113"/>
                  </a:cubicBezTo>
                  <a:cubicBezTo>
                    <a:pt x="492" y="67"/>
                    <a:pt x="440" y="35"/>
                    <a:pt x="382" y="16"/>
                  </a:cubicBezTo>
                  <a:cubicBezTo>
                    <a:pt x="547" y="35"/>
                    <a:pt x="675" y="175"/>
                    <a:pt x="675" y="345"/>
                  </a:cubicBezTo>
                  <a:close/>
                  <a:moveTo>
                    <a:pt x="103" y="570"/>
                  </a:moveTo>
                  <a:cubicBezTo>
                    <a:pt x="96" y="562"/>
                    <a:pt x="89" y="554"/>
                    <a:pt x="83" y="546"/>
                  </a:cubicBezTo>
                  <a:cubicBezTo>
                    <a:pt x="83" y="546"/>
                    <a:pt x="83" y="546"/>
                    <a:pt x="83" y="546"/>
                  </a:cubicBezTo>
                  <a:cubicBezTo>
                    <a:pt x="38" y="487"/>
                    <a:pt x="14" y="418"/>
                    <a:pt x="14" y="345"/>
                  </a:cubicBezTo>
                  <a:cubicBezTo>
                    <a:pt x="14" y="174"/>
                    <a:pt x="145" y="33"/>
                    <a:pt x="312" y="16"/>
                  </a:cubicBezTo>
                  <a:cubicBezTo>
                    <a:pt x="392" y="24"/>
                    <a:pt x="467" y="62"/>
                    <a:pt x="522" y="122"/>
                  </a:cubicBezTo>
                  <a:cubicBezTo>
                    <a:pt x="578" y="183"/>
                    <a:pt x="609" y="262"/>
                    <a:pt x="609" y="345"/>
                  </a:cubicBezTo>
                  <a:cubicBezTo>
                    <a:pt x="609" y="418"/>
                    <a:pt x="585" y="487"/>
                    <a:pt x="541" y="546"/>
                  </a:cubicBezTo>
                  <a:cubicBezTo>
                    <a:pt x="540" y="546"/>
                    <a:pt x="540" y="546"/>
                    <a:pt x="540" y="546"/>
                  </a:cubicBezTo>
                  <a:cubicBezTo>
                    <a:pt x="534" y="554"/>
                    <a:pt x="527" y="562"/>
                    <a:pt x="520" y="570"/>
                  </a:cubicBezTo>
                  <a:cubicBezTo>
                    <a:pt x="520" y="570"/>
                    <a:pt x="520" y="570"/>
                    <a:pt x="520" y="570"/>
                  </a:cubicBezTo>
                  <a:cubicBezTo>
                    <a:pt x="487" y="611"/>
                    <a:pt x="434" y="689"/>
                    <a:pt x="428" y="767"/>
                  </a:cubicBezTo>
                  <a:cubicBezTo>
                    <a:pt x="195" y="767"/>
                    <a:pt x="195" y="767"/>
                    <a:pt x="195" y="767"/>
                  </a:cubicBezTo>
                  <a:cubicBezTo>
                    <a:pt x="189" y="689"/>
                    <a:pt x="135" y="610"/>
                    <a:pt x="103" y="570"/>
                  </a:cubicBezTo>
                  <a:close/>
                  <a:moveTo>
                    <a:pt x="173" y="791"/>
                  </a:moveTo>
                  <a:cubicBezTo>
                    <a:pt x="173" y="789"/>
                    <a:pt x="174" y="781"/>
                    <a:pt x="184" y="781"/>
                  </a:cubicBezTo>
                  <a:cubicBezTo>
                    <a:pt x="506" y="781"/>
                    <a:pt x="506" y="781"/>
                    <a:pt x="506" y="781"/>
                  </a:cubicBezTo>
                  <a:cubicBezTo>
                    <a:pt x="508" y="781"/>
                    <a:pt x="516" y="781"/>
                    <a:pt x="516" y="791"/>
                  </a:cubicBezTo>
                  <a:cubicBezTo>
                    <a:pt x="516" y="813"/>
                    <a:pt x="516" y="813"/>
                    <a:pt x="516" y="813"/>
                  </a:cubicBezTo>
                  <a:cubicBezTo>
                    <a:pt x="516" y="816"/>
                    <a:pt x="515" y="823"/>
                    <a:pt x="506" y="823"/>
                  </a:cubicBezTo>
                  <a:cubicBezTo>
                    <a:pt x="184" y="823"/>
                    <a:pt x="184" y="823"/>
                    <a:pt x="184" y="823"/>
                  </a:cubicBezTo>
                  <a:cubicBezTo>
                    <a:pt x="182" y="823"/>
                    <a:pt x="173" y="823"/>
                    <a:pt x="173" y="813"/>
                  </a:cubicBezTo>
                  <a:lnTo>
                    <a:pt x="173" y="791"/>
                  </a:lnTo>
                  <a:close/>
                  <a:moveTo>
                    <a:pt x="506" y="844"/>
                  </a:moveTo>
                  <a:cubicBezTo>
                    <a:pt x="509" y="844"/>
                    <a:pt x="516" y="845"/>
                    <a:pt x="516" y="855"/>
                  </a:cubicBezTo>
                  <a:cubicBezTo>
                    <a:pt x="516" y="877"/>
                    <a:pt x="516" y="877"/>
                    <a:pt x="516" y="877"/>
                  </a:cubicBezTo>
                  <a:cubicBezTo>
                    <a:pt x="516" y="878"/>
                    <a:pt x="516" y="887"/>
                    <a:pt x="506" y="887"/>
                  </a:cubicBezTo>
                  <a:cubicBezTo>
                    <a:pt x="184" y="887"/>
                    <a:pt x="184" y="887"/>
                    <a:pt x="184" y="887"/>
                  </a:cubicBezTo>
                  <a:cubicBezTo>
                    <a:pt x="182" y="887"/>
                    <a:pt x="173" y="887"/>
                    <a:pt x="173" y="877"/>
                  </a:cubicBezTo>
                  <a:cubicBezTo>
                    <a:pt x="173" y="855"/>
                    <a:pt x="173" y="855"/>
                    <a:pt x="173" y="855"/>
                  </a:cubicBezTo>
                  <a:cubicBezTo>
                    <a:pt x="173" y="852"/>
                    <a:pt x="174" y="844"/>
                    <a:pt x="184" y="844"/>
                  </a:cubicBezTo>
                  <a:lnTo>
                    <a:pt x="506" y="844"/>
                  </a:lnTo>
                  <a:close/>
                  <a:moveTo>
                    <a:pt x="345" y="1040"/>
                  </a:moveTo>
                  <a:cubicBezTo>
                    <a:pt x="280" y="1040"/>
                    <a:pt x="240" y="1014"/>
                    <a:pt x="226" y="965"/>
                  </a:cubicBezTo>
                  <a:cubicBezTo>
                    <a:pt x="463" y="965"/>
                    <a:pt x="463" y="965"/>
                    <a:pt x="463" y="965"/>
                  </a:cubicBezTo>
                  <a:cubicBezTo>
                    <a:pt x="450" y="1014"/>
                    <a:pt x="409" y="1040"/>
                    <a:pt x="345" y="1040"/>
                  </a:cubicBezTo>
                  <a:close/>
                  <a:moveTo>
                    <a:pt x="516" y="940"/>
                  </a:moveTo>
                  <a:cubicBezTo>
                    <a:pt x="516" y="942"/>
                    <a:pt x="516" y="951"/>
                    <a:pt x="506" y="951"/>
                  </a:cubicBezTo>
                  <a:cubicBezTo>
                    <a:pt x="184" y="951"/>
                    <a:pt x="184" y="951"/>
                    <a:pt x="184" y="951"/>
                  </a:cubicBezTo>
                  <a:cubicBezTo>
                    <a:pt x="182" y="951"/>
                    <a:pt x="173" y="950"/>
                    <a:pt x="173" y="940"/>
                  </a:cubicBezTo>
                  <a:cubicBezTo>
                    <a:pt x="173" y="918"/>
                    <a:pt x="173" y="918"/>
                    <a:pt x="173" y="918"/>
                  </a:cubicBezTo>
                  <a:cubicBezTo>
                    <a:pt x="173" y="917"/>
                    <a:pt x="174" y="908"/>
                    <a:pt x="184" y="908"/>
                  </a:cubicBezTo>
                  <a:cubicBezTo>
                    <a:pt x="506" y="908"/>
                    <a:pt x="506" y="908"/>
                    <a:pt x="506" y="908"/>
                  </a:cubicBezTo>
                  <a:cubicBezTo>
                    <a:pt x="508" y="908"/>
                    <a:pt x="516" y="908"/>
                    <a:pt x="516" y="918"/>
                  </a:cubicBezTo>
                  <a:lnTo>
                    <a:pt x="516" y="94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03" name="Rectangle 16"/>
            <p:cNvSpPr>
              <a:spLocks noChangeArrowheads="1"/>
            </p:cNvSpPr>
            <p:nvPr userDrawn="1"/>
          </p:nvSpPr>
          <p:spPr bwMode="gray">
            <a:xfrm>
              <a:off x="9882188" y="5368925"/>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04" name="Rectangle 17"/>
            <p:cNvSpPr>
              <a:spLocks noChangeArrowheads="1"/>
            </p:cNvSpPr>
            <p:nvPr userDrawn="1"/>
          </p:nvSpPr>
          <p:spPr bwMode="gray">
            <a:xfrm>
              <a:off x="9950451" y="54943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05" name="Rectangle 18"/>
            <p:cNvSpPr>
              <a:spLocks noChangeArrowheads="1"/>
            </p:cNvSpPr>
            <p:nvPr userDrawn="1"/>
          </p:nvSpPr>
          <p:spPr bwMode="gray">
            <a:xfrm>
              <a:off x="9950451" y="55610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06" name="Rectangle 19"/>
            <p:cNvSpPr>
              <a:spLocks noChangeArrowheads="1"/>
            </p:cNvSpPr>
            <p:nvPr userDrawn="1"/>
          </p:nvSpPr>
          <p:spPr bwMode="gray">
            <a:xfrm>
              <a:off x="9950451" y="5426075"/>
              <a:ext cx="25400" cy="34925"/>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07" name="Rectangle 20"/>
            <p:cNvSpPr>
              <a:spLocks noChangeArrowheads="1"/>
            </p:cNvSpPr>
            <p:nvPr userDrawn="1"/>
          </p:nvSpPr>
          <p:spPr bwMode="gray">
            <a:xfrm>
              <a:off x="9950451" y="56276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08" name="Rectangle 21"/>
            <p:cNvSpPr>
              <a:spLocks noChangeArrowheads="1"/>
            </p:cNvSpPr>
            <p:nvPr userDrawn="1"/>
          </p:nvSpPr>
          <p:spPr bwMode="gray">
            <a:xfrm>
              <a:off x="9950451" y="57610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09" name="Rectangle 22"/>
            <p:cNvSpPr>
              <a:spLocks noChangeArrowheads="1"/>
            </p:cNvSpPr>
            <p:nvPr userDrawn="1"/>
          </p:nvSpPr>
          <p:spPr bwMode="gray">
            <a:xfrm>
              <a:off x="9950451" y="569436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10" name="Rectangle 23"/>
            <p:cNvSpPr>
              <a:spLocks noChangeArrowheads="1"/>
            </p:cNvSpPr>
            <p:nvPr userDrawn="1"/>
          </p:nvSpPr>
          <p:spPr bwMode="gray">
            <a:xfrm>
              <a:off x="9882188" y="5827713"/>
              <a:ext cx="161925" cy="238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11" name="Rectangle 24"/>
            <p:cNvSpPr>
              <a:spLocks noChangeArrowheads="1"/>
            </p:cNvSpPr>
            <p:nvPr userDrawn="1"/>
          </p:nvSpPr>
          <p:spPr bwMode="gray">
            <a:xfrm>
              <a:off x="8451851" y="41084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12" name="Rectangle 25"/>
            <p:cNvSpPr>
              <a:spLocks noChangeArrowheads="1"/>
            </p:cNvSpPr>
            <p:nvPr userDrawn="1"/>
          </p:nvSpPr>
          <p:spPr bwMode="gray">
            <a:xfrm>
              <a:off x="8451851" y="48180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13" name="Rectangle 26"/>
            <p:cNvSpPr>
              <a:spLocks noChangeArrowheads="1"/>
            </p:cNvSpPr>
            <p:nvPr userDrawn="1"/>
          </p:nvSpPr>
          <p:spPr bwMode="gray">
            <a:xfrm>
              <a:off x="8451851" y="46243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14" name="Rectangle 27"/>
            <p:cNvSpPr>
              <a:spLocks noChangeArrowheads="1"/>
            </p:cNvSpPr>
            <p:nvPr userDrawn="1"/>
          </p:nvSpPr>
          <p:spPr bwMode="gray">
            <a:xfrm>
              <a:off x="8451851" y="47529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15" name="Rectangle 28"/>
            <p:cNvSpPr>
              <a:spLocks noChangeArrowheads="1"/>
            </p:cNvSpPr>
            <p:nvPr userDrawn="1"/>
          </p:nvSpPr>
          <p:spPr bwMode="gray">
            <a:xfrm>
              <a:off x="8451851" y="46878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16" name="Rectangle 29"/>
            <p:cNvSpPr>
              <a:spLocks noChangeArrowheads="1"/>
            </p:cNvSpPr>
            <p:nvPr userDrawn="1"/>
          </p:nvSpPr>
          <p:spPr bwMode="gray">
            <a:xfrm>
              <a:off x="8451851" y="4560888"/>
              <a:ext cx="25400" cy="3016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17" name="Rectangle 30"/>
            <p:cNvSpPr>
              <a:spLocks noChangeArrowheads="1"/>
            </p:cNvSpPr>
            <p:nvPr userDrawn="1"/>
          </p:nvSpPr>
          <p:spPr bwMode="gray">
            <a:xfrm>
              <a:off x="8451851" y="430212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18" name="Rectangle 31"/>
            <p:cNvSpPr>
              <a:spLocks noChangeArrowheads="1"/>
            </p:cNvSpPr>
            <p:nvPr userDrawn="1"/>
          </p:nvSpPr>
          <p:spPr bwMode="gray">
            <a:xfrm>
              <a:off x="8451851" y="41735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19" name="Rectangle 32"/>
            <p:cNvSpPr>
              <a:spLocks noChangeArrowheads="1"/>
            </p:cNvSpPr>
            <p:nvPr userDrawn="1"/>
          </p:nvSpPr>
          <p:spPr bwMode="gray">
            <a:xfrm>
              <a:off x="8451851" y="449580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20" name="Rectangle 33"/>
            <p:cNvSpPr>
              <a:spLocks noChangeArrowheads="1"/>
            </p:cNvSpPr>
            <p:nvPr userDrawn="1"/>
          </p:nvSpPr>
          <p:spPr bwMode="gray">
            <a:xfrm>
              <a:off x="8451851" y="42386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21" name="Rectangle 34"/>
            <p:cNvSpPr>
              <a:spLocks noChangeArrowheads="1"/>
            </p:cNvSpPr>
            <p:nvPr userDrawn="1"/>
          </p:nvSpPr>
          <p:spPr bwMode="gray">
            <a:xfrm>
              <a:off x="8451851" y="43672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22" name="Rectangle 35"/>
            <p:cNvSpPr>
              <a:spLocks noChangeArrowheads="1"/>
            </p:cNvSpPr>
            <p:nvPr userDrawn="1"/>
          </p:nvSpPr>
          <p:spPr bwMode="gray">
            <a:xfrm>
              <a:off x="8451851" y="48831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23" name="Rectangle 36"/>
            <p:cNvSpPr>
              <a:spLocks noChangeArrowheads="1"/>
            </p:cNvSpPr>
            <p:nvPr userDrawn="1"/>
          </p:nvSpPr>
          <p:spPr bwMode="gray">
            <a:xfrm>
              <a:off x="8451851" y="44323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24" name="Rectangle 37"/>
            <p:cNvSpPr>
              <a:spLocks noChangeArrowheads="1"/>
            </p:cNvSpPr>
            <p:nvPr userDrawn="1"/>
          </p:nvSpPr>
          <p:spPr bwMode="gray">
            <a:xfrm>
              <a:off x="8451851" y="54641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25" name="Rectangle 38"/>
            <p:cNvSpPr>
              <a:spLocks noChangeArrowheads="1"/>
            </p:cNvSpPr>
            <p:nvPr userDrawn="1"/>
          </p:nvSpPr>
          <p:spPr bwMode="gray">
            <a:xfrm>
              <a:off x="8451851" y="53990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26" name="Rectangle 39"/>
            <p:cNvSpPr>
              <a:spLocks noChangeArrowheads="1"/>
            </p:cNvSpPr>
            <p:nvPr userDrawn="1"/>
          </p:nvSpPr>
          <p:spPr bwMode="gray">
            <a:xfrm>
              <a:off x="8451851" y="55292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27" name="Rectangle 40"/>
            <p:cNvSpPr>
              <a:spLocks noChangeArrowheads="1"/>
            </p:cNvSpPr>
            <p:nvPr userDrawn="1"/>
          </p:nvSpPr>
          <p:spPr bwMode="gray">
            <a:xfrm>
              <a:off x="8451851" y="55943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28" name="Rectangle 41"/>
            <p:cNvSpPr>
              <a:spLocks noChangeArrowheads="1"/>
            </p:cNvSpPr>
            <p:nvPr userDrawn="1"/>
          </p:nvSpPr>
          <p:spPr bwMode="gray">
            <a:xfrm>
              <a:off x="8451851" y="494665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29" name="Rectangle 42"/>
            <p:cNvSpPr>
              <a:spLocks noChangeArrowheads="1"/>
            </p:cNvSpPr>
            <p:nvPr userDrawn="1"/>
          </p:nvSpPr>
          <p:spPr bwMode="gray">
            <a:xfrm>
              <a:off x="8451851" y="53355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30" name="Rectangle 43"/>
            <p:cNvSpPr>
              <a:spLocks noChangeArrowheads="1"/>
            </p:cNvSpPr>
            <p:nvPr userDrawn="1"/>
          </p:nvSpPr>
          <p:spPr bwMode="gray">
            <a:xfrm>
              <a:off x="8451851" y="56578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31" name="Rectangle 44"/>
            <p:cNvSpPr>
              <a:spLocks noChangeArrowheads="1"/>
            </p:cNvSpPr>
            <p:nvPr userDrawn="1"/>
          </p:nvSpPr>
          <p:spPr bwMode="gray">
            <a:xfrm>
              <a:off x="8451851" y="52705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32" name="Rectangle 45"/>
            <p:cNvSpPr>
              <a:spLocks noChangeArrowheads="1"/>
            </p:cNvSpPr>
            <p:nvPr userDrawn="1"/>
          </p:nvSpPr>
          <p:spPr bwMode="gray">
            <a:xfrm>
              <a:off x="8451851" y="50768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33" name="Rectangle 46"/>
            <p:cNvSpPr>
              <a:spLocks noChangeArrowheads="1"/>
            </p:cNvSpPr>
            <p:nvPr userDrawn="1"/>
          </p:nvSpPr>
          <p:spPr bwMode="gray">
            <a:xfrm>
              <a:off x="8451851" y="50117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34" name="Rectangle 47"/>
            <p:cNvSpPr>
              <a:spLocks noChangeArrowheads="1"/>
            </p:cNvSpPr>
            <p:nvPr userDrawn="1"/>
          </p:nvSpPr>
          <p:spPr bwMode="gray">
            <a:xfrm>
              <a:off x="8451851" y="51419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35" name="Rectangle 48"/>
            <p:cNvSpPr>
              <a:spLocks noChangeArrowheads="1"/>
            </p:cNvSpPr>
            <p:nvPr userDrawn="1"/>
          </p:nvSpPr>
          <p:spPr bwMode="gray">
            <a:xfrm>
              <a:off x="8451851" y="52054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36" name="Rectangle 49"/>
            <p:cNvSpPr>
              <a:spLocks noChangeArrowheads="1"/>
            </p:cNvSpPr>
            <p:nvPr userDrawn="1"/>
          </p:nvSpPr>
          <p:spPr bwMode="gray">
            <a:xfrm>
              <a:off x="8383588" y="572135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37" name="Rectangle 50"/>
            <p:cNvSpPr>
              <a:spLocks noChangeArrowheads="1"/>
            </p:cNvSpPr>
            <p:nvPr userDrawn="1"/>
          </p:nvSpPr>
          <p:spPr bwMode="gray">
            <a:xfrm>
              <a:off x="8383588" y="405130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38" name="Rectangle 51"/>
            <p:cNvSpPr>
              <a:spLocks noChangeArrowheads="1"/>
            </p:cNvSpPr>
            <p:nvPr userDrawn="1"/>
          </p:nvSpPr>
          <p:spPr bwMode="gray">
            <a:xfrm>
              <a:off x="98186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39" name="Rectangle 52"/>
            <p:cNvSpPr>
              <a:spLocks noChangeArrowheads="1"/>
            </p:cNvSpPr>
            <p:nvPr userDrawn="1"/>
          </p:nvSpPr>
          <p:spPr bwMode="gray">
            <a:xfrm>
              <a:off x="988536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40" name="Rectangle 53"/>
            <p:cNvSpPr>
              <a:spLocks noChangeArrowheads="1"/>
            </p:cNvSpPr>
            <p:nvPr userDrawn="1"/>
          </p:nvSpPr>
          <p:spPr bwMode="gray">
            <a:xfrm>
              <a:off x="97520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41" name="Rectangle 54"/>
            <p:cNvSpPr>
              <a:spLocks noChangeArrowheads="1"/>
            </p:cNvSpPr>
            <p:nvPr userDrawn="1"/>
          </p:nvSpPr>
          <p:spPr bwMode="gray">
            <a:xfrm>
              <a:off x="95519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42" name="Rectangle 55"/>
            <p:cNvSpPr>
              <a:spLocks noChangeArrowheads="1"/>
            </p:cNvSpPr>
            <p:nvPr userDrawn="1"/>
          </p:nvSpPr>
          <p:spPr bwMode="gray">
            <a:xfrm>
              <a:off x="968533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43" name="Rectangle 56"/>
            <p:cNvSpPr>
              <a:spLocks noChangeArrowheads="1"/>
            </p:cNvSpPr>
            <p:nvPr userDrawn="1"/>
          </p:nvSpPr>
          <p:spPr bwMode="gray">
            <a:xfrm>
              <a:off x="96186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44" name="Rectangle 57"/>
            <p:cNvSpPr>
              <a:spLocks noChangeArrowheads="1"/>
            </p:cNvSpPr>
            <p:nvPr userDrawn="1"/>
          </p:nvSpPr>
          <p:spPr bwMode="gray">
            <a:xfrm>
              <a:off x="102885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45" name="Rectangle 58"/>
            <p:cNvSpPr>
              <a:spLocks noChangeArrowheads="1"/>
            </p:cNvSpPr>
            <p:nvPr userDrawn="1"/>
          </p:nvSpPr>
          <p:spPr bwMode="gray">
            <a:xfrm>
              <a:off x="10356851"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46" name="Rectangle 59"/>
            <p:cNvSpPr>
              <a:spLocks noChangeArrowheads="1"/>
            </p:cNvSpPr>
            <p:nvPr userDrawn="1"/>
          </p:nvSpPr>
          <p:spPr bwMode="gray">
            <a:xfrm>
              <a:off x="100218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47" name="Rectangle 60"/>
            <p:cNvSpPr>
              <a:spLocks noChangeArrowheads="1"/>
            </p:cNvSpPr>
            <p:nvPr userDrawn="1"/>
          </p:nvSpPr>
          <p:spPr bwMode="gray">
            <a:xfrm>
              <a:off x="102219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48" name="Rectangle 61"/>
            <p:cNvSpPr>
              <a:spLocks noChangeArrowheads="1"/>
            </p:cNvSpPr>
            <p:nvPr userDrawn="1"/>
          </p:nvSpPr>
          <p:spPr bwMode="gray">
            <a:xfrm>
              <a:off x="10155238"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49" name="Rectangle 62"/>
            <p:cNvSpPr>
              <a:spLocks noChangeArrowheads="1"/>
            </p:cNvSpPr>
            <p:nvPr userDrawn="1"/>
          </p:nvSpPr>
          <p:spPr bwMode="gray">
            <a:xfrm>
              <a:off x="100885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50" name="Rectangle 63"/>
            <p:cNvSpPr>
              <a:spLocks noChangeArrowheads="1"/>
            </p:cNvSpPr>
            <p:nvPr userDrawn="1"/>
          </p:nvSpPr>
          <p:spPr bwMode="gray">
            <a:xfrm>
              <a:off x="9491663"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51" name="Rectangle 64"/>
            <p:cNvSpPr>
              <a:spLocks noChangeArrowheads="1"/>
            </p:cNvSpPr>
            <p:nvPr userDrawn="1"/>
          </p:nvSpPr>
          <p:spPr bwMode="gray">
            <a:xfrm>
              <a:off x="10423526"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52" name="Freeform 65"/>
            <p:cNvSpPr>
              <a:spLocks/>
            </p:cNvSpPr>
            <p:nvPr userDrawn="1"/>
          </p:nvSpPr>
          <p:spPr bwMode="gray">
            <a:xfrm>
              <a:off x="9024938" y="4117975"/>
              <a:ext cx="474663" cy="471488"/>
            </a:xfrm>
            <a:custGeom>
              <a:avLst/>
              <a:gdLst>
                <a:gd name="T0" fmla="*/ 249 w 263"/>
                <a:gd name="T1" fmla="*/ 14 h 263"/>
                <a:gd name="T2" fmla="*/ 256 w 263"/>
                <a:gd name="T3" fmla="*/ 14 h 263"/>
                <a:gd name="T4" fmla="*/ 263 w 263"/>
                <a:gd name="T5" fmla="*/ 8 h 263"/>
                <a:gd name="T6" fmla="*/ 256 w 263"/>
                <a:gd name="T7" fmla="*/ 0 h 263"/>
                <a:gd name="T8" fmla="*/ 249 w 263"/>
                <a:gd name="T9" fmla="*/ 0 h 263"/>
                <a:gd name="T10" fmla="*/ 0 w 263"/>
                <a:gd name="T11" fmla="*/ 250 h 263"/>
                <a:gd name="T12" fmla="*/ 0 w 263"/>
                <a:gd name="T13" fmla="*/ 256 h 263"/>
                <a:gd name="T14" fmla="*/ 7 w 263"/>
                <a:gd name="T15" fmla="*/ 263 h 263"/>
                <a:gd name="T16" fmla="*/ 7 w 263"/>
                <a:gd name="T17" fmla="*/ 263 h 263"/>
                <a:gd name="T18" fmla="*/ 14 w 263"/>
                <a:gd name="T19" fmla="*/ 255 h 263"/>
                <a:gd name="T20" fmla="*/ 14 w 263"/>
                <a:gd name="T21" fmla="*/ 250 h 263"/>
                <a:gd name="T22" fmla="*/ 249 w 263"/>
                <a:gd name="T23" fmla="*/ 14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3" h="263">
                  <a:moveTo>
                    <a:pt x="249" y="14"/>
                  </a:moveTo>
                  <a:cubicBezTo>
                    <a:pt x="252" y="14"/>
                    <a:pt x="254" y="14"/>
                    <a:pt x="256" y="14"/>
                  </a:cubicBezTo>
                  <a:cubicBezTo>
                    <a:pt x="260" y="14"/>
                    <a:pt x="263" y="11"/>
                    <a:pt x="263" y="8"/>
                  </a:cubicBezTo>
                  <a:cubicBezTo>
                    <a:pt x="263" y="4"/>
                    <a:pt x="260" y="1"/>
                    <a:pt x="256" y="0"/>
                  </a:cubicBezTo>
                  <a:cubicBezTo>
                    <a:pt x="254" y="0"/>
                    <a:pt x="252" y="0"/>
                    <a:pt x="249" y="0"/>
                  </a:cubicBezTo>
                  <a:cubicBezTo>
                    <a:pt x="112" y="0"/>
                    <a:pt x="0" y="112"/>
                    <a:pt x="0" y="250"/>
                  </a:cubicBezTo>
                  <a:cubicBezTo>
                    <a:pt x="0" y="252"/>
                    <a:pt x="0" y="254"/>
                    <a:pt x="0" y="256"/>
                  </a:cubicBezTo>
                  <a:cubicBezTo>
                    <a:pt x="0" y="260"/>
                    <a:pt x="3" y="263"/>
                    <a:pt x="7" y="263"/>
                  </a:cubicBezTo>
                  <a:cubicBezTo>
                    <a:pt x="7" y="263"/>
                    <a:pt x="7" y="263"/>
                    <a:pt x="7" y="263"/>
                  </a:cubicBezTo>
                  <a:cubicBezTo>
                    <a:pt x="11" y="263"/>
                    <a:pt x="14" y="259"/>
                    <a:pt x="14" y="255"/>
                  </a:cubicBezTo>
                  <a:cubicBezTo>
                    <a:pt x="14" y="254"/>
                    <a:pt x="14" y="252"/>
                    <a:pt x="14" y="250"/>
                  </a:cubicBezTo>
                  <a:cubicBezTo>
                    <a:pt x="14" y="120"/>
                    <a:pt x="119" y="14"/>
                    <a:pt x="249" y="14"/>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53" name="Freeform 66"/>
            <p:cNvSpPr>
              <a:spLocks/>
            </p:cNvSpPr>
            <p:nvPr userDrawn="1"/>
          </p:nvSpPr>
          <p:spPr bwMode="gray">
            <a:xfrm>
              <a:off x="8502651" y="5741988"/>
              <a:ext cx="112713" cy="114300"/>
            </a:xfrm>
            <a:custGeom>
              <a:avLst/>
              <a:gdLst>
                <a:gd name="T0" fmla="*/ 53 w 62"/>
                <a:gd name="T1" fmla="*/ 47 h 63"/>
                <a:gd name="T2" fmla="*/ 15 w 62"/>
                <a:gd name="T3" fmla="*/ 54 h 63"/>
                <a:gd name="T4" fmla="*/ 8 w 62"/>
                <a:gd name="T5" fmla="*/ 16 h 63"/>
                <a:gd name="T6" fmla="*/ 46 w 62"/>
                <a:gd name="T7" fmla="*/ 9 h 63"/>
                <a:gd name="T8" fmla="*/ 53 w 62"/>
                <a:gd name="T9" fmla="*/ 47 h 63"/>
              </a:gdLst>
              <a:ahLst/>
              <a:cxnLst>
                <a:cxn ang="0">
                  <a:pos x="T0" y="T1"/>
                </a:cxn>
                <a:cxn ang="0">
                  <a:pos x="T2" y="T3"/>
                </a:cxn>
                <a:cxn ang="0">
                  <a:pos x="T4" y="T5"/>
                </a:cxn>
                <a:cxn ang="0">
                  <a:pos x="T6" y="T7"/>
                </a:cxn>
                <a:cxn ang="0">
                  <a:pos x="T8" y="T9"/>
                </a:cxn>
              </a:cxnLst>
              <a:rect l="0" t="0" r="r" b="b"/>
              <a:pathLst>
                <a:path w="62" h="63">
                  <a:moveTo>
                    <a:pt x="53" y="47"/>
                  </a:moveTo>
                  <a:cubicBezTo>
                    <a:pt x="45" y="60"/>
                    <a:pt x="28" y="63"/>
                    <a:pt x="15" y="54"/>
                  </a:cubicBezTo>
                  <a:cubicBezTo>
                    <a:pt x="3" y="46"/>
                    <a:pt x="0" y="29"/>
                    <a:pt x="8" y="16"/>
                  </a:cubicBezTo>
                  <a:cubicBezTo>
                    <a:pt x="17" y="4"/>
                    <a:pt x="34" y="0"/>
                    <a:pt x="46" y="9"/>
                  </a:cubicBezTo>
                  <a:cubicBezTo>
                    <a:pt x="59" y="18"/>
                    <a:pt x="62" y="35"/>
                    <a:pt x="53" y="47"/>
                  </a:cubicBezTo>
                  <a:close/>
                </a:path>
              </a:pathLst>
            </a:custGeom>
            <a:solidFill>
              <a:srgbClr val="7A5E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54" name="Freeform 67"/>
            <p:cNvSpPr>
              <a:spLocks/>
            </p:cNvSpPr>
            <p:nvPr userDrawn="1"/>
          </p:nvSpPr>
          <p:spPr bwMode="gray">
            <a:xfrm>
              <a:off x="8559801" y="5329238"/>
              <a:ext cx="855663" cy="849313"/>
            </a:xfrm>
            <a:custGeom>
              <a:avLst/>
              <a:gdLst>
                <a:gd name="T0" fmla="*/ 57 w 473"/>
                <a:gd name="T1" fmla="*/ 132 h 473"/>
                <a:gd name="T2" fmla="*/ 133 w 473"/>
                <a:gd name="T3" fmla="*/ 415 h 473"/>
                <a:gd name="T4" fmla="*/ 416 w 473"/>
                <a:gd name="T5" fmla="*/ 340 h 473"/>
                <a:gd name="T6" fmla="*/ 340 w 473"/>
                <a:gd name="T7" fmla="*/ 57 h 473"/>
                <a:gd name="T8" fmla="*/ 57 w 473"/>
                <a:gd name="T9" fmla="*/ 132 h 473"/>
              </a:gdLst>
              <a:ahLst/>
              <a:cxnLst>
                <a:cxn ang="0">
                  <a:pos x="T0" y="T1"/>
                </a:cxn>
                <a:cxn ang="0">
                  <a:pos x="T2" y="T3"/>
                </a:cxn>
                <a:cxn ang="0">
                  <a:pos x="T4" y="T5"/>
                </a:cxn>
                <a:cxn ang="0">
                  <a:pos x="T6" y="T7"/>
                </a:cxn>
                <a:cxn ang="0">
                  <a:pos x="T8" y="T9"/>
                </a:cxn>
              </a:cxnLst>
              <a:rect l="0" t="0" r="r" b="b"/>
              <a:pathLst>
                <a:path w="473" h="473">
                  <a:moveTo>
                    <a:pt x="57" y="132"/>
                  </a:moveTo>
                  <a:cubicBezTo>
                    <a:pt x="0" y="231"/>
                    <a:pt x="34" y="358"/>
                    <a:pt x="133" y="415"/>
                  </a:cubicBezTo>
                  <a:cubicBezTo>
                    <a:pt x="232" y="473"/>
                    <a:pt x="358" y="439"/>
                    <a:pt x="416" y="340"/>
                  </a:cubicBezTo>
                  <a:cubicBezTo>
                    <a:pt x="473" y="241"/>
                    <a:pt x="439" y="114"/>
                    <a:pt x="340" y="57"/>
                  </a:cubicBezTo>
                  <a:cubicBezTo>
                    <a:pt x="241" y="0"/>
                    <a:pt x="115" y="33"/>
                    <a:pt x="57" y="132"/>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55" name="Freeform 68"/>
            <p:cNvSpPr>
              <a:spLocks/>
            </p:cNvSpPr>
            <p:nvPr userDrawn="1"/>
          </p:nvSpPr>
          <p:spPr bwMode="gray">
            <a:xfrm>
              <a:off x="8637588" y="5407025"/>
              <a:ext cx="700088" cy="695325"/>
            </a:xfrm>
            <a:custGeom>
              <a:avLst/>
              <a:gdLst>
                <a:gd name="T0" fmla="*/ 47 w 387"/>
                <a:gd name="T1" fmla="*/ 108 h 387"/>
                <a:gd name="T2" fmla="*/ 109 w 387"/>
                <a:gd name="T3" fmla="*/ 340 h 387"/>
                <a:gd name="T4" fmla="*/ 340 w 387"/>
                <a:gd name="T5" fmla="*/ 278 h 387"/>
                <a:gd name="T6" fmla="*/ 279 w 387"/>
                <a:gd name="T7" fmla="*/ 47 h 387"/>
                <a:gd name="T8" fmla="*/ 47 w 387"/>
                <a:gd name="T9" fmla="*/ 108 h 387"/>
              </a:gdLst>
              <a:ahLst/>
              <a:cxnLst>
                <a:cxn ang="0">
                  <a:pos x="T0" y="T1"/>
                </a:cxn>
                <a:cxn ang="0">
                  <a:pos x="T2" y="T3"/>
                </a:cxn>
                <a:cxn ang="0">
                  <a:pos x="T4" y="T5"/>
                </a:cxn>
                <a:cxn ang="0">
                  <a:pos x="T6" y="T7"/>
                </a:cxn>
                <a:cxn ang="0">
                  <a:pos x="T8" y="T9"/>
                </a:cxn>
              </a:cxnLst>
              <a:rect l="0" t="0" r="r" b="b"/>
              <a:pathLst>
                <a:path w="387" h="387">
                  <a:moveTo>
                    <a:pt x="47" y="108"/>
                  </a:moveTo>
                  <a:cubicBezTo>
                    <a:pt x="0" y="189"/>
                    <a:pt x="28" y="293"/>
                    <a:pt x="109" y="340"/>
                  </a:cubicBezTo>
                  <a:cubicBezTo>
                    <a:pt x="190" y="387"/>
                    <a:pt x="293" y="359"/>
                    <a:pt x="340" y="278"/>
                  </a:cubicBezTo>
                  <a:cubicBezTo>
                    <a:pt x="387" y="197"/>
                    <a:pt x="359" y="94"/>
                    <a:pt x="279" y="47"/>
                  </a:cubicBezTo>
                  <a:cubicBezTo>
                    <a:pt x="198" y="0"/>
                    <a:pt x="94" y="27"/>
                    <a:pt x="47" y="108"/>
                  </a:cubicBezTo>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56" name="Freeform 69"/>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7043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57" name="Freeform 70"/>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301D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58" name="Freeform 71"/>
            <p:cNvSpPr>
              <a:spLocks/>
            </p:cNvSpPr>
            <p:nvPr userDrawn="1"/>
          </p:nvSpPr>
          <p:spPr bwMode="gray">
            <a:xfrm>
              <a:off x="10391776" y="5581650"/>
              <a:ext cx="106363" cy="104775"/>
            </a:xfrm>
            <a:custGeom>
              <a:avLst/>
              <a:gdLst>
                <a:gd name="T0" fmla="*/ 4 w 59"/>
                <a:gd name="T1" fmla="*/ 37 h 59"/>
                <a:gd name="T2" fmla="*/ 37 w 59"/>
                <a:gd name="T3" fmla="*/ 55 h 59"/>
                <a:gd name="T4" fmla="*/ 55 w 59"/>
                <a:gd name="T5" fmla="*/ 23 h 59"/>
                <a:gd name="T6" fmla="*/ 23 w 59"/>
                <a:gd name="T7" fmla="*/ 4 h 59"/>
                <a:gd name="T8" fmla="*/ 4 w 59"/>
                <a:gd name="T9" fmla="*/ 37 h 59"/>
              </a:gdLst>
              <a:ahLst/>
              <a:cxnLst>
                <a:cxn ang="0">
                  <a:pos x="T0" y="T1"/>
                </a:cxn>
                <a:cxn ang="0">
                  <a:pos x="T2" y="T3"/>
                </a:cxn>
                <a:cxn ang="0">
                  <a:pos x="T4" y="T5"/>
                </a:cxn>
                <a:cxn ang="0">
                  <a:pos x="T6" y="T7"/>
                </a:cxn>
                <a:cxn ang="0">
                  <a:pos x="T8" y="T9"/>
                </a:cxn>
              </a:cxnLst>
              <a:rect l="0" t="0" r="r" b="b"/>
              <a:pathLst>
                <a:path w="59" h="59">
                  <a:moveTo>
                    <a:pt x="4" y="37"/>
                  </a:moveTo>
                  <a:cubicBezTo>
                    <a:pt x="8" y="51"/>
                    <a:pt x="23" y="59"/>
                    <a:pt x="37" y="55"/>
                  </a:cubicBezTo>
                  <a:cubicBezTo>
                    <a:pt x="51" y="51"/>
                    <a:pt x="59" y="37"/>
                    <a:pt x="55" y="23"/>
                  </a:cubicBezTo>
                  <a:cubicBezTo>
                    <a:pt x="52" y="8"/>
                    <a:pt x="37" y="0"/>
                    <a:pt x="23" y="4"/>
                  </a:cubicBezTo>
                  <a:cubicBezTo>
                    <a:pt x="9" y="8"/>
                    <a:pt x="0" y="23"/>
                    <a:pt x="4" y="37"/>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59" name="Freeform 72"/>
            <p:cNvSpPr>
              <a:spLocks/>
            </p:cNvSpPr>
            <p:nvPr userDrawn="1"/>
          </p:nvSpPr>
          <p:spPr bwMode="gray">
            <a:xfrm>
              <a:off x="10474326" y="5751513"/>
              <a:ext cx="111125" cy="107950"/>
            </a:xfrm>
            <a:custGeom>
              <a:avLst/>
              <a:gdLst>
                <a:gd name="T0" fmla="*/ 7 w 61"/>
                <a:gd name="T1" fmla="*/ 42 h 60"/>
                <a:gd name="T2" fmla="*/ 42 w 61"/>
                <a:gd name="T3" fmla="*/ 54 h 60"/>
                <a:gd name="T4" fmla="*/ 55 w 61"/>
                <a:gd name="T5" fmla="*/ 19 h 60"/>
                <a:gd name="T6" fmla="*/ 19 w 61"/>
                <a:gd name="T7" fmla="*/ 6 h 60"/>
                <a:gd name="T8" fmla="*/ 7 w 61"/>
                <a:gd name="T9" fmla="*/ 42 h 60"/>
              </a:gdLst>
              <a:ahLst/>
              <a:cxnLst>
                <a:cxn ang="0">
                  <a:pos x="T0" y="T1"/>
                </a:cxn>
                <a:cxn ang="0">
                  <a:pos x="T2" y="T3"/>
                </a:cxn>
                <a:cxn ang="0">
                  <a:pos x="T4" y="T5"/>
                </a:cxn>
                <a:cxn ang="0">
                  <a:pos x="T6" y="T7"/>
                </a:cxn>
                <a:cxn ang="0">
                  <a:pos x="T8" y="T9"/>
                </a:cxn>
              </a:cxnLst>
              <a:rect l="0" t="0" r="r" b="b"/>
              <a:pathLst>
                <a:path w="61" h="60">
                  <a:moveTo>
                    <a:pt x="7" y="42"/>
                  </a:moveTo>
                  <a:cubicBezTo>
                    <a:pt x="13" y="55"/>
                    <a:pt x="29" y="60"/>
                    <a:pt x="42" y="54"/>
                  </a:cubicBezTo>
                  <a:cubicBezTo>
                    <a:pt x="55" y="48"/>
                    <a:pt x="61" y="32"/>
                    <a:pt x="55" y="19"/>
                  </a:cubicBezTo>
                  <a:cubicBezTo>
                    <a:pt x="48" y="6"/>
                    <a:pt x="33" y="0"/>
                    <a:pt x="19" y="6"/>
                  </a:cubicBezTo>
                  <a:cubicBezTo>
                    <a:pt x="6" y="13"/>
                    <a:pt x="0" y="28"/>
                    <a:pt x="7"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60" name="Freeform 73"/>
            <p:cNvSpPr>
              <a:spLocks/>
            </p:cNvSpPr>
            <p:nvPr userDrawn="1"/>
          </p:nvSpPr>
          <p:spPr bwMode="gray">
            <a:xfrm>
              <a:off x="10537826" y="5837238"/>
              <a:ext cx="109538" cy="109538"/>
            </a:xfrm>
            <a:custGeom>
              <a:avLst/>
              <a:gdLst>
                <a:gd name="T0" fmla="*/ 6 w 61"/>
                <a:gd name="T1" fmla="*/ 42 h 61"/>
                <a:gd name="T2" fmla="*/ 42 w 61"/>
                <a:gd name="T3" fmla="*/ 55 h 61"/>
                <a:gd name="T4" fmla="*/ 54 w 61"/>
                <a:gd name="T5" fmla="*/ 19 h 61"/>
                <a:gd name="T6" fmla="*/ 19 w 61"/>
                <a:gd name="T7" fmla="*/ 7 h 61"/>
                <a:gd name="T8" fmla="*/ 6 w 61"/>
                <a:gd name="T9" fmla="*/ 42 h 61"/>
              </a:gdLst>
              <a:ahLst/>
              <a:cxnLst>
                <a:cxn ang="0">
                  <a:pos x="T0" y="T1"/>
                </a:cxn>
                <a:cxn ang="0">
                  <a:pos x="T2" y="T3"/>
                </a:cxn>
                <a:cxn ang="0">
                  <a:pos x="T4" y="T5"/>
                </a:cxn>
                <a:cxn ang="0">
                  <a:pos x="T6" y="T7"/>
                </a:cxn>
                <a:cxn ang="0">
                  <a:pos x="T8" y="T9"/>
                </a:cxn>
              </a:cxnLst>
              <a:rect l="0" t="0" r="r" b="b"/>
              <a:pathLst>
                <a:path w="61" h="61">
                  <a:moveTo>
                    <a:pt x="6" y="42"/>
                  </a:moveTo>
                  <a:cubicBezTo>
                    <a:pt x="13" y="55"/>
                    <a:pt x="28" y="61"/>
                    <a:pt x="42" y="55"/>
                  </a:cubicBezTo>
                  <a:cubicBezTo>
                    <a:pt x="55" y="48"/>
                    <a:pt x="61" y="33"/>
                    <a:pt x="54" y="19"/>
                  </a:cubicBezTo>
                  <a:cubicBezTo>
                    <a:pt x="48" y="6"/>
                    <a:pt x="32" y="0"/>
                    <a:pt x="19" y="7"/>
                  </a:cubicBezTo>
                  <a:cubicBezTo>
                    <a:pt x="6" y="13"/>
                    <a:pt x="0" y="29"/>
                    <a:pt x="6"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61" name="Freeform 74"/>
            <p:cNvSpPr>
              <a:spLocks/>
            </p:cNvSpPr>
            <p:nvPr userDrawn="1"/>
          </p:nvSpPr>
          <p:spPr bwMode="gray">
            <a:xfrm>
              <a:off x="10617201" y="5916613"/>
              <a:ext cx="107950" cy="107950"/>
            </a:xfrm>
            <a:custGeom>
              <a:avLst/>
              <a:gdLst>
                <a:gd name="T0" fmla="*/ 6 w 60"/>
                <a:gd name="T1" fmla="*/ 41 h 60"/>
                <a:gd name="T2" fmla="*/ 41 w 60"/>
                <a:gd name="T3" fmla="*/ 54 h 60"/>
                <a:gd name="T4" fmla="*/ 54 w 60"/>
                <a:gd name="T5" fmla="*/ 19 h 60"/>
                <a:gd name="T6" fmla="*/ 18 w 60"/>
                <a:gd name="T7" fmla="*/ 6 h 60"/>
                <a:gd name="T8" fmla="*/ 6 w 60"/>
                <a:gd name="T9" fmla="*/ 41 h 60"/>
              </a:gdLst>
              <a:ahLst/>
              <a:cxnLst>
                <a:cxn ang="0">
                  <a:pos x="T0" y="T1"/>
                </a:cxn>
                <a:cxn ang="0">
                  <a:pos x="T2" y="T3"/>
                </a:cxn>
                <a:cxn ang="0">
                  <a:pos x="T4" y="T5"/>
                </a:cxn>
                <a:cxn ang="0">
                  <a:pos x="T6" y="T7"/>
                </a:cxn>
                <a:cxn ang="0">
                  <a:pos x="T8" y="T9"/>
                </a:cxn>
              </a:cxnLst>
              <a:rect l="0" t="0" r="r" b="b"/>
              <a:pathLst>
                <a:path w="60" h="60">
                  <a:moveTo>
                    <a:pt x="6" y="41"/>
                  </a:moveTo>
                  <a:cubicBezTo>
                    <a:pt x="12" y="55"/>
                    <a:pt x="28" y="60"/>
                    <a:pt x="41" y="54"/>
                  </a:cubicBezTo>
                  <a:cubicBezTo>
                    <a:pt x="54" y="48"/>
                    <a:pt x="60" y="32"/>
                    <a:pt x="54" y="19"/>
                  </a:cubicBezTo>
                  <a:cubicBezTo>
                    <a:pt x="47" y="5"/>
                    <a:pt x="32" y="0"/>
                    <a:pt x="18" y="6"/>
                  </a:cubicBezTo>
                  <a:cubicBezTo>
                    <a:pt x="5" y="12"/>
                    <a:pt x="0" y="28"/>
                    <a:pt x="6" y="41"/>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62" name="Freeform 75"/>
            <p:cNvSpPr>
              <a:spLocks/>
            </p:cNvSpPr>
            <p:nvPr userDrawn="1"/>
          </p:nvSpPr>
          <p:spPr bwMode="gray">
            <a:xfrm>
              <a:off x="9932988" y="4719638"/>
              <a:ext cx="1179513" cy="1587500"/>
            </a:xfrm>
            <a:custGeom>
              <a:avLst/>
              <a:gdLst>
                <a:gd name="T0" fmla="*/ 142 w 743"/>
                <a:gd name="T1" fmla="*/ 0 h 1000"/>
                <a:gd name="T2" fmla="*/ 743 w 743"/>
                <a:gd name="T3" fmla="*/ 907 h 1000"/>
                <a:gd name="T4" fmla="*/ 599 w 743"/>
                <a:gd name="T5" fmla="*/ 1000 h 1000"/>
                <a:gd name="T6" fmla="*/ 0 w 743"/>
                <a:gd name="T7" fmla="*/ 94 h 1000"/>
                <a:gd name="T8" fmla="*/ 142 w 743"/>
                <a:gd name="T9" fmla="*/ 0 h 1000"/>
              </a:gdLst>
              <a:ahLst/>
              <a:cxnLst>
                <a:cxn ang="0">
                  <a:pos x="T0" y="T1"/>
                </a:cxn>
                <a:cxn ang="0">
                  <a:pos x="T2" y="T3"/>
                </a:cxn>
                <a:cxn ang="0">
                  <a:pos x="T4" y="T5"/>
                </a:cxn>
                <a:cxn ang="0">
                  <a:pos x="T6" y="T7"/>
                </a:cxn>
                <a:cxn ang="0">
                  <a:pos x="T8" y="T9"/>
                </a:cxn>
              </a:cxnLst>
              <a:rect l="0" t="0" r="r" b="b"/>
              <a:pathLst>
                <a:path w="743" h="1000">
                  <a:moveTo>
                    <a:pt x="142" y="0"/>
                  </a:moveTo>
                  <a:lnTo>
                    <a:pt x="743" y="907"/>
                  </a:lnTo>
                  <a:lnTo>
                    <a:pt x="599" y="1000"/>
                  </a:lnTo>
                  <a:lnTo>
                    <a:pt x="0" y="94"/>
                  </a:lnTo>
                  <a:lnTo>
                    <a:pt x="142"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63" name="Freeform 76"/>
            <p:cNvSpPr>
              <a:spLocks/>
            </p:cNvSpPr>
            <p:nvPr userDrawn="1"/>
          </p:nvSpPr>
          <p:spPr bwMode="gray">
            <a:xfrm>
              <a:off x="10506076" y="5421313"/>
              <a:ext cx="739775" cy="496888"/>
            </a:xfrm>
            <a:custGeom>
              <a:avLst/>
              <a:gdLst>
                <a:gd name="T0" fmla="*/ 23 w 410"/>
                <a:gd name="T1" fmla="*/ 0 h 277"/>
                <a:gd name="T2" fmla="*/ 160 w 410"/>
                <a:gd name="T3" fmla="*/ 20 h 277"/>
                <a:gd name="T4" fmla="*/ 378 w 410"/>
                <a:gd name="T5" fmla="*/ 89 h 277"/>
                <a:gd name="T6" fmla="*/ 332 w 410"/>
                <a:gd name="T7" fmla="*/ 269 h 277"/>
                <a:gd name="T8" fmla="*/ 161 w 410"/>
                <a:gd name="T9" fmla="*/ 101 h 277"/>
                <a:gd name="T10" fmla="*/ 105 w 410"/>
                <a:gd name="T11" fmla="*/ 88 h 277"/>
                <a:gd name="T12" fmla="*/ 23 w 410"/>
                <a:gd name="T13" fmla="*/ 0 h 277"/>
              </a:gdLst>
              <a:ahLst/>
              <a:cxnLst>
                <a:cxn ang="0">
                  <a:pos x="T0" y="T1"/>
                </a:cxn>
                <a:cxn ang="0">
                  <a:pos x="T2" y="T3"/>
                </a:cxn>
                <a:cxn ang="0">
                  <a:pos x="T4" y="T5"/>
                </a:cxn>
                <a:cxn ang="0">
                  <a:pos x="T6" y="T7"/>
                </a:cxn>
                <a:cxn ang="0">
                  <a:pos x="T8" y="T9"/>
                </a:cxn>
                <a:cxn ang="0">
                  <a:pos x="T10" y="T11"/>
                </a:cxn>
                <a:cxn ang="0">
                  <a:pos x="T12" y="T13"/>
                </a:cxn>
              </a:cxnLst>
              <a:rect l="0" t="0" r="r" b="b"/>
              <a:pathLst>
                <a:path w="410" h="277">
                  <a:moveTo>
                    <a:pt x="23" y="0"/>
                  </a:moveTo>
                  <a:cubicBezTo>
                    <a:pt x="101" y="20"/>
                    <a:pt x="160" y="20"/>
                    <a:pt x="160" y="20"/>
                  </a:cubicBezTo>
                  <a:cubicBezTo>
                    <a:pt x="378" y="89"/>
                    <a:pt x="378" y="89"/>
                    <a:pt x="378" y="89"/>
                  </a:cubicBezTo>
                  <a:cubicBezTo>
                    <a:pt x="378" y="89"/>
                    <a:pt x="410" y="277"/>
                    <a:pt x="332" y="269"/>
                  </a:cubicBezTo>
                  <a:cubicBezTo>
                    <a:pt x="254" y="260"/>
                    <a:pt x="161" y="101"/>
                    <a:pt x="161" y="101"/>
                  </a:cubicBezTo>
                  <a:cubicBezTo>
                    <a:pt x="161" y="101"/>
                    <a:pt x="130" y="88"/>
                    <a:pt x="105" y="88"/>
                  </a:cubicBezTo>
                  <a:cubicBezTo>
                    <a:pt x="36" y="96"/>
                    <a:pt x="0" y="30"/>
                    <a:pt x="23" y="0"/>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64" name="Freeform 77"/>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65" name="Freeform 78"/>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66" name="Freeform 79"/>
            <p:cNvSpPr>
              <a:spLocks/>
            </p:cNvSpPr>
            <p:nvPr userDrawn="1"/>
          </p:nvSpPr>
          <p:spPr bwMode="gray">
            <a:xfrm>
              <a:off x="11279191" y="5591948"/>
              <a:ext cx="409572" cy="58265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67" name="Freeform 80"/>
            <p:cNvSpPr>
              <a:spLocks/>
            </p:cNvSpPr>
            <p:nvPr userDrawn="1"/>
          </p:nvSpPr>
          <p:spPr bwMode="gray">
            <a:xfrm>
              <a:off x="11291888" y="5602288"/>
              <a:ext cx="368300" cy="56197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68" name="Freeform 81"/>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69" name="Freeform 82"/>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70" name="Freeform 83"/>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close/>
                </a:path>
              </a:pathLst>
            </a:custGeom>
            <a:solidFill>
              <a:srgbClr val="5737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71" name="Freeform 84"/>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72" name="Freeform 85"/>
            <p:cNvSpPr>
              <a:spLocks/>
            </p:cNvSpPr>
            <p:nvPr userDrawn="1"/>
          </p:nvSpPr>
          <p:spPr bwMode="gray">
            <a:xfrm>
              <a:off x="11294610" y="5905501"/>
              <a:ext cx="362859" cy="258762"/>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73" name="Freeform 86"/>
            <p:cNvSpPr>
              <a:spLocks/>
            </p:cNvSpPr>
            <p:nvPr userDrawn="1"/>
          </p:nvSpPr>
          <p:spPr bwMode="gray">
            <a:xfrm>
              <a:off x="11291888" y="5905500"/>
              <a:ext cx="368300" cy="258763"/>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74" name="Freeform 87"/>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F8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75" name="Freeform 88"/>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76" name="Freeform 89"/>
            <p:cNvSpPr>
              <a:spLocks/>
            </p:cNvSpPr>
            <p:nvPr userDrawn="1"/>
          </p:nvSpPr>
          <p:spPr bwMode="gray">
            <a:xfrm>
              <a:off x="9871076" y="3697288"/>
              <a:ext cx="849313" cy="573088"/>
            </a:xfrm>
            <a:custGeom>
              <a:avLst/>
              <a:gdLst>
                <a:gd name="T0" fmla="*/ 0 w 470"/>
                <a:gd name="T1" fmla="*/ 134 h 319"/>
                <a:gd name="T2" fmla="*/ 42 w 470"/>
                <a:gd name="T3" fmla="*/ 197 h 319"/>
                <a:gd name="T4" fmla="*/ 147 w 470"/>
                <a:gd name="T5" fmla="*/ 123 h 319"/>
                <a:gd name="T6" fmla="*/ 221 w 470"/>
                <a:gd name="T7" fmla="*/ 270 h 319"/>
                <a:gd name="T8" fmla="*/ 300 w 470"/>
                <a:gd name="T9" fmla="*/ 319 h 319"/>
                <a:gd name="T10" fmla="*/ 427 w 470"/>
                <a:gd name="T11" fmla="*/ 174 h 319"/>
                <a:gd name="T12" fmla="*/ 470 w 470"/>
                <a:gd name="T13" fmla="*/ 171 h 319"/>
                <a:gd name="T14" fmla="*/ 468 w 470"/>
                <a:gd name="T15" fmla="*/ 2 h 319"/>
                <a:gd name="T16" fmla="*/ 312 w 470"/>
                <a:gd name="T17" fmla="*/ 30 h 319"/>
                <a:gd name="T18" fmla="*/ 127 w 470"/>
                <a:gd name="T19" fmla="*/ 20 h 319"/>
                <a:gd name="T20" fmla="*/ 0 w 470"/>
                <a:gd name="T21" fmla="*/ 134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0" h="319">
                  <a:moveTo>
                    <a:pt x="0" y="134"/>
                  </a:moveTo>
                  <a:cubicBezTo>
                    <a:pt x="0" y="134"/>
                    <a:pt x="13" y="192"/>
                    <a:pt x="42" y="197"/>
                  </a:cubicBezTo>
                  <a:cubicBezTo>
                    <a:pt x="68" y="201"/>
                    <a:pt x="146" y="130"/>
                    <a:pt x="147" y="123"/>
                  </a:cubicBezTo>
                  <a:cubicBezTo>
                    <a:pt x="261" y="161"/>
                    <a:pt x="221" y="270"/>
                    <a:pt x="221" y="270"/>
                  </a:cubicBezTo>
                  <a:cubicBezTo>
                    <a:pt x="221" y="270"/>
                    <a:pt x="227" y="279"/>
                    <a:pt x="300" y="319"/>
                  </a:cubicBezTo>
                  <a:cubicBezTo>
                    <a:pt x="440" y="276"/>
                    <a:pt x="427" y="174"/>
                    <a:pt x="427" y="174"/>
                  </a:cubicBezTo>
                  <a:cubicBezTo>
                    <a:pt x="470" y="171"/>
                    <a:pt x="470" y="171"/>
                    <a:pt x="470" y="171"/>
                  </a:cubicBezTo>
                  <a:cubicBezTo>
                    <a:pt x="468" y="2"/>
                    <a:pt x="468" y="2"/>
                    <a:pt x="468" y="2"/>
                  </a:cubicBezTo>
                  <a:cubicBezTo>
                    <a:pt x="312" y="30"/>
                    <a:pt x="312" y="30"/>
                    <a:pt x="312" y="30"/>
                  </a:cubicBezTo>
                  <a:cubicBezTo>
                    <a:pt x="312" y="30"/>
                    <a:pt x="145" y="0"/>
                    <a:pt x="127" y="20"/>
                  </a:cubicBezTo>
                  <a:cubicBezTo>
                    <a:pt x="116" y="33"/>
                    <a:pt x="0" y="134"/>
                    <a:pt x="0" y="134"/>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77" name="Freeform 90"/>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78" name="Freeform 91"/>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79" name="Freeform 92"/>
            <p:cNvSpPr>
              <a:spLocks/>
            </p:cNvSpPr>
            <p:nvPr userDrawn="1"/>
          </p:nvSpPr>
          <p:spPr bwMode="gray">
            <a:xfrm>
              <a:off x="10188576" y="3733800"/>
              <a:ext cx="176213" cy="254000"/>
            </a:xfrm>
            <a:custGeom>
              <a:avLst/>
              <a:gdLst>
                <a:gd name="T0" fmla="*/ 31 w 97"/>
                <a:gd name="T1" fmla="*/ 142 h 142"/>
                <a:gd name="T2" fmla="*/ 97 w 97"/>
                <a:gd name="T3" fmla="*/ 4 h 142"/>
                <a:gd name="T4" fmla="*/ 72 w 97"/>
                <a:gd name="T5" fmla="*/ 0 h 142"/>
                <a:gd name="T6" fmla="*/ 3 w 97"/>
                <a:gd name="T7" fmla="*/ 118 h 142"/>
                <a:gd name="T8" fmla="*/ 31 w 97"/>
                <a:gd name="T9" fmla="*/ 142 h 142"/>
              </a:gdLst>
              <a:ahLst/>
              <a:cxnLst>
                <a:cxn ang="0">
                  <a:pos x="T0" y="T1"/>
                </a:cxn>
                <a:cxn ang="0">
                  <a:pos x="T2" y="T3"/>
                </a:cxn>
                <a:cxn ang="0">
                  <a:pos x="T4" y="T5"/>
                </a:cxn>
                <a:cxn ang="0">
                  <a:pos x="T6" y="T7"/>
                </a:cxn>
                <a:cxn ang="0">
                  <a:pos x="T8" y="T9"/>
                </a:cxn>
              </a:cxnLst>
              <a:rect l="0" t="0" r="r" b="b"/>
              <a:pathLst>
                <a:path w="97" h="142">
                  <a:moveTo>
                    <a:pt x="31" y="142"/>
                  </a:moveTo>
                  <a:cubicBezTo>
                    <a:pt x="97" y="4"/>
                    <a:pt x="97" y="4"/>
                    <a:pt x="97" y="4"/>
                  </a:cubicBezTo>
                  <a:cubicBezTo>
                    <a:pt x="90" y="2"/>
                    <a:pt x="81" y="1"/>
                    <a:pt x="72" y="0"/>
                  </a:cubicBezTo>
                  <a:cubicBezTo>
                    <a:pt x="72" y="0"/>
                    <a:pt x="0" y="115"/>
                    <a:pt x="3" y="118"/>
                  </a:cubicBezTo>
                  <a:cubicBezTo>
                    <a:pt x="15" y="125"/>
                    <a:pt x="24" y="134"/>
                    <a:pt x="31" y="142"/>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80" name="Freeform 93"/>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81" name="Freeform 94"/>
            <p:cNvSpPr>
              <a:spLocks/>
            </p:cNvSpPr>
            <p:nvPr userDrawn="1"/>
          </p:nvSpPr>
          <p:spPr bwMode="gray">
            <a:xfrm>
              <a:off x="9872663" y="3540125"/>
              <a:ext cx="525463" cy="860425"/>
            </a:xfrm>
            <a:custGeom>
              <a:avLst/>
              <a:gdLst>
                <a:gd name="T0" fmla="*/ 331 w 331"/>
                <a:gd name="T1" fmla="*/ 29 h 542"/>
                <a:gd name="T2" fmla="*/ 295 w 331"/>
                <a:gd name="T3" fmla="*/ 10 h 542"/>
                <a:gd name="T4" fmla="*/ 277 w 331"/>
                <a:gd name="T5" fmla="*/ 0 h 542"/>
                <a:gd name="T6" fmla="*/ 0 w 331"/>
                <a:gd name="T7" fmla="*/ 513 h 542"/>
                <a:gd name="T8" fmla="*/ 19 w 331"/>
                <a:gd name="T9" fmla="*/ 523 h 542"/>
                <a:gd name="T10" fmla="*/ 55 w 331"/>
                <a:gd name="T11" fmla="*/ 542 h 542"/>
                <a:gd name="T12" fmla="*/ 331 w 331"/>
                <a:gd name="T13" fmla="*/ 29 h 542"/>
              </a:gdLst>
              <a:ahLst/>
              <a:cxnLst>
                <a:cxn ang="0">
                  <a:pos x="T0" y="T1"/>
                </a:cxn>
                <a:cxn ang="0">
                  <a:pos x="T2" y="T3"/>
                </a:cxn>
                <a:cxn ang="0">
                  <a:pos x="T4" y="T5"/>
                </a:cxn>
                <a:cxn ang="0">
                  <a:pos x="T6" y="T7"/>
                </a:cxn>
                <a:cxn ang="0">
                  <a:pos x="T8" y="T9"/>
                </a:cxn>
                <a:cxn ang="0">
                  <a:pos x="T10" y="T11"/>
                </a:cxn>
                <a:cxn ang="0">
                  <a:pos x="T12" y="T13"/>
                </a:cxn>
              </a:cxnLst>
              <a:rect l="0" t="0" r="r" b="b"/>
              <a:pathLst>
                <a:path w="331" h="542">
                  <a:moveTo>
                    <a:pt x="331" y="29"/>
                  </a:moveTo>
                  <a:lnTo>
                    <a:pt x="295" y="10"/>
                  </a:lnTo>
                  <a:lnTo>
                    <a:pt x="277" y="0"/>
                  </a:lnTo>
                  <a:lnTo>
                    <a:pt x="0" y="513"/>
                  </a:lnTo>
                  <a:lnTo>
                    <a:pt x="19" y="523"/>
                  </a:lnTo>
                  <a:lnTo>
                    <a:pt x="55" y="542"/>
                  </a:lnTo>
                  <a:lnTo>
                    <a:pt x="331" y="29"/>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82" name="Freeform 95"/>
            <p:cNvSpPr>
              <a:spLocks/>
            </p:cNvSpPr>
            <p:nvPr userDrawn="1"/>
          </p:nvSpPr>
          <p:spPr bwMode="gray">
            <a:xfrm>
              <a:off x="9869488" y="4354513"/>
              <a:ext cx="90488" cy="111125"/>
            </a:xfrm>
            <a:custGeom>
              <a:avLst/>
              <a:gdLst>
                <a:gd name="T0" fmla="*/ 2 w 57"/>
                <a:gd name="T1" fmla="*/ 0 h 70"/>
                <a:gd name="T2" fmla="*/ 0 w 57"/>
                <a:gd name="T3" fmla="*/ 70 h 70"/>
                <a:gd name="T4" fmla="*/ 57 w 57"/>
                <a:gd name="T5" fmla="*/ 29 h 70"/>
                <a:gd name="T6" fmla="*/ 2 w 57"/>
                <a:gd name="T7" fmla="*/ 0 h 70"/>
              </a:gdLst>
              <a:ahLst/>
              <a:cxnLst>
                <a:cxn ang="0">
                  <a:pos x="T0" y="T1"/>
                </a:cxn>
                <a:cxn ang="0">
                  <a:pos x="T2" y="T3"/>
                </a:cxn>
                <a:cxn ang="0">
                  <a:pos x="T4" y="T5"/>
                </a:cxn>
                <a:cxn ang="0">
                  <a:pos x="T6" y="T7"/>
                </a:cxn>
              </a:cxnLst>
              <a:rect l="0" t="0" r="r" b="b"/>
              <a:pathLst>
                <a:path w="57" h="70">
                  <a:moveTo>
                    <a:pt x="2" y="0"/>
                  </a:moveTo>
                  <a:lnTo>
                    <a:pt x="0" y="70"/>
                  </a:lnTo>
                  <a:lnTo>
                    <a:pt x="57" y="29"/>
                  </a:lnTo>
                  <a:lnTo>
                    <a:pt x="2"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83" name="Freeform 96"/>
            <p:cNvSpPr>
              <a:spLocks/>
            </p:cNvSpPr>
            <p:nvPr userDrawn="1"/>
          </p:nvSpPr>
          <p:spPr bwMode="gray">
            <a:xfrm>
              <a:off x="9869488" y="4410075"/>
              <a:ext cx="46038" cy="55563"/>
            </a:xfrm>
            <a:custGeom>
              <a:avLst/>
              <a:gdLst>
                <a:gd name="T0" fmla="*/ 29 w 29"/>
                <a:gd name="T1" fmla="*/ 15 h 35"/>
                <a:gd name="T2" fmla="*/ 0 w 29"/>
                <a:gd name="T3" fmla="*/ 35 h 35"/>
                <a:gd name="T4" fmla="*/ 1 w 29"/>
                <a:gd name="T5" fmla="*/ 0 h 35"/>
                <a:gd name="T6" fmla="*/ 29 w 29"/>
                <a:gd name="T7" fmla="*/ 15 h 35"/>
              </a:gdLst>
              <a:ahLst/>
              <a:cxnLst>
                <a:cxn ang="0">
                  <a:pos x="T0" y="T1"/>
                </a:cxn>
                <a:cxn ang="0">
                  <a:pos x="T2" y="T3"/>
                </a:cxn>
                <a:cxn ang="0">
                  <a:pos x="T4" y="T5"/>
                </a:cxn>
                <a:cxn ang="0">
                  <a:pos x="T6" y="T7"/>
                </a:cxn>
              </a:cxnLst>
              <a:rect l="0" t="0" r="r" b="b"/>
              <a:pathLst>
                <a:path w="29" h="35">
                  <a:moveTo>
                    <a:pt x="29" y="15"/>
                  </a:moveTo>
                  <a:lnTo>
                    <a:pt x="0" y="35"/>
                  </a:lnTo>
                  <a:lnTo>
                    <a:pt x="1" y="0"/>
                  </a:lnTo>
                  <a:lnTo>
                    <a:pt x="29" y="15"/>
                  </a:lnTo>
                  <a:close/>
                </a:path>
              </a:pathLst>
            </a:custGeom>
            <a:solidFill>
              <a:srgbClr val="798C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84" name="Freeform 97"/>
            <p:cNvSpPr>
              <a:spLocks/>
            </p:cNvSpPr>
            <p:nvPr userDrawn="1"/>
          </p:nvSpPr>
          <p:spPr bwMode="gray">
            <a:xfrm>
              <a:off x="10340976" y="3521075"/>
              <a:ext cx="76200" cy="65088"/>
            </a:xfrm>
            <a:custGeom>
              <a:avLst/>
              <a:gdLst>
                <a:gd name="T0" fmla="*/ 13 w 48"/>
                <a:gd name="T1" fmla="*/ 0 h 41"/>
                <a:gd name="T2" fmla="*/ 0 w 48"/>
                <a:gd name="T3" fmla="*/ 22 h 41"/>
                <a:gd name="T4" fmla="*/ 36 w 48"/>
                <a:gd name="T5" fmla="*/ 41 h 41"/>
                <a:gd name="T6" fmla="*/ 48 w 48"/>
                <a:gd name="T7" fmla="*/ 19 h 41"/>
                <a:gd name="T8" fmla="*/ 13 w 48"/>
                <a:gd name="T9" fmla="*/ 0 h 41"/>
              </a:gdLst>
              <a:ahLst/>
              <a:cxnLst>
                <a:cxn ang="0">
                  <a:pos x="T0" y="T1"/>
                </a:cxn>
                <a:cxn ang="0">
                  <a:pos x="T2" y="T3"/>
                </a:cxn>
                <a:cxn ang="0">
                  <a:pos x="T4" y="T5"/>
                </a:cxn>
                <a:cxn ang="0">
                  <a:pos x="T6" y="T7"/>
                </a:cxn>
                <a:cxn ang="0">
                  <a:pos x="T8" y="T9"/>
                </a:cxn>
              </a:cxnLst>
              <a:rect l="0" t="0" r="r" b="b"/>
              <a:pathLst>
                <a:path w="48" h="41">
                  <a:moveTo>
                    <a:pt x="13" y="0"/>
                  </a:moveTo>
                  <a:lnTo>
                    <a:pt x="0" y="22"/>
                  </a:lnTo>
                  <a:lnTo>
                    <a:pt x="36" y="41"/>
                  </a:lnTo>
                  <a:lnTo>
                    <a:pt x="48" y="19"/>
                  </a:lnTo>
                  <a:lnTo>
                    <a:pt x="13"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85" name="Freeform 98"/>
            <p:cNvSpPr>
              <a:spLocks/>
            </p:cNvSpPr>
            <p:nvPr userDrawn="1"/>
          </p:nvSpPr>
          <p:spPr bwMode="gray">
            <a:xfrm>
              <a:off x="10312401" y="3505200"/>
              <a:ext cx="49213" cy="50800"/>
            </a:xfrm>
            <a:custGeom>
              <a:avLst/>
              <a:gdLst>
                <a:gd name="T0" fmla="*/ 31 w 31"/>
                <a:gd name="T1" fmla="*/ 10 h 32"/>
                <a:gd name="T2" fmla="*/ 18 w 31"/>
                <a:gd name="T3" fmla="*/ 32 h 32"/>
                <a:gd name="T4" fmla="*/ 0 w 31"/>
                <a:gd name="T5" fmla="*/ 22 h 32"/>
                <a:gd name="T6" fmla="*/ 12 w 31"/>
                <a:gd name="T7" fmla="*/ 0 h 32"/>
                <a:gd name="T8" fmla="*/ 31 w 31"/>
                <a:gd name="T9" fmla="*/ 10 h 32"/>
              </a:gdLst>
              <a:ahLst/>
              <a:cxnLst>
                <a:cxn ang="0">
                  <a:pos x="T0" y="T1"/>
                </a:cxn>
                <a:cxn ang="0">
                  <a:pos x="T2" y="T3"/>
                </a:cxn>
                <a:cxn ang="0">
                  <a:pos x="T4" y="T5"/>
                </a:cxn>
                <a:cxn ang="0">
                  <a:pos x="T6" y="T7"/>
                </a:cxn>
                <a:cxn ang="0">
                  <a:pos x="T8" y="T9"/>
                </a:cxn>
              </a:cxnLst>
              <a:rect l="0" t="0" r="r" b="b"/>
              <a:pathLst>
                <a:path w="31" h="32">
                  <a:moveTo>
                    <a:pt x="31" y="10"/>
                  </a:moveTo>
                  <a:lnTo>
                    <a:pt x="18" y="32"/>
                  </a:lnTo>
                  <a:lnTo>
                    <a:pt x="0" y="22"/>
                  </a:lnTo>
                  <a:lnTo>
                    <a:pt x="12" y="0"/>
                  </a:lnTo>
                  <a:lnTo>
                    <a:pt x="31" y="1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86" name="Freeform 99"/>
            <p:cNvSpPr>
              <a:spLocks/>
            </p:cNvSpPr>
            <p:nvPr userDrawn="1"/>
          </p:nvSpPr>
          <p:spPr bwMode="gray">
            <a:xfrm>
              <a:off x="10328276" y="3449638"/>
              <a:ext cx="117475" cy="106363"/>
            </a:xfrm>
            <a:custGeom>
              <a:avLst/>
              <a:gdLst>
                <a:gd name="T0" fmla="*/ 63 w 65"/>
                <a:gd name="T1" fmla="*/ 31 h 59"/>
                <a:gd name="T2" fmla="*/ 60 w 65"/>
                <a:gd name="T3" fmla="*/ 21 h 59"/>
                <a:gd name="T4" fmla="*/ 42 w 65"/>
                <a:gd name="T5" fmla="*/ 11 h 59"/>
                <a:gd name="T6" fmla="*/ 35 w 65"/>
                <a:gd name="T7" fmla="*/ 7 h 59"/>
                <a:gd name="T8" fmla="*/ 28 w 65"/>
                <a:gd name="T9" fmla="*/ 3 h 59"/>
                <a:gd name="T10" fmla="*/ 26 w 65"/>
                <a:gd name="T11" fmla="*/ 2 h 59"/>
                <a:gd name="T12" fmla="*/ 15 w 65"/>
                <a:gd name="T13" fmla="*/ 6 h 59"/>
                <a:gd name="T14" fmla="*/ 0 w 65"/>
                <a:gd name="T15" fmla="*/ 33 h 59"/>
                <a:gd name="T16" fmla="*/ 16 w 65"/>
                <a:gd name="T17" fmla="*/ 42 h 59"/>
                <a:gd name="T18" fmla="*/ 48 w 65"/>
                <a:gd name="T19" fmla="*/ 59 h 59"/>
                <a:gd name="T20" fmla="*/ 63 w 65"/>
                <a:gd name="T21" fmla="*/ 31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 h="59">
                  <a:moveTo>
                    <a:pt x="63" y="31"/>
                  </a:moveTo>
                  <a:cubicBezTo>
                    <a:pt x="65" y="27"/>
                    <a:pt x="64" y="23"/>
                    <a:pt x="60" y="21"/>
                  </a:cubicBezTo>
                  <a:cubicBezTo>
                    <a:pt x="42" y="11"/>
                    <a:pt x="42" y="11"/>
                    <a:pt x="42" y="11"/>
                  </a:cubicBezTo>
                  <a:cubicBezTo>
                    <a:pt x="40" y="10"/>
                    <a:pt x="37" y="9"/>
                    <a:pt x="35" y="7"/>
                  </a:cubicBezTo>
                  <a:cubicBezTo>
                    <a:pt x="32" y="6"/>
                    <a:pt x="30" y="5"/>
                    <a:pt x="28" y="3"/>
                  </a:cubicBezTo>
                  <a:cubicBezTo>
                    <a:pt x="26" y="2"/>
                    <a:pt x="26" y="2"/>
                    <a:pt x="26" y="2"/>
                  </a:cubicBezTo>
                  <a:cubicBezTo>
                    <a:pt x="22" y="0"/>
                    <a:pt x="17" y="2"/>
                    <a:pt x="15" y="6"/>
                  </a:cubicBezTo>
                  <a:cubicBezTo>
                    <a:pt x="0" y="33"/>
                    <a:pt x="0" y="33"/>
                    <a:pt x="0" y="33"/>
                  </a:cubicBezTo>
                  <a:cubicBezTo>
                    <a:pt x="16" y="42"/>
                    <a:pt x="16" y="42"/>
                    <a:pt x="16" y="42"/>
                  </a:cubicBezTo>
                  <a:cubicBezTo>
                    <a:pt x="48" y="59"/>
                    <a:pt x="48" y="59"/>
                    <a:pt x="48" y="59"/>
                  </a:cubicBezTo>
                  <a:lnTo>
                    <a:pt x="63" y="31"/>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87" name="Freeform 100"/>
            <p:cNvSpPr>
              <a:spLocks/>
            </p:cNvSpPr>
            <p:nvPr userDrawn="1"/>
          </p:nvSpPr>
          <p:spPr bwMode="gray">
            <a:xfrm>
              <a:off x="10328276" y="3449638"/>
              <a:ext cx="63500" cy="74613"/>
            </a:xfrm>
            <a:custGeom>
              <a:avLst/>
              <a:gdLst>
                <a:gd name="T0" fmla="*/ 16 w 35"/>
                <a:gd name="T1" fmla="*/ 42 h 42"/>
                <a:gd name="T2" fmla="*/ 35 w 35"/>
                <a:gd name="T3" fmla="*/ 7 h 42"/>
                <a:gd name="T4" fmla="*/ 28 w 35"/>
                <a:gd name="T5" fmla="*/ 3 h 42"/>
                <a:gd name="T6" fmla="*/ 26 w 35"/>
                <a:gd name="T7" fmla="*/ 2 h 42"/>
                <a:gd name="T8" fmla="*/ 15 w 35"/>
                <a:gd name="T9" fmla="*/ 6 h 42"/>
                <a:gd name="T10" fmla="*/ 0 w 35"/>
                <a:gd name="T11" fmla="*/ 33 h 42"/>
                <a:gd name="T12" fmla="*/ 16 w 35"/>
                <a:gd name="T13" fmla="*/ 42 h 42"/>
              </a:gdLst>
              <a:ahLst/>
              <a:cxnLst>
                <a:cxn ang="0">
                  <a:pos x="T0" y="T1"/>
                </a:cxn>
                <a:cxn ang="0">
                  <a:pos x="T2" y="T3"/>
                </a:cxn>
                <a:cxn ang="0">
                  <a:pos x="T4" y="T5"/>
                </a:cxn>
                <a:cxn ang="0">
                  <a:pos x="T6" y="T7"/>
                </a:cxn>
                <a:cxn ang="0">
                  <a:pos x="T8" y="T9"/>
                </a:cxn>
                <a:cxn ang="0">
                  <a:pos x="T10" y="T11"/>
                </a:cxn>
                <a:cxn ang="0">
                  <a:pos x="T12" y="T13"/>
                </a:cxn>
              </a:cxnLst>
              <a:rect l="0" t="0" r="r" b="b"/>
              <a:pathLst>
                <a:path w="35" h="42">
                  <a:moveTo>
                    <a:pt x="16" y="42"/>
                  </a:moveTo>
                  <a:cubicBezTo>
                    <a:pt x="35" y="7"/>
                    <a:pt x="35" y="7"/>
                    <a:pt x="35" y="7"/>
                  </a:cubicBezTo>
                  <a:cubicBezTo>
                    <a:pt x="32" y="6"/>
                    <a:pt x="30" y="5"/>
                    <a:pt x="28" y="3"/>
                  </a:cubicBezTo>
                  <a:cubicBezTo>
                    <a:pt x="26" y="2"/>
                    <a:pt x="26" y="2"/>
                    <a:pt x="26" y="2"/>
                  </a:cubicBezTo>
                  <a:cubicBezTo>
                    <a:pt x="22" y="0"/>
                    <a:pt x="17" y="2"/>
                    <a:pt x="15" y="6"/>
                  </a:cubicBezTo>
                  <a:cubicBezTo>
                    <a:pt x="0" y="33"/>
                    <a:pt x="0" y="33"/>
                    <a:pt x="0" y="33"/>
                  </a:cubicBezTo>
                  <a:lnTo>
                    <a:pt x="16" y="42"/>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88" name="Freeform 101"/>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89" name="Freeform 102"/>
            <p:cNvSpPr>
              <a:spLocks/>
            </p:cNvSpPr>
            <p:nvPr userDrawn="1"/>
          </p:nvSpPr>
          <p:spPr bwMode="gray">
            <a:xfrm>
              <a:off x="9855201" y="3914775"/>
              <a:ext cx="155575" cy="368300"/>
            </a:xfrm>
            <a:custGeom>
              <a:avLst/>
              <a:gdLst>
                <a:gd name="T0" fmla="*/ 56 w 86"/>
                <a:gd name="T1" fmla="*/ 203 h 205"/>
                <a:gd name="T2" fmla="*/ 21 w 86"/>
                <a:gd name="T3" fmla="*/ 175 h 205"/>
                <a:gd name="T4" fmla="*/ 2 w 86"/>
                <a:gd name="T5" fmla="*/ 37 h 205"/>
                <a:gd name="T6" fmla="*/ 30 w 86"/>
                <a:gd name="T7" fmla="*/ 2 h 205"/>
                <a:gd name="T8" fmla="*/ 65 w 86"/>
                <a:gd name="T9" fmla="*/ 30 h 205"/>
                <a:gd name="T10" fmla="*/ 84 w 86"/>
                <a:gd name="T11" fmla="*/ 168 h 205"/>
                <a:gd name="T12" fmla="*/ 56 w 86"/>
                <a:gd name="T13" fmla="*/ 203 h 205"/>
              </a:gdLst>
              <a:ahLst/>
              <a:cxnLst>
                <a:cxn ang="0">
                  <a:pos x="T0" y="T1"/>
                </a:cxn>
                <a:cxn ang="0">
                  <a:pos x="T2" y="T3"/>
                </a:cxn>
                <a:cxn ang="0">
                  <a:pos x="T4" y="T5"/>
                </a:cxn>
                <a:cxn ang="0">
                  <a:pos x="T6" y="T7"/>
                </a:cxn>
                <a:cxn ang="0">
                  <a:pos x="T8" y="T9"/>
                </a:cxn>
                <a:cxn ang="0">
                  <a:pos x="T10" y="T11"/>
                </a:cxn>
                <a:cxn ang="0">
                  <a:pos x="T12" y="T13"/>
                </a:cxn>
              </a:cxnLst>
              <a:rect l="0" t="0" r="r" b="b"/>
              <a:pathLst>
                <a:path w="86" h="205">
                  <a:moveTo>
                    <a:pt x="56" y="203"/>
                  </a:moveTo>
                  <a:cubicBezTo>
                    <a:pt x="38" y="205"/>
                    <a:pt x="23" y="193"/>
                    <a:pt x="21" y="175"/>
                  </a:cubicBezTo>
                  <a:cubicBezTo>
                    <a:pt x="2" y="37"/>
                    <a:pt x="2" y="37"/>
                    <a:pt x="2" y="37"/>
                  </a:cubicBezTo>
                  <a:cubicBezTo>
                    <a:pt x="0" y="20"/>
                    <a:pt x="12" y="4"/>
                    <a:pt x="30" y="2"/>
                  </a:cubicBezTo>
                  <a:cubicBezTo>
                    <a:pt x="47" y="0"/>
                    <a:pt x="63" y="13"/>
                    <a:pt x="65" y="30"/>
                  </a:cubicBezTo>
                  <a:cubicBezTo>
                    <a:pt x="84" y="168"/>
                    <a:pt x="84" y="168"/>
                    <a:pt x="84" y="168"/>
                  </a:cubicBezTo>
                  <a:cubicBezTo>
                    <a:pt x="86" y="186"/>
                    <a:pt x="73" y="201"/>
                    <a:pt x="56" y="203"/>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90" name="Freeform 103"/>
            <p:cNvSpPr>
              <a:spLocks/>
            </p:cNvSpPr>
            <p:nvPr userDrawn="1"/>
          </p:nvSpPr>
          <p:spPr bwMode="gray">
            <a:xfrm>
              <a:off x="9996488" y="4116388"/>
              <a:ext cx="479425" cy="258763"/>
            </a:xfrm>
            <a:custGeom>
              <a:avLst/>
              <a:gdLst>
                <a:gd name="T0" fmla="*/ 6 w 266"/>
                <a:gd name="T1" fmla="*/ 109 h 144"/>
                <a:gd name="T2" fmla="*/ 35 w 266"/>
                <a:gd name="T3" fmla="*/ 58 h 144"/>
                <a:gd name="T4" fmla="*/ 209 w 266"/>
                <a:gd name="T5" fmla="*/ 6 h 144"/>
                <a:gd name="T6" fmla="*/ 260 w 266"/>
                <a:gd name="T7" fmla="*/ 35 h 144"/>
                <a:gd name="T8" fmla="*/ 231 w 266"/>
                <a:gd name="T9" fmla="*/ 86 h 144"/>
                <a:gd name="T10" fmla="*/ 57 w 266"/>
                <a:gd name="T11" fmla="*/ 138 h 144"/>
                <a:gd name="T12" fmla="*/ 6 w 266"/>
                <a:gd name="T13" fmla="*/ 109 h 144"/>
              </a:gdLst>
              <a:ahLst/>
              <a:cxnLst>
                <a:cxn ang="0">
                  <a:pos x="T0" y="T1"/>
                </a:cxn>
                <a:cxn ang="0">
                  <a:pos x="T2" y="T3"/>
                </a:cxn>
                <a:cxn ang="0">
                  <a:pos x="T4" y="T5"/>
                </a:cxn>
                <a:cxn ang="0">
                  <a:pos x="T6" y="T7"/>
                </a:cxn>
                <a:cxn ang="0">
                  <a:pos x="T8" y="T9"/>
                </a:cxn>
                <a:cxn ang="0">
                  <a:pos x="T10" y="T11"/>
                </a:cxn>
                <a:cxn ang="0">
                  <a:pos x="T12" y="T13"/>
                </a:cxn>
              </a:cxnLst>
              <a:rect l="0" t="0" r="r" b="b"/>
              <a:pathLst>
                <a:path w="266" h="144">
                  <a:moveTo>
                    <a:pt x="6" y="109"/>
                  </a:moveTo>
                  <a:cubicBezTo>
                    <a:pt x="0" y="87"/>
                    <a:pt x="13" y="64"/>
                    <a:pt x="35" y="58"/>
                  </a:cubicBezTo>
                  <a:cubicBezTo>
                    <a:pt x="209" y="6"/>
                    <a:pt x="209" y="6"/>
                    <a:pt x="209" y="6"/>
                  </a:cubicBezTo>
                  <a:cubicBezTo>
                    <a:pt x="231" y="0"/>
                    <a:pt x="254" y="13"/>
                    <a:pt x="260" y="35"/>
                  </a:cubicBezTo>
                  <a:cubicBezTo>
                    <a:pt x="266" y="57"/>
                    <a:pt x="253" y="79"/>
                    <a:pt x="231" y="86"/>
                  </a:cubicBezTo>
                  <a:cubicBezTo>
                    <a:pt x="57" y="138"/>
                    <a:pt x="57" y="138"/>
                    <a:pt x="57" y="138"/>
                  </a:cubicBezTo>
                  <a:cubicBezTo>
                    <a:pt x="35" y="144"/>
                    <a:pt x="12" y="131"/>
                    <a:pt x="6" y="109"/>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91" name="Freeform 104"/>
            <p:cNvSpPr>
              <a:spLocks/>
            </p:cNvSpPr>
            <p:nvPr userDrawn="1"/>
          </p:nvSpPr>
          <p:spPr bwMode="gray">
            <a:xfrm>
              <a:off x="10028238" y="4011613"/>
              <a:ext cx="627063" cy="358775"/>
            </a:xfrm>
            <a:custGeom>
              <a:avLst/>
              <a:gdLst>
                <a:gd name="T0" fmla="*/ 120 w 347"/>
                <a:gd name="T1" fmla="*/ 151 h 200"/>
                <a:gd name="T2" fmla="*/ 0 w 347"/>
                <a:gd name="T3" fmla="*/ 187 h 200"/>
                <a:gd name="T4" fmla="*/ 39 w 347"/>
                <a:gd name="T5" fmla="*/ 196 h 200"/>
                <a:gd name="T6" fmla="*/ 213 w 347"/>
                <a:gd name="T7" fmla="*/ 144 h 200"/>
                <a:gd name="T8" fmla="*/ 340 w 347"/>
                <a:gd name="T9" fmla="*/ 0 h 200"/>
                <a:gd name="T10" fmla="*/ 120 w 347"/>
                <a:gd name="T11" fmla="*/ 151 h 200"/>
              </a:gdLst>
              <a:ahLst/>
              <a:cxnLst>
                <a:cxn ang="0">
                  <a:pos x="T0" y="T1"/>
                </a:cxn>
                <a:cxn ang="0">
                  <a:pos x="T2" y="T3"/>
                </a:cxn>
                <a:cxn ang="0">
                  <a:pos x="T4" y="T5"/>
                </a:cxn>
                <a:cxn ang="0">
                  <a:pos x="T6" y="T7"/>
                </a:cxn>
                <a:cxn ang="0">
                  <a:pos x="T8" y="T9"/>
                </a:cxn>
                <a:cxn ang="0">
                  <a:pos x="T10" y="T11"/>
                </a:cxn>
              </a:cxnLst>
              <a:rect l="0" t="0" r="r" b="b"/>
              <a:pathLst>
                <a:path w="347" h="200">
                  <a:moveTo>
                    <a:pt x="120" y="151"/>
                  </a:moveTo>
                  <a:cubicBezTo>
                    <a:pt x="0" y="187"/>
                    <a:pt x="0" y="187"/>
                    <a:pt x="0" y="187"/>
                  </a:cubicBezTo>
                  <a:cubicBezTo>
                    <a:pt x="10" y="196"/>
                    <a:pt x="25" y="200"/>
                    <a:pt x="39" y="196"/>
                  </a:cubicBezTo>
                  <a:cubicBezTo>
                    <a:pt x="213" y="144"/>
                    <a:pt x="213" y="144"/>
                    <a:pt x="213" y="144"/>
                  </a:cubicBezTo>
                  <a:cubicBezTo>
                    <a:pt x="347" y="103"/>
                    <a:pt x="341" y="8"/>
                    <a:pt x="340" y="0"/>
                  </a:cubicBezTo>
                  <a:cubicBezTo>
                    <a:pt x="340" y="0"/>
                    <a:pt x="321" y="97"/>
                    <a:pt x="120" y="151"/>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92" name="Freeform 105"/>
            <p:cNvSpPr>
              <a:spLocks/>
            </p:cNvSpPr>
            <p:nvPr userDrawn="1"/>
          </p:nvSpPr>
          <p:spPr bwMode="gray">
            <a:xfrm>
              <a:off x="10750551" y="3465513"/>
              <a:ext cx="938213" cy="588963"/>
            </a:xfrm>
            <a:custGeom>
              <a:avLst/>
              <a:gdLst>
                <a:gd name="T0" fmla="*/ 519 w 519"/>
                <a:gd name="T1" fmla="*/ 0 h 328"/>
                <a:gd name="T2" fmla="*/ 0 w 519"/>
                <a:gd name="T3" fmla="*/ 83 h 328"/>
                <a:gd name="T4" fmla="*/ 12 w 519"/>
                <a:gd name="T5" fmla="*/ 328 h 328"/>
                <a:gd name="T6" fmla="*/ 519 w 519"/>
                <a:gd name="T7" fmla="*/ 323 h 328"/>
                <a:gd name="T8" fmla="*/ 519 w 519"/>
                <a:gd name="T9" fmla="*/ 0 h 328"/>
              </a:gdLst>
              <a:ahLst/>
              <a:cxnLst>
                <a:cxn ang="0">
                  <a:pos x="T0" y="T1"/>
                </a:cxn>
                <a:cxn ang="0">
                  <a:pos x="T2" y="T3"/>
                </a:cxn>
                <a:cxn ang="0">
                  <a:pos x="T4" y="T5"/>
                </a:cxn>
                <a:cxn ang="0">
                  <a:pos x="T6" y="T7"/>
                </a:cxn>
                <a:cxn ang="0">
                  <a:pos x="T8" y="T9"/>
                </a:cxn>
              </a:cxnLst>
              <a:rect l="0" t="0" r="r" b="b"/>
              <a:pathLst>
                <a:path w="519" h="328">
                  <a:moveTo>
                    <a:pt x="519" y="0"/>
                  </a:moveTo>
                  <a:cubicBezTo>
                    <a:pt x="382" y="22"/>
                    <a:pt x="0" y="83"/>
                    <a:pt x="0" y="83"/>
                  </a:cubicBezTo>
                  <a:cubicBezTo>
                    <a:pt x="12" y="328"/>
                    <a:pt x="12" y="328"/>
                    <a:pt x="12" y="328"/>
                  </a:cubicBezTo>
                  <a:cubicBezTo>
                    <a:pt x="12" y="328"/>
                    <a:pt x="391" y="326"/>
                    <a:pt x="519" y="323"/>
                  </a:cubicBezTo>
                  <a:cubicBezTo>
                    <a:pt x="519" y="0"/>
                    <a:pt x="519" y="0"/>
                    <a:pt x="519" y="0"/>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93" name="Freeform 106"/>
            <p:cNvSpPr>
              <a:spLocks/>
            </p:cNvSpPr>
            <p:nvPr userDrawn="1"/>
          </p:nvSpPr>
          <p:spPr bwMode="gray">
            <a:xfrm>
              <a:off x="10898188" y="3973513"/>
              <a:ext cx="790575" cy="80963"/>
            </a:xfrm>
            <a:custGeom>
              <a:avLst/>
              <a:gdLst>
                <a:gd name="T0" fmla="*/ 437 w 437"/>
                <a:gd name="T1" fmla="*/ 0 h 45"/>
                <a:gd name="T2" fmla="*/ 437 w 437"/>
                <a:gd name="T3" fmla="*/ 0 h 45"/>
                <a:gd name="T4" fmla="*/ 437 w 437"/>
                <a:gd name="T5" fmla="*/ 40 h 45"/>
                <a:gd name="T6" fmla="*/ 0 w 437"/>
                <a:gd name="T7" fmla="*/ 45 h 45"/>
                <a:gd name="T8" fmla="*/ 0 w 437"/>
                <a:gd name="T9" fmla="*/ 45 h 45"/>
                <a:gd name="T10" fmla="*/ 437 w 437"/>
                <a:gd name="T11" fmla="*/ 43 h 45"/>
                <a:gd name="T12" fmla="*/ 437 w 437"/>
                <a:gd name="T13" fmla="*/ 0 h 45"/>
              </a:gdLst>
              <a:ahLst/>
              <a:cxnLst>
                <a:cxn ang="0">
                  <a:pos x="T0" y="T1"/>
                </a:cxn>
                <a:cxn ang="0">
                  <a:pos x="T2" y="T3"/>
                </a:cxn>
                <a:cxn ang="0">
                  <a:pos x="T4" y="T5"/>
                </a:cxn>
                <a:cxn ang="0">
                  <a:pos x="T6" y="T7"/>
                </a:cxn>
                <a:cxn ang="0">
                  <a:pos x="T8" y="T9"/>
                </a:cxn>
                <a:cxn ang="0">
                  <a:pos x="T10" y="T11"/>
                </a:cxn>
                <a:cxn ang="0">
                  <a:pos x="T12" y="T13"/>
                </a:cxn>
              </a:cxnLst>
              <a:rect l="0" t="0" r="r" b="b"/>
              <a:pathLst>
                <a:path w="437" h="45">
                  <a:moveTo>
                    <a:pt x="437" y="0"/>
                  </a:moveTo>
                  <a:cubicBezTo>
                    <a:pt x="437" y="0"/>
                    <a:pt x="437" y="0"/>
                    <a:pt x="437" y="0"/>
                  </a:cubicBezTo>
                  <a:cubicBezTo>
                    <a:pt x="437" y="40"/>
                    <a:pt x="437" y="40"/>
                    <a:pt x="437" y="40"/>
                  </a:cubicBezTo>
                  <a:cubicBezTo>
                    <a:pt x="344" y="42"/>
                    <a:pt x="116" y="44"/>
                    <a:pt x="0" y="45"/>
                  </a:cubicBezTo>
                  <a:cubicBezTo>
                    <a:pt x="0" y="45"/>
                    <a:pt x="0" y="45"/>
                    <a:pt x="0" y="45"/>
                  </a:cubicBezTo>
                  <a:cubicBezTo>
                    <a:pt x="437" y="43"/>
                    <a:pt x="437" y="43"/>
                    <a:pt x="437" y="43"/>
                  </a:cubicBezTo>
                  <a:cubicBezTo>
                    <a:pt x="437" y="0"/>
                    <a:pt x="437" y="0"/>
                    <a:pt x="437" y="0"/>
                  </a:cubicBezTo>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94" name="Freeform 107"/>
            <p:cNvSpPr>
              <a:spLocks/>
            </p:cNvSpPr>
            <p:nvPr userDrawn="1"/>
          </p:nvSpPr>
          <p:spPr bwMode="gray">
            <a:xfrm>
              <a:off x="10804526" y="4054475"/>
              <a:ext cx="93663" cy="0"/>
            </a:xfrm>
            <a:custGeom>
              <a:avLst/>
              <a:gdLst>
                <a:gd name="T0" fmla="*/ 52 w 52"/>
                <a:gd name="T1" fmla="*/ 0 w 52"/>
                <a:gd name="T2" fmla="*/ 0 w 52"/>
                <a:gd name="T3" fmla="*/ 52 w 52"/>
                <a:gd name="T4" fmla="*/ 52 w 52"/>
              </a:gdLst>
              <a:ahLst/>
              <a:cxnLst>
                <a:cxn ang="0">
                  <a:pos x="T0" y="0"/>
                </a:cxn>
                <a:cxn ang="0">
                  <a:pos x="T1" y="0"/>
                </a:cxn>
                <a:cxn ang="0">
                  <a:pos x="T2" y="0"/>
                </a:cxn>
                <a:cxn ang="0">
                  <a:pos x="T3" y="0"/>
                </a:cxn>
                <a:cxn ang="0">
                  <a:pos x="T4" y="0"/>
                </a:cxn>
              </a:cxnLst>
              <a:rect l="0" t="0" r="r" b="b"/>
              <a:pathLst>
                <a:path w="52">
                  <a:moveTo>
                    <a:pt x="52" y="0"/>
                  </a:moveTo>
                  <a:cubicBezTo>
                    <a:pt x="30" y="0"/>
                    <a:pt x="12" y="0"/>
                    <a:pt x="0" y="0"/>
                  </a:cubicBezTo>
                  <a:cubicBezTo>
                    <a:pt x="0" y="0"/>
                    <a:pt x="0" y="0"/>
                    <a:pt x="0" y="0"/>
                  </a:cubicBezTo>
                  <a:cubicBezTo>
                    <a:pt x="52" y="0"/>
                    <a:pt x="52" y="0"/>
                    <a:pt x="52" y="0"/>
                  </a:cubicBezTo>
                  <a:cubicBezTo>
                    <a:pt x="52" y="0"/>
                    <a:pt x="52" y="0"/>
                    <a:pt x="52" y="0"/>
                  </a:cubicBezTo>
                </a:path>
              </a:pathLst>
            </a:custGeom>
            <a:solidFill>
              <a:srgbClr val="A7C2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95" name="Freeform 108"/>
            <p:cNvSpPr>
              <a:spLocks/>
            </p:cNvSpPr>
            <p:nvPr userDrawn="1"/>
          </p:nvSpPr>
          <p:spPr bwMode="gray">
            <a:xfrm>
              <a:off x="10771188" y="4025900"/>
              <a:ext cx="33338" cy="28575"/>
            </a:xfrm>
            <a:custGeom>
              <a:avLst/>
              <a:gdLst>
                <a:gd name="T0" fmla="*/ 0 w 19"/>
                <a:gd name="T1" fmla="*/ 0 h 16"/>
                <a:gd name="T2" fmla="*/ 0 w 19"/>
                <a:gd name="T3" fmla="*/ 0 h 16"/>
                <a:gd name="T4" fmla="*/ 1 w 19"/>
                <a:gd name="T5" fmla="*/ 16 h 16"/>
                <a:gd name="T6" fmla="*/ 19 w 19"/>
                <a:gd name="T7" fmla="*/ 16 h 16"/>
                <a:gd name="T8" fmla="*/ 19 w 19"/>
                <a:gd name="T9" fmla="*/ 16 h 16"/>
                <a:gd name="T10" fmla="*/ 1 w 19"/>
                <a:gd name="T11" fmla="*/ 16 h 16"/>
                <a:gd name="T12" fmla="*/ 0 w 19"/>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19" h="16">
                  <a:moveTo>
                    <a:pt x="0" y="0"/>
                  </a:moveTo>
                  <a:cubicBezTo>
                    <a:pt x="0" y="0"/>
                    <a:pt x="0" y="0"/>
                    <a:pt x="0" y="0"/>
                  </a:cubicBezTo>
                  <a:cubicBezTo>
                    <a:pt x="1" y="16"/>
                    <a:pt x="1" y="16"/>
                    <a:pt x="1" y="16"/>
                  </a:cubicBezTo>
                  <a:cubicBezTo>
                    <a:pt x="19" y="16"/>
                    <a:pt x="19" y="16"/>
                    <a:pt x="19" y="16"/>
                  </a:cubicBezTo>
                  <a:cubicBezTo>
                    <a:pt x="19" y="16"/>
                    <a:pt x="19" y="16"/>
                    <a:pt x="19" y="16"/>
                  </a:cubicBezTo>
                  <a:cubicBezTo>
                    <a:pt x="7" y="16"/>
                    <a:pt x="1" y="16"/>
                    <a:pt x="1" y="16"/>
                  </a:cubicBezTo>
                  <a:cubicBezTo>
                    <a:pt x="0" y="0"/>
                    <a:pt x="0" y="0"/>
                    <a:pt x="0" y="0"/>
                  </a:cubicBezTo>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96" name="Rectangle 109"/>
            <p:cNvSpPr>
              <a:spLocks noChangeArrowheads="1"/>
            </p:cNvSpPr>
            <p:nvPr userDrawn="1"/>
          </p:nvSpPr>
          <p:spPr bwMode="gray">
            <a:xfrm>
              <a:off x="10771188" y="3998913"/>
              <a:ext cx="1588" cy="26988"/>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97" name="Rectangle 110"/>
            <p:cNvSpPr>
              <a:spLocks noChangeArrowheads="1"/>
            </p:cNvSpPr>
            <p:nvPr userDrawn="1"/>
          </p:nvSpPr>
          <p:spPr bwMode="gray">
            <a:xfrm>
              <a:off x="10771188" y="3998913"/>
              <a:ext cx="1588" cy="2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98" name="Freeform 111"/>
            <p:cNvSpPr>
              <a:spLocks/>
            </p:cNvSpPr>
            <p:nvPr userDrawn="1"/>
          </p:nvSpPr>
          <p:spPr bwMode="gray">
            <a:xfrm>
              <a:off x="10771188" y="3973513"/>
              <a:ext cx="917575" cy="80963"/>
            </a:xfrm>
            <a:custGeom>
              <a:avLst/>
              <a:gdLst>
                <a:gd name="T0" fmla="*/ 508 w 508"/>
                <a:gd name="T1" fmla="*/ 0 h 45"/>
                <a:gd name="T2" fmla="*/ 0 w 508"/>
                <a:gd name="T3" fmla="*/ 14 h 45"/>
                <a:gd name="T4" fmla="*/ 0 w 508"/>
                <a:gd name="T5" fmla="*/ 29 h 45"/>
                <a:gd name="T6" fmla="*/ 1 w 508"/>
                <a:gd name="T7" fmla="*/ 45 h 45"/>
                <a:gd name="T8" fmla="*/ 19 w 508"/>
                <a:gd name="T9" fmla="*/ 45 h 45"/>
                <a:gd name="T10" fmla="*/ 71 w 508"/>
                <a:gd name="T11" fmla="*/ 45 h 45"/>
                <a:gd name="T12" fmla="*/ 508 w 508"/>
                <a:gd name="T13" fmla="*/ 40 h 45"/>
                <a:gd name="T14" fmla="*/ 508 w 508"/>
                <a:gd name="T15" fmla="*/ 0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8" h="45">
                  <a:moveTo>
                    <a:pt x="508" y="0"/>
                  </a:moveTo>
                  <a:cubicBezTo>
                    <a:pt x="0" y="14"/>
                    <a:pt x="0" y="14"/>
                    <a:pt x="0" y="14"/>
                  </a:cubicBezTo>
                  <a:cubicBezTo>
                    <a:pt x="0" y="29"/>
                    <a:pt x="0" y="29"/>
                    <a:pt x="0" y="29"/>
                  </a:cubicBezTo>
                  <a:cubicBezTo>
                    <a:pt x="1" y="45"/>
                    <a:pt x="1" y="45"/>
                    <a:pt x="1" y="45"/>
                  </a:cubicBezTo>
                  <a:cubicBezTo>
                    <a:pt x="1" y="45"/>
                    <a:pt x="7" y="45"/>
                    <a:pt x="19" y="45"/>
                  </a:cubicBezTo>
                  <a:cubicBezTo>
                    <a:pt x="31" y="45"/>
                    <a:pt x="49" y="45"/>
                    <a:pt x="71" y="45"/>
                  </a:cubicBezTo>
                  <a:cubicBezTo>
                    <a:pt x="187" y="44"/>
                    <a:pt x="415" y="42"/>
                    <a:pt x="508" y="40"/>
                  </a:cubicBezTo>
                  <a:cubicBezTo>
                    <a:pt x="508" y="0"/>
                    <a:pt x="508" y="0"/>
                    <a:pt x="508"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99" name="Freeform 112"/>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close/>
                  <a:moveTo>
                    <a:pt x="297" y="136"/>
                  </a:moveTo>
                  <a:lnTo>
                    <a:pt x="605" y="243"/>
                  </a:lnTo>
                  <a:lnTo>
                    <a:pt x="190" y="443"/>
                  </a:lnTo>
                  <a:lnTo>
                    <a:pt x="297" y="136"/>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00" name="Freeform 113"/>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moveTo>
                    <a:pt x="297" y="136"/>
                  </a:moveTo>
                  <a:lnTo>
                    <a:pt x="605" y="243"/>
                  </a:lnTo>
                  <a:lnTo>
                    <a:pt x="190" y="443"/>
                  </a:lnTo>
                  <a:lnTo>
                    <a:pt x="297" y="13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01" name="Freeform 114"/>
            <p:cNvSpPr>
              <a:spLocks/>
            </p:cNvSpPr>
            <p:nvPr userDrawn="1"/>
          </p:nvSpPr>
          <p:spPr bwMode="gray">
            <a:xfrm>
              <a:off x="8405813" y="4202113"/>
              <a:ext cx="52388" cy="58738"/>
            </a:xfrm>
            <a:custGeom>
              <a:avLst/>
              <a:gdLst>
                <a:gd name="T0" fmla="*/ 33 w 33"/>
                <a:gd name="T1" fmla="*/ 28 h 37"/>
                <a:gd name="T2" fmla="*/ 13 w 33"/>
                <a:gd name="T3" fmla="*/ 37 h 37"/>
                <a:gd name="T4" fmla="*/ 0 w 33"/>
                <a:gd name="T5" fmla="*/ 9 h 37"/>
                <a:gd name="T6" fmla="*/ 18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8"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02" name="Freeform 115"/>
            <p:cNvSpPr>
              <a:spLocks/>
            </p:cNvSpPr>
            <p:nvPr userDrawn="1"/>
          </p:nvSpPr>
          <p:spPr bwMode="gray">
            <a:xfrm>
              <a:off x="8464551" y="417353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03" name="Freeform 116"/>
            <p:cNvSpPr>
              <a:spLocks/>
            </p:cNvSpPr>
            <p:nvPr userDrawn="1"/>
          </p:nvSpPr>
          <p:spPr bwMode="gray">
            <a:xfrm>
              <a:off x="8526463" y="41449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04" name="Freeform 117"/>
            <p:cNvSpPr>
              <a:spLocks/>
            </p:cNvSpPr>
            <p:nvPr userDrawn="1"/>
          </p:nvSpPr>
          <p:spPr bwMode="gray">
            <a:xfrm>
              <a:off x="8585201" y="4116388"/>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05" name="Freeform 118"/>
            <p:cNvSpPr>
              <a:spLocks/>
            </p:cNvSpPr>
            <p:nvPr userDrawn="1"/>
          </p:nvSpPr>
          <p:spPr bwMode="gray">
            <a:xfrm>
              <a:off x="8645526" y="4084638"/>
              <a:ext cx="52388" cy="61913"/>
            </a:xfrm>
            <a:custGeom>
              <a:avLst/>
              <a:gdLst>
                <a:gd name="T0" fmla="*/ 33 w 33"/>
                <a:gd name="T1" fmla="*/ 30 h 39"/>
                <a:gd name="T2" fmla="*/ 14 w 33"/>
                <a:gd name="T3" fmla="*/ 39 h 39"/>
                <a:gd name="T4" fmla="*/ 0 w 33"/>
                <a:gd name="T5" fmla="*/ 9 h 39"/>
                <a:gd name="T6" fmla="*/ 19 w 33"/>
                <a:gd name="T7" fmla="*/ 0 h 39"/>
                <a:gd name="T8" fmla="*/ 33 w 33"/>
                <a:gd name="T9" fmla="*/ 30 h 39"/>
              </a:gdLst>
              <a:ahLst/>
              <a:cxnLst>
                <a:cxn ang="0">
                  <a:pos x="T0" y="T1"/>
                </a:cxn>
                <a:cxn ang="0">
                  <a:pos x="T2" y="T3"/>
                </a:cxn>
                <a:cxn ang="0">
                  <a:pos x="T4" y="T5"/>
                </a:cxn>
                <a:cxn ang="0">
                  <a:pos x="T6" y="T7"/>
                </a:cxn>
                <a:cxn ang="0">
                  <a:pos x="T8" y="T9"/>
                </a:cxn>
              </a:cxnLst>
              <a:rect l="0" t="0" r="r" b="b"/>
              <a:pathLst>
                <a:path w="33" h="39">
                  <a:moveTo>
                    <a:pt x="33" y="30"/>
                  </a:moveTo>
                  <a:lnTo>
                    <a:pt x="14" y="39"/>
                  </a:lnTo>
                  <a:lnTo>
                    <a:pt x="0" y="9"/>
                  </a:lnTo>
                  <a:lnTo>
                    <a:pt x="19" y="0"/>
                  </a:lnTo>
                  <a:lnTo>
                    <a:pt x="33" y="3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06" name="Freeform 119"/>
            <p:cNvSpPr>
              <a:spLocks/>
            </p:cNvSpPr>
            <p:nvPr userDrawn="1"/>
          </p:nvSpPr>
          <p:spPr bwMode="gray">
            <a:xfrm>
              <a:off x="8707438" y="4056063"/>
              <a:ext cx="49213" cy="60325"/>
            </a:xfrm>
            <a:custGeom>
              <a:avLst/>
              <a:gdLst>
                <a:gd name="T0" fmla="*/ 31 w 31"/>
                <a:gd name="T1" fmla="*/ 29 h 38"/>
                <a:gd name="T2" fmla="*/ 13 w 31"/>
                <a:gd name="T3" fmla="*/ 38 h 38"/>
                <a:gd name="T4" fmla="*/ 0 w 31"/>
                <a:gd name="T5" fmla="*/ 9 h 38"/>
                <a:gd name="T6" fmla="*/ 18 w 31"/>
                <a:gd name="T7" fmla="*/ 0 h 38"/>
                <a:gd name="T8" fmla="*/ 31 w 31"/>
                <a:gd name="T9" fmla="*/ 29 h 38"/>
              </a:gdLst>
              <a:ahLst/>
              <a:cxnLst>
                <a:cxn ang="0">
                  <a:pos x="T0" y="T1"/>
                </a:cxn>
                <a:cxn ang="0">
                  <a:pos x="T2" y="T3"/>
                </a:cxn>
                <a:cxn ang="0">
                  <a:pos x="T4" y="T5"/>
                </a:cxn>
                <a:cxn ang="0">
                  <a:pos x="T6" y="T7"/>
                </a:cxn>
                <a:cxn ang="0">
                  <a:pos x="T8" y="T9"/>
                </a:cxn>
              </a:cxnLst>
              <a:rect l="0" t="0" r="r" b="b"/>
              <a:pathLst>
                <a:path w="31" h="38">
                  <a:moveTo>
                    <a:pt x="31" y="29"/>
                  </a:moveTo>
                  <a:lnTo>
                    <a:pt x="13" y="38"/>
                  </a:lnTo>
                  <a:lnTo>
                    <a:pt x="0" y="9"/>
                  </a:lnTo>
                  <a:lnTo>
                    <a:pt x="18" y="0"/>
                  </a:lnTo>
                  <a:lnTo>
                    <a:pt x="31"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07" name="Freeform 120"/>
            <p:cNvSpPr>
              <a:spLocks/>
            </p:cNvSpPr>
            <p:nvPr userDrawn="1"/>
          </p:nvSpPr>
          <p:spPr bwMode="gray">
            <a:xfrm>
              <a:off x="8766176" y="4027488"/>
              <a:ext cx="52388" cy="60325"/>
            </a:xfrm>
            <a:custGeom>
              <a:avLst/>
              <a:gdLst>
                <a:gd name="T0" fmla="*/ 33 w 33"/>
                <a:gd name="T1" fmla="*/ 28 h 38"/>
                <a:gd name="T2" fmla="*/ 14 w 33"/>
                <a:gd name="T3" fmla="*/ 38 h 38"/>
                <a:gd name="T4" fmla="*/ 0 w 33"/>
                <a:gd name="T5" fmla="*/ 9 h 38"/>
                <a:gd name="T6" fmla="*/ 18 w 33"/>
                <a:gd name="T7" fmla="*/ 0 h 38"/>
                <a:gd name="T8" fmla="*/ 33 w 33"/>
                <a:gd name="T9" fmla="*/ 28 h 38"/>
              </a:gdLst>
              <a:ahLst/>
              <a:cxnLst>
                <a:cxn ang="0">
                  <a:pos x="T0" y="T1"/>
                </a:cxn>
                <a:cxn ang="0">
                  <a:pos x="T2" y="T3"/>
                </a:cxn>
                <a:cxn ang="0">
                  <a:pos x="T4" y="T5"/>
                </a:cxn>
                <a:cxn ang="0">
                  <a:pos x="T6" y="T7"/>
                </a:cxn>
                <a:cxn ang="0">
                  <a:pos x="T8" y="T9"/>
                </a:cxn>
              </a:cxnLst>
              <a:rect l="0" t="0" r="r" b="b"/>
              <a:pathLst>
                <a:path w="33" h="38">
                  <a:moveTo>
                    <a:pt x="33" y="28"/>
                  </a:moveTo>
                  <a:lnTo>
                    <a:pt x="14" y="38"/>
                  </a:lnTo>
                  <a:lnTo>
                    <a:pt x="0" y="9"/>
                  </a:lnTo>
                  <a:lnTo>
                    <a:pt x="18"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08" name="Freeform 121"/>
            <p:cNvSpPr>
              <a:spLocks/>
            </p:cNvSpPr>
            <p:nvPr userDrawn="1"/>
          </p:nvSpPr>
          <p:spPr bwMode="gray">
            <a:xfrm>
              <a:off x="8826501" y="3998913"/>
              <a:ext cx="52388" cy="58738"/>
            </a:xfrm>
            <a:custGeom>
              <a:avLst/>
              <a:gdLst>
                <a:gd name="T0" fmla="*/ 33 w 33"/>
                <a:gd name="T1" fmla="*/ 28 h 37"/>
                <a:gd name="T2" fmla="*/ 13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9"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09" name="Freeform 122"/>
            <p:cNvSpPr>
              <a:spLocks/>
            </p:cNvSpPr>
            <p:nvPr userDrawn="1"/>
          </p:nvSpPr>
          <p:spPr bwMode="gray">
            <a:xfrm>
              <a:off x="8886826" y="3970338"/>
              <a:ext cx="50800" cy="58738"/>
            </a:xfrm>
            <a:custGeom>
              <a:avLst/>
              <a:gdLst>
                <a:gd name="T0" fmla="*/ 32 w 32"/>
                <a:gd name="T1" fmla="*/ 28 h 37"/>
                <a:gd name="T2" fmla="*/ 14 w 32"/>
                <a:gd name="T3" fmla="*/ 37 h 37"/>
                <a:gd name="T4" fmla="*/ 0 w 32"/>
                <a:gd name="T5" fmla="*/ 9 h 37"/>
                <a:gd name="T6" fmla="*/ 19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9"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10" name="Freeform 123"/>
            <p:cNvSpPr>
              <a:spLocks/>
            </p:cNvSpPr>
            <p:nvPr userDrawn="1"/>
          </p:nvSpPr>
          <p:spPr bwMode="gray">
            <a:xfrm>
              <a:off x="8947151" y="39417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11" name="Freeform 124"/>
            <p:cNvSpPr>
              <a:spLocks/>
            </p:cNvSpPr>
            <p:nvPr userDrawn="1"/>
          </p:nvSpPr>
          <p:spPr bwMode="gray">
            <a:xfrm>
              <a:off x="9005888" y="3913188"/>
              <a:ext cx="52388" cy="58738"/>
            </a:xfrm>
            <a:custGeom>
              <a:avLst/>
              <a:gdLst>
                <a:gd name="T0" fmla="*/ 33 w 33"/>
                <a:gd name="T1" fmla="*/ 28 h 37"/>
                <a:gd name="T2" fmla="*/ 14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12" name="Freeform 125"/>
            <p:cNvSpPr>
              <a:spLocks/>
            </p:cNvSpPr>
            <p:nvPr userDrawn="1"/>
          </p:nvSpPr>
          <p:spPr bwMode="gray">
            <a:xfrm>
              <a:off x="9067801" y="3883025"/>
              <a:ext cx="50800" cy="60325"/>
            </a:xfrm>
            <a:custGeom>
              <a:avLst/>
              <a:gdLst>
                <a:gd name="T0" fmla="*/ 32 w 32"/>
                <a:gd name="T1" fmla="*/ 29 h 38"/>
                <a:gd name="T2" fmla="*/ 14 w 32"/>
                <a:gd name="T3" fmla="*/ 38 h 38"/>
                <a:gd name="T4" fmla="*/ 0 w 32"/>
                <a:gd name="T5" fmla="*/ 9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9"/>
                  </a:lnTo>
                  <a:lnTo>
                    <a:pt x="18" y="0"/>
                  </a:lnTo>
                  <a:lnTo>
                    <a:pt x="32"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13" name="Freeform 126"/>
            <p:cNvSpPr>
              <a:spLocks/>
            </p:cNvSpPr>
            <p:nvPr userDrawn="1"/>
          </p:nvSpPr>
          <p:spPr bwMode="gray">
            <a:xfrm>
              <a:off x="9128126" y="3852863"/>
              <a:ext cx="50800" cy="60325"/>
            </a:xfrm>
            <a:custGeom>
              <a:avLst/>
              <a:gdLst>
                <a:gd name="T0" fmla="*/ 32 w 32"/>
                <a:gd name="T1" fmla="*/ 29 h 38"/>
                <a:gd name="T2" fmla="*/ 13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3" y="38"/>
                  </a:lnTo>
                  <a:lnTo>
                    <a:pt x="0" y="10"/>
                  </a:lnTo>
                  <a:lnTo>
                    <a:pt x="18" y="0"/>
                  </a:lnTo>
                  <a:lnTo>
                    <a:pt x="32"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14" name="Freeform 127"/>
            <p:cNvSpPr>
              <a:spLocks/>
            </p:cNvSpPr>
            <p:nvPr userDrawn="1"/>
          </p:nvSpPr>
          <p:spPr bwMode="gray">
            <a:xfrm>
              <a:off x="9186863" y="3824288"/>
              <a:ext cx="52388" cy="60325"/>
            </a:xfrm>
            <a:custGeom>
              <a:avLst/>
              <a:gdLst>
                <a:gd name="T0" fmla="*/ 33 w 33"/>
                <a:gd name="T1" fmla="*/ 29 h 38"/>
                <a:gd name="T2" fmla="*/ 14 w 33"/>
                <a:gd name="T3" fmla="*/ 38 h 38"/>
                <a:gd name="T4" fmla="*/ 0 w 33"/>
                <a:gd name="T5" fmla="*/ 9 h 38"/>
                <a:gd name="T6" fmla="*/ 20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4" y="38"/>
                  </a:lnTo>
                  <a:lnTo>
                    <a:pt x="0" y="9"/>
                  </a:lnTo>
                  <a:lnTo>
                    <a:pt x="20" y="0"/>
                  </a:lnTo>
                  <a:lnTo>
                    <a:pt x="33"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15" name="Freeform 128"/>
            <p:cNvSpPr>
              <a:spLocks/>
            </p:cNvSpPr>
            <p:nvPr userDrawn="1"/>
          </p:nvSpPr>
          <p:spPr bwMode="gray">
            <a:xfrm>
              <a:off x="9247188" y="3795713"/>
              <a:ext cx="52388" cy="60325"/>
            </a:xfrm>
            <a:custGeom>
              <a:avLst/>
              <a:gdLst>
                <a:gd name="T0" fmla="*/ 33 w 33"/>
                <a:gd name="T1" fmla="*/ 29 h 38"/>
                <a:gd name="T2" fmla="*/ 15 w 33"/>
                <a:gd name="T3" fmla="*/ 38 h 38"/>
                <a:gd name="T4" fmla="*/ 0 w 33"/>
                <a:gd name="T5" fmla="*/ 9 h 38"/>
                <a:gd name="T6" fmla="*/ 19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5" y="38"/>
                  </a:lnTo>
                  <a:lnTo>
                    <a:pt x="0" y="9"/>
                  </a:lnTo>
                  <a:lnTo>
                    <a:pt x="19" y="0"/>
                  </a:lnTo>
                  <a:lnTo>
                    <a:pt x="33"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16" name="Freeform 129"/>
            <p:cNvSpPr>
              <a:spLocks/>
            </p:cNvSpPr>
            <p:nvPr userDrawn="1"/>
          </p:nvSpPr>
          <p:spPr bwMode="gray">
            <a:xfrm>
              <a:off x="9307513" y="3767138"/>
              <a:ext cx="50800" cy="60325"/>
            </a:xfrm>
            <a:custGeom>
              <a:avLst/>
              <a:gdLst>
                <a:gd name="T0" fmla="*/ 32 w 32"/>
                <a:gd name="T1" fmla="*/ 28 h 38"/>
                <a:gd name="T2" fmla="*/ 14 w 32"/>
                <a:gd name="T3" fmla="*/ 38 h 38"/>
                <a:gd name="T4" fmla="*/ 0 w 32"/>
                <a:gd name="T5" fmla="*/ 9 h 38"/>
                <a:gd name="T6" fmla="*/ 19 w 32"/>
                <a:gd name="T7" fmla="*/ 0 h 38"/>
                <a:gd name="T8" fmla="*/ 32 w 32"/>
                <a:gd name="T9" fmla="*/ 28 h 38"/>
              </a:gdLst>
              <a:ahLst/>
              <a:cxnLst>
                <a:cxn ang="0">
                  <a:pos x="T0" y="T1"/>
                </a:cxn>
                <a:cxn ang="0">
                  <a:pos x="T2" y="T3"/>
                </a:cxn>
                <a:cxn ang="0">
                  <a:pos x="T4" y="T5"/>
                </a:cxn>
                <a:cxn ang="0">
                  <a:pos x="T6" y="T7"/>
                </a:cxn>
                <a:cxn ang="0">
                  <a:pos x="T8" y="T9"/>
                </a:cxn>
              </a:cxnLst>
              <a:rect l="0" t="0" r="r" b="b"/>
              <a:pathLst>
                <a:path w="32" h="38">
                  <a:moveTo>
                    <a:pt x="32" y="28"/>
                  </a:moveTo>
                  <a:lnTo>
                    <a:pt x="14" y="38"/>
                  </a:lnTo>
                  <a:lnTo>
                    <a:pt x="0" y="9"/>
                  </a:lnTo>
                  <a:lnTo>
                    <a:pt x="19"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17" name="Freeform 130"/>
            <p:cNvSpPr>
              <a:spLocks/>
            </p:cNvSpPr>
            <p:nvPr userDrawn="1"/>
          </p:nvSpPr>
          <p:spPr bwMode="gray">
            <a:xfrm>
              <a:off x="9367838" y="3738563"/>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18" name="Freeform 131"/>
            <p:cNvSpPr>
              <a:spLocks/>
            </p:cNvSpPr>
            <p:nvPr userDrawn="1"/>
          </p:nvSpPr>
          <p:spPr bwMode="gray">
            <a:xfrm>
              <a:off x="9426576" y="370998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19" name="Freeform 132"/>
            <p:cNvSpPr>
              <a:spLocks/>
            </p:cNvSpPr>
            <p:nvPr userDrawn="1"/>
          </p:nvSpPr>
          <p:spPr bwMode="gray">
            <a:xfrm>
              <a:off x="9488488" y="3681413"/>
              <a:ext cx="50800" cy="58738"/>
            </a:xfrm>
            <a:custGeom>
              <a:avLst/>
              <a:gdLst>
                <a:gd name="T0" fmla="*/ 32 w 32"/>
                <a:gd name="T1" fmla="*/ 28 h 37"/>
                <a:gd name="T2" fmla="*/ 14 w 32"/>
                <a:gd name="T3" fmla="*/ 37 h 37"/>
                <a:gd name="T4" fmla="*/ 0 w 32"/>
                <a:gd name="T5" fmla="*/ 8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8"/>
                  </a:lnTo>
                  <a:lnTo>
                    <a:pt x="18"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20" name="Freeform 133"/>
            <p:cNvSpPr>
              <a:spLocks/>
            </p:cNvSpPr>
            <p:nvPr userDrawn="1"/>
          </p:nvSpPr>
          <p:spPr bwMode="gray">
            <a:xfrm>
              <a:off x="9548813" y="3651250"/>
              <a:ext cx="52388" cy="58738"/>
            </a:xfrm>
            <a:custGeom>
              <a:avLst/>
              <a:gdLst>
                <a:gd name="T0" fmla="*/ 33 w 33"/>
                <a:gd name="T1" fmla="*/ 29 h 37"/>
                <a:gd name="T2" fmla="*/ 13 w 33"/>
                <a:gd name="T3" fmla="*/ 37 h 37"/>
                <a:gd name="T4" fmla="*/ 0 w 33"/>
                <a:gd name="T5" fmla="*/ 9 h 37"/>
                <a:gd name="T6" fmla="*/ 18 w 33"/>
                <a:gd name="T7" fmla="*/ 0 h 37"/>
                <a:gd name="T8" fmla="*/ 33 w 33"/>
                <a:gd name="T9" fmla="*/ 29 h 37"/>
              </a:gdLst>
              <a:ahLst/>
              <a:cxnLst>
                <a:cxn ang="0">
                  <a:pos x="T0" y="T1"/>
                </a:cxn>
                <a:cxn ang="0">
                  <a:pos x="T2" y="T3"/>
                </a:cxn>
                <a:cxn ang="0">
                  <a:pos x="T4" y="T5"/>
                </a:cxn>
                <a:cxn ang="0">
                  <a:pos x="T6" y="T7"/>
                </a:cxn>
                <a:cxn ang="0">
                  <a:pos x="T8" y="T9"/>
                </a:cxn>
              </a:cxnLst>
              <a:rect l="0" t="0" r="r" b="b"/>
              <a:pathLst>
                <a:path w="33" h="37">
                  <a:moveTo>
                    <a:pt x="33" y="29"/>
                  </a:moveTo>
                  <a:lnTo>
                    <a:pt x="13" y="37"/>
                  </a:lnTo>
                  <a:lnTo>
                    <a:pt x="0" y="9"/>
                  </a:lnTo>
                  <a:lnTo>
                    <a:pt x="18" y="0"/>
                  </a:lnTo>
                  <a:lnTo>
                    <a:pt x="33"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21" name="Freeform 134"/>
            <p:cNvSpPr>
              <a:spLocks/>
            </p:cNvSpPr>
            <p:nvPr userDrawn="1"/>
          </p:nvSpPr>
          <p:spPr bwMode="gray">
            <a:xfrm>
              <a:off x="9607551" y="3622675"/>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22" name="Freeform 135"/>
            <p:cNvSpPr>
              <a:spLocks/>
            </p:cNvSpPr>
            <p:nvPr userDrawn="1"/>
          </p:nvSpPr>
          <p:spPr bwMode="gray">
            <a:xfrm>
              <a:off x="9669463" y="3592513"/>
              <a:ext cx="50800" cy="60325"/>
            </a:xfrm>
            <a:custGeom>
              <a:avLst/>
              <a:gdLst>
                <a:gd name="T0" fmla="*/ 32 w 32"/>
                <a:gd name="T1" fmla="*/ 29 h 38"/>
                <a:gd name="T2" fmla="*/ 14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10"/>
                  </a:lnTo>
                  <a:lnTo>
                    <a:pt x="18" y="0"/>
                  </a:lnTo>
                  <a:lnTo>
                    <a:pt x="32"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23" name="Freeform 136"/>
            <p:cNvSpPr>
              <a:spLocks/>
            </p:cNvSpPr>
            <p:nvPr userDrawn="1"/>
          </p:nvSpPr>
          <p:spPr bwMode="gray">
            <a:xfrm>
              <a:off x="8372476" y="3711575"/>
              <a:ext cx="1233488" cy="590550"/>
            </a:xfrm>
            <a:custGeom>
              <a:avLst/>
              <a:gdLst>
                <a:gd name="T0" fmla="*/ 5 w 777"/>
                <a:gd name="T1" fmla="*/ 372 h 372"/>
                <a:gd name="T2" fmla="*/ 0 w 777"/>
                <a:gd name="T3" fmla="*/ 363 h 372"/>
                <a:gd name="T4" fmla="*/ 752 w 777"/>
                <a:gd name="T5" fmla="*/ 0 h 372"/>
                <a:gd name="T6" fmla="*/ 777 w 777"/>
                <a:gd name="T7" fmla="*/ 0 h 372"/>
                <a:gd name="T8" fmla="*/ 5 w 777"/>
                <a:gd name="T9" fmla="*/ 372 h 372"/>
              </a:gdLst>
              <a:ahLst/>
              <a:cxnLst>
                <a:cxn ang="0">
                  <a:pos x="T0" y="T1"/>
                </a:cxn>
                <a:cxn ang="0">
                  <a:pos x="T2" y="T3"/>
                </a:cxn>
                <a:cxn ang="0">
                  <a:pos x="T4" y="T5"/>
                </a:cxn>
                <a:cxn ang="0">
                  <a:pos x="T6" y="T7"/>
                </a:cxn>
                <a:cxn ang="0">
                  <a:pos x="T8" y="T9"/>
                </a:cxn>
              </a:cxnLst>
              <a:rect l="0" t="0" r="r" b="b"/>
              <a:pathLst>
                <a:path w="777" h="372">
                  <a:moveTo>
                    <a:pt x="5" y="372"/>
                  </a:moveTo>
                  <a:lnTo>
                    <a:pt x="0" y="363"/>
                  </a:lnTo>
                  <a:lnTo>
                    <a:pt x="752" y="0"/>
                  </a:lnTo>
                  <a:lnTo>
                    <a:pt x="777" y="0"/>
                  </a:lnTo>
                  <a:lnTo>
                    <a:pt x="5" y="372"/>
                  </a:lnTo>
                  <a:close/>
                </a:path>
              </a:pathLst>
            </a:custGeom>
            <a:solidFill>
              <a:srgbClr val="0086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24" name="Freeform 137"/>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25" name="Freeform 138"/>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26" name="Freeform 139"/>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27" name="Freeform 140"/>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28" name="Freeform 150"/>
            <p:cNvSpPr>
              <a:spLocks/>
            </p:cNvSpPr>
            <p:nvPr userDrawn="1"/>
          </p:nvSpPr>
          <p:spPr bwMode="gray">
            <a:xfrm>
              <a:off x="8634413" y="5446713"/>
              <a:ext cx="463550" cy="623888"/>
            </a:xfrm>
            <a:custGeom>
              <a:avLst/>
              <a:gdLst>
                <a:gd name="T0" fmla="*/ 201 w 257"/>
                <a:gd name="T1" fmla="*/ 3 h 348"/>
                <a:gd name="T2" fmla="*/ 171 w 257"/>
                <a:gd name="T3" fmla="*/ 43 h 348"/>
                <a:gd name="T4" fmla="*/ 245 w 257"/>
                <a:gd name="T5" fmla="*/ 322 h 348"/>
                <a:gd name="T6" fmla="*/ 257 w 257"/>
                <a:gd name="T7" fmla="*/ 329 h 348"/>
                <a:gd name="T8" fmla="*/ 109 w 257"/>
                <a:gd name="T9" fmla="*/ 318 h 348"/>
                <a:gd name="T10" fmla="*/ 47 w 257"/>
                <a:gd name="T11" fmla="*/ 87 h 348"/>
                <a:gd name="T12" fmla="*/ 201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1" y="3"/>
                  </a:moveTo>
                  <a:cubicBezTo>
                    <a:pt x="190" y="15"/>
                    <a:pt x="179" y="28"/>
                    <a:pt x="171" y="43"/>
                  </a:cubicBezTo>
                  <a:cubicBezTo>
                    <a:pt x="114" y="141"/>
                    <a:pt x="147" y="266"/>
                    <a:pt x="245" y="322"/>
                  </a:cubicBezTo>
                  <a:cubicBezTo>
                    <a:pt x="249" y="325"/>
                    <a:pt x="253" y="327"/>
                    <a:pt x="257" y="329"/>
                  </a:cubicBezTo>
                  <a:cubicBezTo>
                    <a:pt x="210" y="348"/>
                    <a:pt x="156" y="346"/>
                    <a:pt x="109" y="318"/>
                  </a:cubicBezTo>
                  <a:cubicBezTo>
                    <a:pt x="28" y="271"/>
                    <a:pt x="0" y="168"/>
                    <a:pt x="47" y="87"/>
                  </a:cubicBezTo>
                  <a:cubicBezTo>
                    <a:pt x="80" y="30"/>
                    <a:pt x="140" y="0"/>
                    <a:pt x="201" y="3"/>
                  </a:cubicBezTo>
                </a:path>
              </a:pathLst>
            </a:custGeom>
            <a:solidFill>
              <a:srgbClr val="00A8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29" name="Freeform 151"/>
            <p:cNvSpPr>
              <a:spLocks noEditPoints="1"/>
            </p:cNvSpPr>
            <p:nvPr userDrawn="1"/>
          </p:nvSpPr>
          <p:spPr bwMode="gray">
            <a:xfrm>
              <a:off x="8702676" y="5491163"/>
              <a:ext cx="561975" cy="528638"/>
            </a:xfrm>
            <a:custGeom>
              <a:avLst/>
              <a:gdLst>
                <a:gd name="T0" fmla="*/ 160 w 311"/>
                <a:gd name="T1" fmla="*/ 63 h 294"/>
                <a:gd name="T2" fmla="*/ 137 w 311"/>
                <a:gd name="T3" fmla="*/ 9 h 294"/>
                <a:gd name="T4" fmla="*/ 133 w 311"/>
                <a:gd name="T5" fmla="*/ 67 h 294"/>
                <a:gd name="T6" fmla="*/ 178 w 311"/>
                <a:gd name="T7" fmla="*/ 44 h 294"/>
                <a:gd name="T8" fmla="*/ 133 w 311"/>
                <a:gd name="T9" fmla="*/ 120 h 294"/>
                <a:gd name="T10" fmla="*/ 178 w 311"/>
                <a:gd name="T11" fmla="*/ 174 h 294"/>
                <a:gd name="T12" fmla="*/ 142 w 311"/>
                <a:gd name="T13" fmla="*/ 174 h 294"/>
                <a:gd name="T14" fmla="*/ 236 w 311"/>
                <a:gd name="T15" fmla="*/ 0 h 294"/>
                <a:gd name="T16" fmla="*/ 208 w 311"/>
                <a:gd name="T17" fmla="*/ 72 h 294"/>
                <a:gd name="T18" fmla="*/ 236 w 311"/>
                <a:gd name="T19" fmla="*/ 0 h 294"/>
                <a:gd name="T20" fmla="*/ 236 w 311"/>
                <a:gd name="T21" fmla="*/ 9 h 294"/>
                <a:gd name="T22" fmla="*/ 199 w 311"/>
                <a:gd name="T23" fmla="*/ 120 h 294"/>
                <a:gd name="T24" fmla="*/ 245 w 311"/>
                <a:gd name="T25" fmla="*/ 174 h 294"/>
                <a:gd name="T26" fmla="*/ 208 w 311"/>
                <a:gd name="T27" fmla="*/ 174 h 294"/>
                <a:gd name="T28" fmla="*/ 240 w 311"/>
                <a:gd name="T29" fmla="*/ 261 h 294"/>
                <a:gd name="T30" fmla="*/ 227 w 311"/>
                <a:gd name="T31" fmla="*/ 222 h 294"/>
                <a:gd name="T32" fmla="*/ 217 w 311"/>
                <a:gd name="T33" fmla="*/ 231 h 294"/>
                <a:gd name="T34" fmla="*/ 204 w 311"/>
                <a:gd name="T35" fmla="*/ 294 h 294"/>
                <a:gd name="T36" fmla="*/ 244 w 311"/>
                <a:gd name="T37" fmla="*/ 291 h 294"/>
                <a:gd name="T38" fmla="*/ 302 w 311"/>
                <a:gd name="T39" fmla="*/ 62 h 294"/>
                <a:gd name="T40" fmla="*/ 284 w 311"/>
                <a:gd name="T41" fmla="*/ 36 h 294"/>
                <a:gd name="T42" fmla="*/ 270 w 311"/>
                <a:gd name="T43" fmla="*/ 72 h 294"/>
                <a:gd name="T44" fmla="*/ 307 w 311"/>
                <a:gd name="T45" fmla="*/ 150 h 294"/>
                <a:gd name="T46" fmla="*/ 293 w 311"/>
                <a:gd name="T47" fmla="*/ 111 h 294"/>
                <a:gd name="T48" fmla="*/ 284 w 311"/>
                <a:gd name="T49" fmla="*/ 120 h 294"/>
                <a:gd name="T50" fmla="*/ 270 w 311"/>
                <a:gd name="T51" fmla="*/ 183 h 294"/>
                <a:gd name="T52" fmla="*/ 307 w 311"/>
                <a:gd name="T53" fmla="*/ 150 h 294"/>
                <a:gd name="T54" fmla="*/ 266 w 311"/>
                <a:gd name="T55" fmla="*/ 231 h 294"/>
                <a:gd name="T56" fmla="*/ 302 w 311"/>
                <a:gd name="T57" fmla="*/ 231 h 294"/>
                <a:gd name="T58" fmla="*/ 36 w 311"/>
                <a:gd name="T59" fmla="*/ 44 h 294"/>
                <a:gd name="T60" fmla="*/ 18 w 311"/>
                <a:gd name="T61" fmla="*/ 48 h 294"/>
                <a:gd name="T62" fmla="*/ 4 w 311"/>
                <a:gd name="T63" fmla="*/ 72 h 294"/>
                <a:gd name="T64" fmla="*/ 41 w 311"/>
                <a:gd name="T65" fmla="*/ 39 h 294"/>
                <a:gd name="T66" fmla="*/ 0 w 311"/>
                <a:gd name="T67" fmla="*/ 174 h 294"/>
                <a:gd name="T68" fmla="*/ 45 w 311"/>
                <a:gd name="T69" fmla="*/ 120 h 294"/>
                <a:gd name="T70" fmla="*/ 9 w 311"/>
                <a:gd name="T71" fmla="*/ 120 h 294"/>
                <a:gd name="T72" fmla="*/ 9 w 311"/>
                <a:gd name="T73" fmla="*/ 222 h 294"/>
                <a:gd name="T74" fmla="*/ 36 w 311"/>
                <a:gd name="T75" fmla="*/ 231 h 294"/>
                <a:gd name="T76" fmla="*/ 36 w 311"/>
                <a:gd name="T77" fmla="*/ 222 h 294"/>
                <a:gd name="T78" fmla="*/ 66 w 311"/>
                <a:gd name="T79" fmla="*/ 63 h 294"/>
                <a:gd name="T80" fmla="*/ 112 w 311"/>
                <a:gd name="T81" fmla="*/ 9 h 294"/>
                <a:gd name="T82" fmla="*/ 75 w 311"/>
                <a:gd name="T83" fmla="*/ 9 h 294"/>
                <a:gd name="T84" fmla="*/ 103 w 311"/>
                <a:gd name="T85" fmla="*/ 155 h 294"/>
                <a:gd name="T86" fmla="*/ 71 w 311"/>
                <a:gd name="T87" fmla="*/ 111 h 294"/>
                <a:gd name="T88" fmla="*/ 84 w 311"/>
                <a:gd name="T89" fmla="*/ 174 h 294"/>
                <a:gd name="T90" fmla="*/ 107 w 311"/>
                <a:gd name="T91" fmla="*/ 183 h 294"/>
                <a:gd name="T92" fmla="*/ 103 w 311"/>
                <a:gd name="T93" fmla="*/ 222 h 294"/>
                <a:gd name="T94" fmla="*/ 75 w 311"/>
                <a:gd name="T95" fmla="*/ 294 h 294"/>
                <a:gd name="T96" fmla="*/ 103 w 311"/>
                <a:gd name="T97" fmla="*/ 222 h 294"/>
                <a:gd name="T98" fmla="*/ 103 w 311"/>
                <a:gd name="T99" fmla="*/ 231 h 294"/>
                <a:gd name="T100" fmla="*/ 169 w 311"/>
                <a:gd name="T101" fmla="*/ 284 h 294"/>
                <a:gd name="T102" fmla="*/ 133 w 311"/>
                <a:gd name="T103" fmla="*/ 226 h 294"/>
                <a:gd name="T104" fmla="*/ 137 w 311"/>
                <a:gd name="T105" fmla="*/ 284 h 294"/>
                <a:gd name="T106" fmla="*/ 178 w 311"/>
                <a:gd name="T107" fmla="*/ 28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11" h="294">
                  <a:moveTo>
                    <a:pt x="174" y="39"/>
                  </a:moveTo>
                  <a:cubicBezTo>
                    <a:pt x="170" y="39"/>
                    <a:pt x="169" y="41"/>
                    <a:pt x="169" y="44"/>
                  </a:cubicBezTo>
                  <a:cubicBezTo>
                    <a:pt x="169" y="63"/>
                    <a:pt x="169" y="63"/>
                    <a:pt x="169" y="63"/>
                  </a:cubicBezTo>
                  <a:cubicBezTo>
                    <a:pt x="160" y="63"/>
                    <a:pt x="160" y="63"/>
                    <a:pt x="160" y="63"/>
                  </a:cubicBezTo>
                  <a:cubicBezTo>
                    <a:pt x="160" y="0"/>
                    <a:pt x="160" y="0"/>
                    <a:pt x="160" y="0"/>
                  </a:cubicBezTo>
                  <a:cubicBezTo>
                    <a:pt x="137" y="0"/>
                    <a:pt x="137" y="0"/>
                    <a:pt x="137" y="0"/>
                  </a:cubicBezTo>
                  <a:cubicBezTo>
                    <a:pt x="135" y="0"/>
                    <a:pt x="133" y="1"/>
                    <a:pt x="133" y="5"/>
                  </a:cubicBezTo>
                  <a:cubicBezTo>
                    <a:pt x="133" y="8"/>
                    <a:pt x="135" y="9"/>
                    <a:pt x="137" y="9"/>
                  </a:cubicBezTo>
                  <a:cubicBezTo>
                    <a:pt x="151" y="9"/>
                    <a:pt x="151" y="9"/>
                    <a:pt x="151" y="9"/>
                  </a:cubicBezTo>
                  <a:cubicBezTo>
                    <a:pt x="151" y="63"/>
                    <a:pt x="151" y="63"/>
                    <a:pt x="151" y="63"/>
                  </a:cubicBezTo>
                  <a:cubicBezTo>
                    <a:pt x="137" y="63"/>
                    <a:pt x="137" y="63"/>
                    <a:pt x="137" y="63"/>
                  </a:cubicBezTo>
                  <a:cubicBezTo>
                    <a:pt x="135" y="63"/>
                    <a:pt x="133" y="64"/>
                    <a:pt x="133" y="67"/>
                  </a:cubicBezTo>
                  <a:cubicBezTo>
                    <a:pt x="133" y="71"/>
                    <a:pt x="135" y="72"/>
                    <a:pt x="137" y="72"/>
                  </a:cubicBezTo>
                  <a:cubicBezTo>
                    <a:pt x="174" y="72"/>
                    <a:pt x="174" y="72"/>
                    <a:pt x="174" y="72"/>
                  </a:cubicBezTo>
                  <a:cubicBezTo>
                    <a:pt x="176" y="72"/>
                    <a:pt x="178" y="71"/>
                    <a:pt x="178" y="67"/>
                  </a:cubicBezTo>
                  <a:cubicBezTo>
                    <a:pt x="178" y="44"/>
                    <a:pt x="178" y="44"/>
                    <a:pt x="178" y="44"/>
                  </a:cubicBezTo>
                  <a:cubicBezTo>
                    <a:pt x="178" y="41"/>
                    <a:pt x="177" y="39"/>
                    <a:pt x="174" y="39"/>
                  </a:cubicBezTo>
                  <a:close/>
                  <a:moveTo>
                    <a:pt x="169" y="111"/>
                  </a:moveTo>
                  <a:cubicBezTo>
                    <a:pt x="142" y="111"/>
                    <a:pt x="142" y="111"/>
                    <a:pt x="142" y="111"/>
                  </a:cubicBezTo>
                  <a:cubicBezTo>
                    <a:pt x="137" y="111"/>
                    <a:pt x="133" y="115"/>
                    <a:pt x="133" y="120"/>
                  </a:cubicBezTo>
                  <a:cubicBezTo>
                    <a:pt x="133" y="174"/>
                    <a:pt x="133" y="174"/>
                    <a:pt x="133" y="174"/>
                  </a:cubicBezTo>
                  <a:cubicBezTo>
                    <a:pt x="133" y="179"/>
                    <a:pt x="137" y="183"/>
                    <a:pt x="142" y="183"/>
                  </a:cubicBezTo>
                  <a:cubicBezTo>
                    <a:pt x="169" y="183"/>
                    <a:pt x="169" y="183"/>
                    <a:pt x="169" y="183"/>
                  </a:cubicBezTo>
                  <a:cubicBezTo>
                    <a:pt x="174" y="183"/>
                    <a:pt x="178" y="179"/>
                    <a:pt x="178" y="174"/>
                  </a:cubicBezTo>
                  <a:cubicBezTo>
                    <a:pt x="178" y="120"/>
                    <a:pt x="178" y="120"/>
                    <a:pt x="178" y="120"/>
                  </a:cubicBezTo>
                  <a:cubicBezTo>
                    <a:pt x="178" y="115"/>
                    <a:pt x="174" y="111"/>
                    <a:pt x="169" y="111"/>
                  </a:cubicBezTo>
                  <a:close/>
                  <a:moveTo>
                    <a:pt x="169" y="174"/>
                  </a:moveTo>
                  <a:cubicBezTo>
                    <a:pt x="142" y="174"/>
                    <a:pt x="142" y="174"/>
                    <a:pt x="142" y="174"/>
                  </a:cubicBezTo>
                  <a:cubicBezTo>
                    <a:pt x="142" y="120"/>
                    <a:pt x="142" y="120"/>
                    <a:pt x="142" y="120"/>
                  </a:cubicBezTo>
                  <a:cubicBezTo>
                    <a:pt x="169" y="120"/>
                    <a:pt x="169" y="120"/>
                    <a:pt x="169" y="120"/>
                  </a:cubicBezTo>
                  <a:lnTo>
                    <a:pt x="169" y="174"/>
                  </a:lnTo>
                  <a:close/>
                  <a:moveTo>
                    <a:pt x="236" y="0"/>
                  </a:moveTo>
                  <a:cubicBezTo>
                    <a:pt x="208" y="0"/>
                    <a:pt x="208" y="0"/>
                    <a:pt x="208" y="0"/>
                  </a:cubicBezTo>
                  <a:cubicBezTo>
                    <a:pt x="203" y="0"/>
                    <a:pt x="199" y="4"/>
                    <a:pt x="199" y="9"/>
                  </a:cubicBezTo>
                  <a:cubicBezTo>
                    <a:pt x="199" y="63"/>
                    <a:pt x="199" y="63"/>
                    <a:pt x="199" y="63"/>
                  </a:cubicBezTo>
                  <a:cubicBezTo>
                    <a:pt x="199" y="68"/>
                    <a:pt x="203" y="72"/>
                    <a:pt x="208" y="72"/>
                  </a:cubicBezTo>
                  <a:cubicBezTo>
                    <a:pt x="236" y="72"/>
                    <a:pt x="236" y="72"/>
                    <a:pt x="236" y="72"/>
                  </a:cubicBezTo>
                  <a:cubicBezTo>
                    <a:pt x="241" y="72"/>
                    <a:pt x="245" y="68"/>
                    <a:pt x="245" y="63"/>
                  </a:cubicBezTo>
                  <a:cubicBezTo>
                    <a:pt x="245" y="9"/>
                    <a:pt x="245" y="9"/>
                    <a:pt x="245" y="9"/>
                  </a:cubicBezTo>
                  <a:cubicBezTo>
                    <a:pt x="245" y="4"/>
                    <a:pt x="241" y="0"/>
                    <a:pt x="236" y="0"/>
                  </a:cubicBezTo>
                  <a:close/>
                  <a:moveTo>
                    <a:pt x="236" y="63"/>
                  </a:moveTo>
                  <a:cubicBezTo>
                    <a:pt x="208" y="63"/>
                    <a:pt x="208" y="63"/>
                    <a:pt x="208" y="63"/>
                  </a:cubicBezTo>
                  <a:cubicBezTo>
                    <a:pt x="208" y="9"/>
                    <a:pt x="208" y="9"/>
                    <a:pt x="208" y="9"/>
                  </a:cubicBezTo>
                  <a:cubicBezTo>
                    <a:pt x="236" y="9"/>
                    <a:pt x="236" y="9"/>
                    <a:pt x="236" y="9"/>
                  </a:cubicBezTo>
                  <a:lnTo>
                    <a:pt x="236" y="63"/>
                  </a:lnTo>
                  <a:close/>
                  <a:moveTo>
                    <a:pt x="236" y="111"/>
                  </a:moveTo>
                  <a:cubicBezTo>
                    <a:pt x="208" y="111"/>
                    <a:pt x="208" y="111"/>
                    <a:pt x="208" y="111"/>
                  </a:cubicBezTo>
                  <a:cubicBezTo>
                    <a:pt x="203" y="111"/>
                    <a:pt x="199" y="115"/>
                    <a:pt x="199" y="120"/>
                  </a:cubicBezTo>
                  <a:cubicBezTo>
                    <a:pt x="199" y="174"/>
                    <a:pt x="199" y="174"/>
                    <a:pt x="199" y="174"/>
                  </a:cubicBezTo>
                  <a:cubicBezTo>
                    <a:pt x="199" y="179"/>
                    <a:pt x="203" y="183"/>
                    <a:pt x="208" y="183"/>
                  </a:cubicBezTo>
                  <a:cubicBezTo>
                    <a:pt x="236" y="183"/>
                    <a:pt x="236" y="183"/>
                    <a:pt x="236" y="183"/>
                  </a:cubicBezTo>
                  <a:cubicBezTo>
                    <a:pt x="241" y="183"/>
                    <a:pt x="245" y="179"/>
                    <a:pt x="245" y="174"/>
                  </a:cubicBezTo>
                  <a:cubicBezTo>
                    <a:pt x="245" y="120"/>
                    <a:pt x="245" y="120"/>
                    <a:pt x="245" y="120"/>
                  </a:cubicBezTo>
                  <a:cubicBezTo>
                    <a:pt x="245" y="115"/>
                    <a:pt x="241" y="111"/>
                    <a:pt x="236" y="111"/>
                  </a:cubicBezTo>
                  <a:close/>
                  <a:moveTo>
                    <a:pt x="236" y="174"/>
                  </a:moveTo>
                  <a:cubicBezTo>
                    <a:pt x="208" y="174"/>
                    <a:pt x="208" y="174"/>
                    <a:pt x="208" y="174"/>
                  </a:cubicBezTo>
                  <a:cubicBezTo>
                    <a:pt x="208" y="120"/>
                    <a:pt x="208" y="120"/>
                    <a:pt x="208" y="120"/>
                  </a:cubicBezTo>
                  <a:cubicBezTo>
                    <a:pt x="236" y="120"/>
                    <a:pt x="236" y="120"/>
                    <a:pt x="236" y="120"/>
                  </a:cubicBezTo>
                  <a:lnTo>
                    <a:pt x="236" y="174"/>
                  </a:lnTo>
                  <a:close/>
                  <a:moveTo>
                    <a:pt x="240" y="261"/>
                  </a:moveTo>
                  <a:cubicBezTo>
                    <a:pt x="237" y="261"/>
                    <a:pt x="236" y="263"/>
                    <a:pt x="236" y="266"/>
                  </a:cubicBezTo>
                  <a:cubicBezTo>
                    <a:pt x="235" y="284"/>
                    <a:pt x="235" y="284"/>
                    <a:pt x="235" y="284"/>
                  </a:cubicBezTo>
                  <a:cubicBezTo>
                    <a:pt x="227" y="284"/>
                    <a:pt x="227" y="284"/>
                    <a:pt x="227" y="284"/>
                  </a:cubicBezTo>
                  <a:cubicBezTo>
                    <a:pt x="227" y="222"/>
                    <a:pt x="227" y="222"/>
                    <a:pt x="227" y="222"/>
                  </a:cubicBezTo>
                  <a:cubicBezTo>
                    <a:pt x="204" y="222"/>
                    <a:pt x="204" y="222"/>
                    <a:pt x="204" y="222"/>
                  </a:cubicBezTo>
                  <a:cubicBezTo>
                    <a:pt x="201" y="222"/>
                    <a:pt x="199" y="223"/>
                    <a:pt x="199" y="226"/>
                  </a:cubicBezTo>
                  <a:cubicBezTo>
                    <a:pt x="199" y="230"/>
                    <a:pt x="201" y="231"/>
                    <a:pt x="204" y="231"/>
                  </a:cubicBezTo>
                  <a:cubicBezTo>
                    <a:pt x="217" y="231"/>
                    <a:pt x="217" y="231"/>
                    <a:pt x="217" y="231"/>
                  </a:cubicBezTo>
                  <a:cubicBezTo>
                    <a:pt x="217" y="284"/>
                    <a:pt x="217" y="284"/>
                    <a:pt x="217" y="284"/>
                  </a:cubicBezTo>
                  <a:cubicBezTo>
                    <a:pt x="204" y="284"/>
                    <a:pt x="204" y="284"/>
                    <a:pt x="204" y="284"/>
                  </a:cubicBezTo>
                  <a:cubicBezTo>
                    <a:pt x="201" y="284"/>
                    <a:pt x="199" y="286"/>
                    <a:pt x="199" y="289"/>
                  </a:cubicBezTo>
                  <a:cubicBezTo>
                    <a:pt x="199" y="292"/>
                    <a:pt x="201" y="294"/>
                    <a:pt x="204" y="294"/>
                  </a:cubicBezTo>
                  <a:cubicBezTo>
                    <a:pt x="240" y="294"/>
                    <a:pt x="240" y="294"/>
                    <a:pt x="240" y="294"/>
                  </a:cubicBezTo>
                  <a:cubicBezTo>
                    <a:pt x="240" y="294"/>
                    <a:pt x="240" y="294"/>
                    <a:pt x="240" y="294"/>
                  </a:cubicBezTo>
                  <a:cubicBezTo>
                    <a:pt x="242" y="294"/>
                    <a:pt x="244" y="293"/>
                    <a:pt x="244" y="291"/>
                  </a:cubicBezTo>
                  <a:cubicBezTo>
                    <a:pt x="244" y="291"/>
                    <a:pt x="244" y="291"/>
                    <a:pt x="244" y="291"/>
                  </a:cubicBezTo>
                  <a:cubicBezTo>
                    <a:pt x="245" y="290"/>
                    <a:pt x="245" y="290"/>
                    <a:pt x="245" y="289"/>
                  </a:cubicBezTo>
                  <a:cubicBezTo>
                    <a:pt x="245" y="266"/>
                    <a:pt x="245" y="266"/>
                    <a:pt x="245" y="266"/>
                  </a:cubicBezTo>
                  <a:cubicBezTo>
                    <a:pt x="245" y="263"/>
                    <a:pt x="243" y="261"/>
                    <a:pt x="240" y="261"/>
                  </a:cubicBezTo>
                  <a:close/>
                  <a:moveTo>
                    <a:pt x="302" y="62"/>
                  </a:moveTo>
                  <a:cubicBezTo>
                    <a:pt x="302" y="63"/>
                    <a:pt x="302" y="63"/>
                    <a:pt x="302" y="63"/>
                  </a:cubicBezTo>
                  <a:cubicBezTo>
                    <a:pt x="293" y="63"/>
                    <a:pt x="293" y="63"/>
                    <a:pt x="293" y="63"/>
                  </a:cubicBezTo>
                  <a:cubicBezTo>
                    <a:pt x="293" y="48"/>
                    <a:pt x="293" y="48"/>
                    <a:pt x="293" y="48"/>
                  </a:cubicBezTo>
                  <a:cubicBezTo>
                    <a:pt x="290" y="44"/>
                    <a:pt x="287" y="40"/>
                    <a:pt x="284" y="36"/>
                  </a:cubicBezTo>
                  <a:cubicBezTo>
                    <a:pt x="284" y="63"/>
                    <a:pt x="284" y="63"/>
                    <a:pt x="284" y="63"/>
                  </a:cubicBezTo>
                  <a:cubicBezTo>
                    <a:pt x="270" y="63"/>
                    <a:pt x="270" y="63"/>
                    <a:pt x="270" y="63"/>
                  </a:cubicBezTo>
                  <a:cubicBezTo>
                    <a:pt x="268" y="63"/>
                    <a:pt x="266" y="64"/>
                    <a:pt x="266" y="67"/>
                  </a:cubicBezTo>
                  <a:cubicBezTo>
                    <a:pt x="266" y="71"/>
                    <a:pt x="268" y="72"/>
                    <a:pt x="270" y="72"/>
                  </a:cubicBezTo>
                  <a:cubicBezTo>
                    <a:pt x="307" y="72"/>
                    <a:pt x="307" y="72"/>
                    <a:pt x="307" y="72"/>
                  </a:cubicBezTo>
                  <a:cubicBezTo>
                    <a:pt x="307" y="72"/>
                    <a:pt x="307" y="72"/>
                    <a:pt x="307" y="72"/>
                  </a:cubicBezTo>
                  <a:cubicBezTo>
                    <a:pt x="306" y="69"/>
                    <a:pt x="304" y="65"/>
                    <a:pt x="302" y="62"/>
                  </a:cubicBezTo>
                  <a:close/>
                  <a:moveTo>
                    <a:pt x="307" y="150"/>
                  </a:moveTo>
                  <a:cubicBezTo>
                    <a:pt x="303" y="150"/>
                    <a:pt x="302" y="152"/>
                    <a:pt x="302" y="155"/>
                  </a:cubicBezTo>
                  <a:cubicBezTo>
                    <a:pt x="302" y="174"/>
                    <a:pt x="302" y="174"/>
                    <a:pt x="302" y="174"/>
                  </a:cubicBezTo>
                  <a:cubicBezTo>
                    <a:pt x="293" y="174"/>
                    <a:pt x="293" y="174"/>
                    <a:pt x="293" y="174"/>
                  </a:cubicBezTo>
                  <a:cubicBezTo>
                    <a:pt x="293" y="111"/>
                    <a:pt x="293" y="111"/>
                    <a:pt x="293" y="111"/>
                  </a:cubicBezTo>
                  <a:cubicBezTo>
                    <a:pt x="270" y="111"/>
                    <a:pt x="270" y="111"/>
                    <a:pt x="270" y="111"/>
                  </a:cubicBezTo>
                  <a:cubicBezTo>
                    <a:pt x="268" y="111"/>
                    <a:pt x="266" y="112"/>
                    <a:pt x="266" y="116"/>
                  </a:cubicBezTo>
                  <a:cubicBezTo>
                    <a:pt x="266" y="119"/>
                    <a:pt x="268" y="120"/>
                    <a:pt x="270" y="120"/>
                  </a:cubicBezTo>
                  <a:cubicBezTo>
                    <a:pt x="284" y="120"/>
                    <a:pt x="284" y="120"/>
                    <a:pt x="284" y="120"/>
                  </a:cubicBezTo>
                  <a:cubicBezTo>
                    <a:pt x="284" y="174"/>
                    <a:pt x="284" y="174"/>
                    <a:pt x="284" y="174"/>
                  </a:cubicBezTo>
                  <a:cubicBezTo>
                    <a:pt x="270" y="174"/>
                    <a:pt x="270" y="174"/>
                    <a:pt x="270" y="174"/>
                  </a:cubicBezTo>
                  <a:cubicBezTo>
                    <a:pt x="268" y="174"/>
                    <a:pt x="266" y="175"/>
                    <a:pt x="266" y="178"/>
                  </a:cubicBezTo>
                  <a:cubicBezTo>
                    <a:pt x="266" y="182"/>
                    <a:pt x="268" y="183"/>
                    <a:pt x="270" y="183"/>
                  </a:cubicBezTo>
                  <a:cubicBezTo>
                    <a:pt x="307" y="183"/>
                    <a:pt x="307" y="183"/>
                    <a:pt x="307" y="183"/>
                  </a:cubicBezTo>
                  <a:cubicBezTo>
                    <a:pt x="309" y="183"/>
                    <a:pt x="311" y="182"/>
                    <a:pt x="311" y="178"/>
                  </a:cubicBezTo>
                  <a:cubicBezTo>
                    <a:pt x="311" y="155"/>
                    <a:pt x="311" y="155"/>
                    <a:pt x="311" y="155"/>
                  </a:cubicBezTo>
                  <a:cubicBezTo>
                    <a:pt x="311" y="152"/>
                    <a:pt x="310" y="150"/>
                    <a:pt x="307" y="150"/>
                  </a:cubicBezTo>
                  <a:close/>
                  <a:moveTo>
                    <a:pt x="307" y="223"/>
                  </a:moveTo>
                  <a:cubicBezTo>
                    <a:pt x="305" y="222"/>
                    <a:pt x="304" y="222"/>
                    <a:pt x="302" y="222"/>
                  </a:cubicBezTo>
                  <a:cubicBezTo>
                    <a:pt x="275" y="222"/>
                    <a:pt x="275" y="222"/>
                    <a:pt x="275" y="222"/>
                  </a:cubicBezTo>
                  <a:cubicBezTo>
                    <a:pt x="270" y="222"/>
                    <a:pt x="266" y="226"/>
                    <a:pt x="266" y="231"/>
                  </a:cubicBezTo>
                  <a:cubicBezTo>
                    <a:pt x="266" y="276"/>
                    <a:pt x="266" y="276"/>
                    <a:pt x="266" y="276"/>
                  </a:cubicBezTo>
                  <a:cubicBezTo>
                    <a:pt x="269" y="273"/>
                    <a:pt x="272" y="270"/>
                    <a:pt x="275" y="267"/>
                  </a:cubicBezTo>
                  <a:cubicBezTo>
                    <a:pt x="275" y="231"/>
                    <a:pt x="275" y="231"/>
                    <a:pt x="275" y="231"/>
                  </a:cubicBezTo>
                  <a:cubicBezTo>
                    <a:pt x="302" y="231"/>
                    <a:pt x="302" y="231"/>
                    <a:pt x="302" y="231"/>
                  </a:cubicBezTo>
                  <a:cubicBezTo>
                    <a:pt x="302" y="232"/>
                    <a:pt x="302" y="232"/>
                    <a:pt x="302" y="232"/>
                  </a:cubicBezTo>
                  <a:cubicBezTo>
                    <a:pt x="304" y="229"/>
                    <a:pt x="305" y="226"/>
                    <a:pt x="307" y="223"/>
                  </a:cubicBezTo>
                  <a:close/>
                  <a:moveTo>
                    <a:pt x="41" y="39"/>
                  </a:moveTo>
                  <a:cubicBezTo>
                    <a:pt x="37" y="39"/>
                    <a:pt x="36" y="41"/>
                    <a:pt x="36" y="44"/>
                  </a:cubicBezTo>
                  <a:cubicBezTo>
                    <a:pt x="36" y="63"/>
                    <a:pt x="36" y="63"/>
                    <a:pt x="36" y="63"/>
                  </a:cubicBezTo>
                  <a:cubicBezTo>
                    <a:pt x="27" y="63"/>
                    <a:pt x="27" y="63"/>
                    <a:pt x="27" y="63"/>
                  </a:cubicBezTo>
                  <a:cubicBezTo>
                    <a:pt x="27" y="37"/>
                    <a:pt x="27" y="37"/>
                    <a:pt x="27" y="37"/>
                  </a:cubicBezTo>
                  <a:cubicBezTo>
                    <a:pt x="24" y="40"/>
                    <a:pt x="21" y="44"/>
                    <a:pt x="18" y="48"/>
                  </a:cubicBezTo>
                  <a:cubicBezTo>
                    <a:pt x="18" y="63"/>
                    <a:pt x="18" y="63"/>
                    <a:pt x="18" y="63"/>
                  </a:cubicBezTo>
                  <a:cubicBezTo>
                    <a:pt x="9" y="63"/>
                    <a:pt x="9" y="63"/>
                    <a:pt x="9" y="63"/>
                  </a:cubicBezTo>
                  <a:cubicBezTo>
                    <a:pt x="7" y="66"/>
                    <a:pt x="5" y="69"/>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9" y="270"/>
                    <a:pt x="42" y="273"/>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6"/>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55"/>
                    <a:pt x="112" y="155"/>
                    <a:pt x="112" y="155"/>
                  </a:cubicBezTo>
                  <a:cubicBezTo>
                    <a:pt x="112" y="152"/>
                    <a:pt x="111" y="150"/>
                    <a:pt x="107" y="150"/>
                  </a:cubicBezTo>
                  <a:close/>
                  <a:moveTo>
                    <a:pt x="103" y="222"/>
                  </a:moveTo>
                  <a:cubicBezTo>
                    <a:pt x="75" y="222"/>
                    <a:pt x="75" y="222"/>
                    <a:pt x="75" y="222"/>
                  </a:cubicBezTo>
                  <a:cubicBezTo>
                    <a:pt x="70" y="222"/>
                    <a:pt x="66" y="226"/>
                    <a:pt x="66" y="231"/>
                  </a:cubicBezTo>
                  <a:cubicBezTo>
                    <a:pt x="66" y="284"/>
                    <a:pt x="66" y="284"/>
                    <a:pt x="66" y="284"/>
                  </a:cubicBezTo>
                  <a:cubicBezTo>
                    <a:pt x="66" y="290"/>
                    <a:pt x="70" y="294"/>
                    <a:pt x="75" y="294"/>
                  </a:cubicBezTo>
                  <a:cubicBezTo>
                    <a:pt x="103" y="294"/>
                    <a:pt x="103" y="294"/>
                    <a:pt x="103" y="294"/>
                  </a:cubicBezTo>
                  <a:cubicBezTo>
                    <a:pt x="108" y="294"/>
                    <a:pt x="112" y="290"/>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74" y="261"/>
                  </a:moveTo>
                  <a:cubicBezTo>
                    <a:pt x="170" y="261"/>
                    <a:pt x="169" y="263"/>
                    <a:pt x="169" y="266"/>
                  </a:cubicBezTo>
                  <a:cubicBezTo>
                    <a:pt x="169" y="284"/>
                    <a:pt x="169" y="284"/>
                    <a:pt x="169" y="284"/>
                  </a:cubicBezTo>
                  <a:cubicBezTo>
                    <a:pt x="160" y="284"/>
                    <a:pt x="160" y="284"/>
                    <a:pt x="160" y="284"/>
                  </a:cubicBezTo>
                  <a:cubicBezTo>
                    <a:pt x="160" y="222"/>
                    <a:pt x="160" y="222"/>
                    <a:pt x="160" y="222"/>
                  </a:cubicBezTo>
                  <a:cubicBezTo>
                    <a:pt x="137" y="222"/>
                    <a:pt x="137" y="222"/>
                    <a:pt x="137" y="222"/>
                  </a:cubicBezTo>
                  <a:cubicBezTo>
                    <a:pt x="135" y="222"/>
                    <a:pt x="133" y="223"/>
                    <a:pt x="133" y="226"/>
                  </a:cubicBezTo>
                  <a:cubicBezTo>
                    <a:pt x="133" y="230"/>
                    <a:pt x="135" y="231"/>
                    <a:pt x="137" y="231"/>
                  </a:cubicBezTo>
                  <a:cubicBezTo>
                    <a:pt x="151" y="231"/>
                    <a:pt x="151" y="231"/>
                    <a:pt x="151" y="231"/>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66"/>
                    <a:pt x="178" y="266"/>
                    <a:pt x="178" y="266"/>
                  </a:cubicBezTo>
                  <a:cubicBezTo>
                    <a:pt x="178" y="263"/>
                    <a:pt x="177" y="261"/>
                    <a:pt x="174" y="261"/>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30" name="Freeform 152"/>
            <p:cNvSpPr>
              <a:spLocks noEditPoints="1"/>
            </p:cNvSpPr>
            <p:nvPr userDrawn="1"/>
          </p:nvSpPr>
          <p:spPr bwMode="gray">
            <a:xfrm>
              <a:off x="8702676" y="5491163"/>
              <a:ext cx="322263" cy="528638"/>
            </a:xfrm>
            <a:custGeom>
              <a:avLst/>
              <a:gdLst>
                <a:gd name="T0" fmla="*/ 133 w 178"/>
                <a:gd name="T1" fmla="*/ 5 h 294"/>
                <a:gd name="T2" fmla="*/ 138 w 178"/>
                <a:gd name="T3" fmla="*/ 9 h 294"/>
                <a:gd name="T4" fmla="*/ 137 w 178"/>
                <a:gd name="T5" fmla="*/ 0 h 294"/>
                <a:gd name="T6" fmla="*/ 36 w 178"/>
                <a:gd name="T7" fmla="*/ 44 h 294"/>
                <a:gd name="T8" fmla="*/ 27 w 178"/>
                <a:gd name="T9" fmla="*/ 63 h 294"/>
                <a:gd name="T10" fmla="*/ 22 w 178"/>
                <a:gd name="T11" fmla="*/ 43 h 294"/>
                <a:gd name="T12" fmla="*/ 18 w 178"/>
                <a:gd name="T13" fmla="*/ 48 h 294"/>
                <a:gd name="T14" fmla="*/ 9 w 178"/>
                <a:gd name="T15" fmla="*/ 63 h 294"/>
                <a:gd name="T16" fmla="*/ 4 w 178"/>
                <a:gd name="T17" fmla="*/ 72 h 294"/>
                <a:gd name="T18" fmla="*/ 4 w 178"/>
                <a:gd name="T19" fmla="*/ 72 h 294"/>
                <a:gd name="T20" fmla="*/ 45 w 178"/>
                <a:gd name="T21" fmla="*/ 67 h 294"/>
                <a:gd name="T22" fmla="*/ 41 w 178"/>
                <a:gd name="T23" fmla="*/ 39 h 294"/>
                <a:gd name="T24" fmla="*/ 9 w 178"/>
                <a:gd name="T25" fmla="*/ 111 h 294"/>
                <a:gd name="T26" fmla="*/ 0 w 178"/>
                <a:gd name="T27" fmla="*/ 174 h 294"/>
                <a:gd name="T28" fmla="*/ 36 w 178"/>
                <a:gd name="T29" fmla="*/ 183 h 294"/>
                <a:gd name="T30" fmla="*/ 45 w 178"/>
                <a:gd name="T31" fmla="*/ 120 h 294"/>
                <a:gd name="T32" fmla="*/ 36 w 178"/>
                <a:gd name="T33" fmla="*/ 174 h 294"/>
                <a:gd name="T34" fmla="*/ 9 w 178"/>
                <a:gd name="T35" fmla="*/ 120 h 294"/>
                <a:gd name="T36" fmla="*/ 36 w 178"/>
                <a:gd name="T37" fmla="*/ 174 h 294"/>
                <a:gd name="T38" fmla="*/ 9 w 178"/>
                <a:gd name="T39" fmla="*/ 222 h 294"/>
                <a:gd name="T40" fmla="*/ 4 w 178"/>
                <a:gd name="T41" fmla="*/ 223 h 294"/>
                <a:gd name="T42" fmla="*/ 9 w 178"/>
                <a:gd name="T43" fmla="*/ 231 h 294"/>
                <a:gd name="T44" fmla="*/ 36 w 178"/>
                <a:gd name="T45" fmla="*/ 267 h 294"/>
                <a:gd name="T46" fmla="*/ 45 w 178"/>
                <a:gd name="T47" fmla="*/ 275 h 294"/>
                <a:gd name="T48" fmla="*/ 36 w 178"/>
                <a:gd name="T49" fmla="*/ 222 h 294"/>
                <a:gd name="T50" fmla="*/ 75 w 178"/>
                <a:gd name="T51" fmla="*/ 0 h 294"/>
                <a:gd name="T52" fmla="*/ 66 w 178"/>
                <a:gd name="T53" fmla="*/ 63 h 294"/>
                <a:gd name="T54" fmla="*/ 103 w 178"/>
                <a:gd name="T55" fmla="*/ 72 h 294"/>
                <a:gd name="T56" fmla="*/ 112 w 178"/>
                <a:gd name="T57" fmla="*/ 9 h 294"/>
                <a:gd name="T58" fmla="*/ 103 w 178"/>
                <a:gd name="T59" fmla="*/ 63 h 294"/>
                <a:gd name="T60" fmla="*/ 75 w 178"/>
                <a:gd name="T61" fmla="*/ 9 h 294"/>
                <a:gd name="T62" fmla="*/ 103 w 178"/>
                <a:gd name="T63" fmla="*/ 63 h 294"/>
                <a:gd name="T64" fmla="*/ 107 w 178"/>
                <a:gd name="T65" fmla="*/ 150 h 294"/>
                <a:gd name="T66" fmla="*/ 103 w 178"/>
                <a:gd name="T67" fmla="*/ 174 h 294"/>
                <a:gd name="T68" fmla="*/ 94 w 178"/>
                <a:gd name="T69" fmla="*/ 111 h 294"/>
                <a:gd name="T70" fmla="*/ 66 w 178"/>
                <a:gd name="T71" fmla="*/ 115 h 294"/>
                <a:gd name="T72" fmla="*/ 84 w 178"/>
                <a:gd name="T73" fmla="*/ 120 h 294"/>
                <a:gd name="T74" fmla="*/ 71 w 178"/>
                <a:gd name="T75" fmla="*/ 174 h 294"/>
                <a:gd name="T76" fmla="*/ 71 w 178"/>
                <a:gd name="T77" fmla="*/ 183 h 294"/>
                <a:gd name="T78" fmla="*/ 112 w 178"/>
                <a:gd name="T79" fmla="*/ 178 h 294"/>
                <a:gd name="T80" fmla="*/ 107 w 178"/>
                <a:gd name="T81" fmla="*/ 150 h 294"/>
                <a:gd name="T82" fmla="*/ 75 w 178"/>
                <a:gd name="T83" fmla="*/ 222 h 294"/>
                <a:gd name="T84" fmla="*/ 66 w 178"/>
                <a:gd name="T85" fmla="*/ 284 h 294"/>
                <a:gd name="T86" fmla="*/ 103 w 178"/>
                <a:gd name="T87" fmla="*/ 294 h 294"/>
                <a:gd name="T88" fmla="*/ 112 w 178"/>
                <a:gd name="T89" fmla="*/ 231 h 294"/>
                <a:gd name="T90" fmla="*/ 103 w 178"/>
                <a:gd name="T91" fmla="*/ 284 h 294"/>
                <a:gd name="T92" fmla="*/ 75 w 178"/>
                <a:gd name="T93" fmla="*/ 231 h 294"/>
                <a:gd name="T94" fmla="*/ 103 w 178"/>
                <a:gd name="T95" fmla="*/ 284 h 294"/>
                <a:gd name="T96" fmla="*/ 133 w 178"/>
                <a:gd name="T97" fmla="*/ 226 h 294"/>
                <a:gd name="T98" fmla="*/ 138 w 178"/>
                <a:gd name="T99" fmla="*/ 231 h 294"/>
                <a:gd name="T100" fmla="*/ 169 w 178"/>
                <a:gd name="T101" fmla="*/ 269 h 294"/>
                <a:gd name="T102" fmla="*/ 160 w 178"/>
                <a:gd name="T103" fmla="*/ 284 h 294"/>
                <a:gd name="T104" fmla="*/ 151 w 178"/>
                <a:gd name="T105" fmla="*/ 249 h 294"/>
                <a:gd name="T106" fmla="*/ 137 w 178"/>
                <a:gd name="T107" fmla="*/ 284 h 294"/>
                <a:gd name="T108" fmla="*/ 137 w 178"/>
                <a:gd name="T109" fmla="*/ 294 h 294"/>
                <a:gd name="T110" fmla="*/ 178 w 178"/>
                <a:gd name="T111" fmla="*/ 289 h 294"/>
                <a:gd name="T112" fmla="*/ 169 w 178"/>
                <a:gd name="T113" fmla="*/ 26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8" h="294">
                  <a:moveTo>
                    <a:pt x="137" y="0"/>
                  </a:moveTo>
                  <a:cubicBezTo>
                    <a:pt x="135" y="0"/>
                    <a:pt x="133" y="1"/>
                    <a:pt x="133" y="5"/>
                  </a:cubicBezTo>
                  <a:cubicBezTo>
                    <a:pt x="133" y="8"/>
                    <a:pt x="135" y="9"/>
                    <a:pt x="137" y="9"/>
                  </a:cubicBezTo>
                  <a:cubicBezTo>
                    <a:pt x="138" y="9"/>
                    <a:pt x="138" y="9"/>
                    <a:pt x="138" y="9"/>
                  </a:cubicBezTo>
                  <a:cubicBezTo>
                    <a:pt x="140" y="6"/>
                    <a:pt x="142" y="3"/>
                    <a:pt x="144" y="0"/>
                  </a:cubicBezTo>
                  <a:lnTo>
                    <a:pt x="137" y="0"/>
                  </a:lnTo>
                  <a:close/>
                  <a:moveTo>
                    <a:pt x="41" y="39"/>
                  </a:moveTo>
                  <a:cubicBezTo>
                    <a:pt x="37" y="39"/>
                    <a:pt x="36" y="41"/>
                    <a:pt x="36" y="44"/>
                  </a:cubicBezTo>
                  <a:cubicBezTo>
                    <a:pt x="36" y="63"/>
                    <a:pt x="36" y="63"/>
                    <a:pt x="36" y="63"/>
                  </a:cubicBezTo>
                  <a:cubicBezTo>
                    <a:pt x="27" y="63"/>
                    <a:pt x="27" y="63"/>
                    <a:pt x="27" y="63"/>
                  </a:cubicBezTo>
                  <a:cubicBezTo>
                    <a:pt x="27" y="36"/>
                    <a:pt x="27" y="36"/>
                    <a:pt x="27" y="36"/>
                  </a:cubicBezTo>
                  <a:cubicBezTo>
                    <a:pt x="25" y="38"/>
                    <a:pt x="24" y="40"/>
                    <a:pt x="22" y="43"/>
                  </a:cubicBezTo>
                  <a:cubicBezTo>
                    <a:pt x="22" y="43"/>
                    <a:pt x="21" y="43"/>
                    <a:pt x="21" y="44"/>
                  </a:cubicBezTo>
                  <a:cubicBezTo>
                    <a:pt x="20" y="45"/>
                    <a:pt x="19" y="47"/>
                    <a:pt x="18" y="48"/>
                  </a:cubicBezTo>
                  <a:cubicBezTo>
                    <a:pt x="18" y="63"/>
                    <a:pt x="18" y="63"/>
                    <a:pt x="18" y="63"/>
                  </a:cubicBezTo>
                  <a:cubicBezTo>
                    <a:pt x="9" y="63"/>
                    <a:pt x="9" y="63"/>
                    <a:pt x="9" y="63"/>
                  </a:cubicBezTo>
                  <a:cubicBezTo>
                    <a:pt x="8" y="63"/>
                    <a:pt x="8" y="63"/>
                    <a:pt x="8" y="63"/>
                  </a:cubicBezTo>
                  <a:cubicBezTo>
                    <a:pt x="7" y="66"/>
                    <a:pt x="5" y="69"/>
                    <a:pt x="4" y="72"/>
                  </a:cubicBezTo>
                  <a:cubicBezTo>
                    <a:pt x="4" y="72"/>
                    <a:pt x="4" y="72"/>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4" y="223"/>
                    <a:pt x="4" y="223"/>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8" y="269"/>
                    <a:pt x="40" y="271"/>
                    <a:pt x="42" y="273"/>
                  </a:cubicBezTo>
                  <a:cubicBezTo>
                    <a:pt x="43" y="274"/>
                    <a:pt x="44" y="274"/>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7" y="150"/>
                    <a:pt x="107" y="150"/>
                    <a:pt x="107" y="150"/>
                  </a:cubicBez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5"/>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72"/>
                    <a:pt x="112" y="172"/>
                    <a:pt x="112" y="172"/>
                  </a:cubicBezTo>
                  <a:cubicBezTo>
                    <a:pt x="110" y="165"/>
                    <a:pt x="108" y="158"/>
                    <a:pt x="107" y="150"/>
                  </a:cubicBezTo>
                  <a:close/>
                  <a:moveTo>
                    <a:pt x="103" y="222"/>
                  </a:moveTo>
                  <a:cubicBezTo>
                    <a:pt x="75" y="222"/>
                    <a:pt x="75" y="222"/>
                    <a:pt x="75" y="222"/>
                  </a:cubicBezTo>
                  <a:cubicBezTo>
                    <a:pt x="70" y="222"/>
                    <a:pt x="66" y="226"/>
                    <a:pt x="66" y="231"/>
                  </a:cubicBezTo>
                  <a:cubicBezTo>
                    <a:pt x="66" y="284"/>
                    <a:pt x="66" y="284"/>
                    <a:pt x="66" y="284"/>
                  </a:cubicBezTo>
                  <a:cubicBezTo>
                    <a:pt x="66" y="289"/>
                    <a:pt x="70" y="294"/>
                    <a:pt x="75" y="294"/>
                  </a:cubicBezTo>
                  <a:cubicBezTo>
                    <a:pt x="103" y="294"/>
                    <a:pt x="103" y="294"/>
                    <a:pt x="103" y="294"/>
                  </a:cubicBezTo>
                  <a:cubicBezTo>
                    <a:pt x="108" y="294"/>
                    <a:pt x="112" y="289"/>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33" y="224"/>
                  </a:moveTo>
                  <a:cubicBezTo>
                    <a:pt x="133" y="224"/>
                    <a:pt x="133" y="225"/>
                    <a:pt x="133" y="226"/>
                  </a:cubicBezTo>
                  <a:cubicBezTo>
                    <a:pt x="133" y="230"/>
                    <a:pt x="135" y="231"/>
                    <a:pt x="137" y="231"/>
                  </a:cubicBezTo>
                  <a:cubicBezTo>
                    <a:pt x="138" y="231"/>
                    <a:pt x="138" y="231"/>
                    <a:pt x="138" y="231"/>
                  </a:cubicBezTo>
                  <a:cubicBezTo>
                    <a:pt x="136" y="229"/>
                    <a:pt x="135" y="226"/>
                    <a:pt x="133" y="224"/>
                  </a:cubicBezTo>
                  <a:close/>
                  <a:moveTo>
                    <a:pt x="169" y="269"/>
                  </a:moveTo>
                  <a:cubicBezTo>
                    <a:pt x="169" y="284"/>
                    <a:pt x="169" y="284"/>
                    <a:pt x="169" y="284"/>
                  </a:cubicBezTo>
                  <a:cubicBezTo>
                    <a:pt x="160" y="284"/>
                    <a:pt x="160" y="284"/>
                    <a:pt x="160" y="284"/>
                  </a:cubicBezTo>
                  <a:cubicBezTo>
                    <a:pt x="160" y="260"/>
                    <a:pt x="160" y="260"/>
                    <a:pt x="160" y="260"/>
                  </a:cubicBezTo>
                  <a:cubicBezTo>
                    <a:pt x="157" y="256"/>
                    <a:pt x="154" y="253"/>
                    <a:pt x="151" y="249"/>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77"/>
                    <a:pt x="178" y="277"/>
                    <a:pt x="178" y="277"/>
                  </a:cubicBezTo>
                  <a:cubicBezTo>
                    <a:pt x="175" y="274"/>
                    <a:pt x="172" y="272"/>
                    <a:pt x="169" y="269"/>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31" name="Freeform 153"/>
            <p:cNvSpPr>
              <a:spLocks/>
            </p:cNvSpPr>
            <p:nvPr userDrawn="1"/>
          </p:nvSpPr>
          <p:spPr bwMode="gray">
            <a:xfrm>
              <a:off x="11164888" y="5548313"/>
              <a:ext cx="73025" cy="74613"/>
            </a:xfrm>
            <a:custGeom>
              <a:avLst/>
              <a:gdLst>
                <a:gd name="T0" fmla="*/ 40 w 41"/>
                <a:gd name="T1" fmla="*/ 23 h 41"/>
                <a:gd name="T2" fmla="*/ 19 w 41"/>
                <a:gd name="T3" fmla="*/ 40 h 41"/>
                <a:gd name="T4" fmla="*/ 2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9" y="40"/>
                  </a:cubicBezTo>
                  <a:cubicBezTo>
                    <a:pt x="8" y="39"/>
                    <a:pt x="0" y="29"/>
                    <a:pt x="2" y="18"/>
                  </a:cubicBezTo>
                  <a:cubicBezTo>
                    <a:pt x="3" y="8"/>
                    <a:pt x="12" y="0"/>
                    <a:pt x="23" y="1"/>
                  </a:cubicBezTo>
                  <a:cubicBezTo>
                    <a:pt x="34"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32" name="Freeform 154"/>
            <p:cNvSpPr>
              <a:spLocks/>
            </p:cNvSpPr>
            <p:nvPr userDrawn="1"/>
          </p:nvSpPr>
          <p:spPr bwMode="gray">
            <a:xfrm>
              <a:off x="11156951" y="5618163"/>
              <a:ext cx="74613" cy="73025"/>
            </a:xfrm>
            <a:custGeom>
              <a:avLst/>
              <a:gdLst>
                <a:gd name="T0" fmla="*/ 40 w 41"/>
                <a:gd name="T1" fmla="*/ 22 h 40"/>
                <a:gd name="T2" fmla="*/ 19 w 41"/>
                <a:gd name="T3" fmla="*/ 39 h 40"/>
                <a:gd name="T4" fmla="*/ 1 w 41"/>
                <a:gd name="T5" fmla="*/ 18 h 40"/>
                <a:gd name="T6" fmla="*/ 23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9" y="33"/>
                    <a:pt x="29" y="40"/>
                    <a:pt x="19" y="39"/>
                  </a:cubicBezTo>
                  <a:cubicBezTo>
                    <a:pt x="8" y="38"/>
                    <a:pt x="0" y="29"/>
                    <a:pt x="1" y="18"/>
                  </a:cubicBezTo>
                  <a:cubicBezTo>
                    <a:pt x="3" y="7"/>
                    <a:pt x="12" y="0"/>
                    <a:pt x="23"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33" name="Freeform 155"/>
            <p:cNvSpPr>
              <a:spLocks/>
            </p:cNvSpPr>
            <p:nvPr userDrawn="1"/>
          </p:nvSpPr>
          <p:spPr bwMode="gray">
            <a:xfrm>
              <a:off x="11150601" y="5686425"/>
              <a:ext cx="73025" cy="74613"/>
            </a:xfrm>
            <a:custGeom>
              <a:avLst/>
              <a:gdLst>
                <a:gd name="T0" fmla="*/ 40 w 41"/>
                <a:gd name="T1" fmla="*/ 23 h 41"/>
                <a:gd name="T2" fmla="*/ 18 w 41"/>
                <a:gd name="T3" fmla="*/ 40 h 41"/>
                <a:gd name="T4" fmla="*/ 1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8" y="40"/>
                  </a:cubicBezTo>
                  <a:cubicBezTo>
                    <a:pt x="8" y="39"/>
                    <a:pt x="0" y="29"/>
                    <a:pt x="1" y="18"/>
                  </a:cubicBezTo>
                  <a:cubicBezTo>
                    <a:pt x="2" y="8"/>
                    <a:pt x="12" y="0"/>
                    <a:pt x="23" y="1"/>
                  </a:cubicBezTo>
                  <a:cubicBezTo>
                    <a:pt x="33"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34" name="Freeform 156"/>
            <p:cNvSpPr>
              <a:spLocks/>
            </p:cNvSpPr>
            <p:nvPr userDrawn="1"/>
          </p:nvSpPr>
          <p:spPr bwMode="gray">
            <a:xfrm>
              <a:off x="11142663" y="5757863"/>
              <a:ext cx="74613" cy="71438"/>
            </a:xfrm>
            <a:custGeom>
              <a:avLst/>
              <a:gdLst>
                <a:gd name="T0" fmla="*/ 40 w 41"/>
                <a:gd name="T1" fmla="*/ 22 h 40"/>
                <a:gd name="T2" fmla="*/ 18 w 41"/>
                <a:gd name="T3" fmla="*/ 39 h 40"/>
                <a:gd name="T4" fmla="*/ 1 w 41"/>
                <a:gd name="T5" fmla="*/ 18 h 40"/>
                <a:gd name="T6" fmla="*/ 22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8" y="33"/>
                    <a:pt x="29" y="40"/>
                    <a:pt x="18" y="39"/>
                  </a:cubicBezTo>
                  <a:cubicBezTo>
                    <a:pt x="8" y="38"/>
                    <a:pt x="0" y="29"/>
                    <a:pt x="1" y="18"/>
                  </a:cubicBezTo>
                  <a:cubicBezTo>
                    <a:pt x="2" y="7"/>
                    <a:pt x="12" y="0"/>
                    <a:pt x="22"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35" name="Freeform 157"/>
            <p:cNvSpPr>
              <a:spLocks/>
            </p:cNvSpPr>
            <p:nvPr userDrawn="1"/>
          </p:nvSpPr>
          <p:spPr bwMode="gray">
            <a:xfrm>
              <a:off x="11136313" y="5826125"/>
              <a:ext cx="73025" cy="73025"/>
            </a:xfrm>
            <a:custGeom>
              <a:avLst/>
              <a:gdLst>
                <a:gd name="T0" fmla="*/ 39 w 41"/>
                <a:gd name="T1" fmla="*/ 23 h 41"/>
                <a:gd name="T2" fmla="*/ 18 w 41"/>
                <a:gd name="T3" fmla="*/ 40 h 41"/>
                <a:gd name="T4" fmla="*/ 1 w 41"/>
                <a:gd name="T5" fmla="*/ 18 h 41"/>
                <a:gd name="T6" fmla="*/ 22 w 41"/>
                <a:gd name="T7" fmla="*/ 1 h 41"/>
                <a:gd name="T8" fmla="*/ 39 w 41"/>
                <a:gd name="T9" fmla="*/ 23 h 41"/>
              </a:gdLst>
              <a:ahLst/>
              <a:cxnLst>
                <a:cxn ang="0">
                  <a:pos x="T0" y="T1"/>
                </a:cxn>
                <a:cxn ang="0">
                  <a:pos x="T2" y="T3"/>
                </a:cxn>
                <a:cxn ang="0">
                  <a:pos x="T4" y="T5"/>
                </a:cxn>
                <a:cxn ang="0">
                  <a:pos x="T6" y="T7"/>
                </a:cxn>
                <a:cxn ang="0">
                  <a:pos x="T8" y="T9"/>
                </a:cxn>
              </a:cxnLst>
              <a:rect l="0" t="0" r="r" b="b"/>
              <a:pathLst>
                <a:path w="41" h="41">
                  <a:moveTo>
                    <a:pt x="39" y="23"/>
                  </a:moveTo>
                  <a:cubicBezTo>
                    <a:pt x="38" y="33"/>
                    <a:pt x="29" y="41"/>
                    <a:pt x="18" y="40"/>
                  </a:cubicBezTo>
                  <a:cubicBezTo>
                    <a:pt x="7" y="39"/>
                    <a:pt x="0" y="29"/>
                    <a:pt x="1" y="18"/>
                  </a:cubicBezTo>
                  <a:cubicBezTo>
                    <a:pt x="2" y="8"/>
                    <a:pt x="12" y="0"/>
                    <a:pt x="22" y="1"/>
                  </a:cubicBezTo>
                  <a:cubicBezTo>
                    <a:pt x="33" y="2"/>
                    <a:pt x="41" y="12"/>
                    <a:pt x="39"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36" name="Freeform 158"/>
            <p:cNvSpPr>
              <a:spLocks/>
            </p:cNvSpPr>
            <p:nvPr userDrawn="1"/>
          </p:nvSpPr>
          <p:spPr bwMode="gray">
            <a:xfrm>
              <a:off x="11128376" y="5895975"/>
              <a:ext cx="71438" cy="71438"/>
            </a:xfrm>
            <a:custGeom>
              <a:avLst/>
              <a:gdLst>
                <a:gd name="T0" fmla="*/ 39 w 40"/>
                <a:gd name="T1" fmla="*/ 22 h 40"/>
                <a:gd name="T2" fmla="*/ 18 w 40"/>
                <a:gd name="T3" fmla="*/ 39 h 40"/>
                <a:gd name="T4" fmla="*/ 1 w 40"/>
                <a:gd name="T5" fmla="*/ 18 h 40"/>
                <a:gd name="T6" fmla="*/ 22 w 40"/>
                <a:gd name="T7" fmla="*/ 1 h 40"/>
                <a:gd name="T8" fmla="*/ 39 w 40"/>
                <a:gd name="T9" fmla="*/ 22 h 40"/>
              </a:gdLst>
              <a:ahLst/>
              <a:cxnLst>
                <a:cxn ang="0">
                  <a:pos x="T0" y="T1"/>
                </a:cxn>
                <a:cxn ang="0">
                  <a:pos x="T2" y="T3"/>
                </a:cxn>
                <a:cxn ang="0">
                  <a:pos x="T4" y="T5"/>
                </a:cxn>
                <a:cxn ang="0">
                  <a:pos x="T6" y="T7"/>
                </a:cxn>
                <a:cxn ang="0">
                  <a:pos x="T8" y="T9"/>
                </a:cxn>
              </a:cxnLst>
              <a:rect l="0" t="0" r="r" b="b"/>
              <a:pathLst>
                <a:path w="40" h="40">
                  <a:moveTo>
                    <a:pt x="39" y="22"/>
                  </a:moveTo>
                  <a:cubicBezTo>
                    <a:pt x="38" y="33"/>
                    <a:pt x="29" y="40"/>
                    <a:pt x="18" y="39"/>
                  </a:cubicBezTo>
                  <a:cubicBezTo>
                    <a:pt x="7" y="38"/>
                    <a:pt x="0" y="29"/>
                    <a:pt x="1" y="18"/>
                  </a:cubicBezTo>
                  <a:cubicBezTo>
                    <a:pt x="2" y="7"/>
                    <a:pt x="11" y="0"/>
                    <a:pt x="22" y="1"/>
                  </a:cubicBezTo>
                  <a:cubicBezTo>
                    <a:pt x="33" y="2"/>
                    <a:pt x="40" y="11"/>
                    <a:pt x="39"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37" name="Freeform 159"/>
            <p:cNvSpPr>
              <a:spLocks/>
            </p:cNvSpPr>
            <p:nvPr userDrawn="1"/>
          </p:nvSpPr>
          <p:spPr bwMode="gray">
            <a:xfrm>
              <a:off x="8037513" y="5781675"/>
              <a:ext cx="649288" cy="263525"/>
            </a:xfrm>
            <a:custGeom>
              <a:avLst/>
              <a:gdLst>
                <a:gd name="T0" fmla="*/ 39 w 360"/>
                <a:gd name="T1" fmla="*/ 142 h 146"/>
                <a:gd name="T2" fmla="*/ 360 w 360"/>
                <a:gd name="T3" fmla="*/ 55 h 146"/>
                <a:gd name="T4" fmla="*/ 345 w 360"/>
                <a:gd name="T5" fmla="*/ 0 h 146"/>
                <a:gd name="T6" fmla="*/ 25 w 360"/>
                <a:gd name="T7" fmla="*/ 87 h 146"/>
                <a:gd name="T8" fmla="*/ 4 w 360"/>
                <a:gd name="T9" fmla="*/ 121 h 146"/>
                <a:gd name="T10" fmla="*/ 39 w 360"/>
                <a:gd name="T11" fmla="*/ 142 h 146"/>
              </a:gdLst>
              <a:ahLst/>
              <a:cxnLst>
                <a:cxn ang="0">
                  <a:pos x="T0" y="T1"/>
                </a:cxn>
                <a:cxn ang="0">
                  <a:pos x="T2" y="T3"/>
                </a:cxn>
                <a:cxn ang="0">
                  <a:pos x="T4" y="T5"/>
                </a:cxn>
                <a:cxn ang="0">
                  <a:pos x="T6" y="T7"/>
                </a:cxn>
                <a:cxn ang="0">
                  <a:pos x="T8" y="T9"/>
                </a:cxn>
                <a:cxn ang="0">
                  <a:pos x="T10" y="T11"/>
                </a:cxn>
              </a:cxnLst>
              <a:rect l="0" t="0" r="r" b="b"/>
              <a:pathLst>
                <a:path w="360" h="146">
                  <a:moveTo>
                    <a:pt x="39" y="142"/>
                  </a:moveTo>
                  <a:cubicBezTo>
                    <a:pt x="360" y="55"/>
                    <a:pt x="360" y="55"/>
                    <a:pt x="360" y="55"/>
                  </a:cubicBezTo>
                  <a:cubicBezTo>
                    <a:pt x="345" y="0"/>
                    <a:pt x="345" y="0"/>
                    <a:pt x="345" y="0"/>
                  </a:cubicBezTo>
                  <a:cubicBezTo>
                    <a:pt x="25" y="87"/>
                    <a:pt x="25" y="87"/>
                    <a:pt x="25" y="87"/>
                  </a:cubicBezTo>
                  <a:cubicBezTo>
                    <a:pt x="9" y="91"/>
                    <a:pt x="0" y="106"/>
                    <a:pt x="4" y="121"/>
                  </a:cubicBezTo>
                  <a:cubicBezTo>
                    <a:pt x="9" y="137"/>
                    <a:pt x="24" y="146"/>
                    <a:pt x="39" y="142"/>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38" name="Freeform 160"/>
            <p:cNvSpPr>
              <a:spLocks/>
            </p:cNvSpPr>
            <p:nvPr userDrawn="1"/>
          </p:nvSpPr>
          <p:spPr bwMode="gray">
            <a:xfrm>
              <a:off x="8070851" y="5924550"/>
              <a:ext cx="90488" cy="114300"/>
            </a:xfrm>
            <a:custGeom>
              <a:avLst/>
              <a:gdLst>
                <a:gd name="T0" fmla="*/ 33 w 50"/>
                <a:gd name="T1" fmla="*/ 0 h 64"/>
                <a:gd name="T2" fmla="*/ 6 w 50"/>
                <a:gd name="T3" fmla="*/ 8 h 64"/>
                <a:gd name="T4" fmla="*/ 3 w 50"/>
                <a:gd name="T5" fmla="*/ 8 h 64"/>
                <a:gd name="T6" fmla="*/ 3 w 50"/>
                <a:gd name="T7" fmla="*/ 8 h 64"/>
                <a:gd name="T8" fmla="*/ 0 w 50"/>
                <a:gd name="T9" fmla="*/ 10 h 64"/>
                <a:gd name="T10" fmla="*/ 10 w 50"/>
                <a:gd name="T11" fmla="*/ 63 h 64"/>
                <a:gd name="T12" fmla="*/ 15 w 50"/>
                <a:gd name="T13" fmla="*/ 64 h 64"/>
                <a:gd name="T14" fmla="*/ 16 w 50"/>
                <a:gd name="T15" fmla="*/ 63 h 64"/>
                <a:gd name="T16" fmla="*/ 18 w 50"/>
                <a:gd name="T17" fmla="*/ 63 h 64"/>
                <a:gd name="T18" fmla="*/ 20 w 50"/>
                <a:gd name="T19" fmla="*/ 63 h 64"/>
                <a:gd name="T20" fmla="*/ 50 w 50"/>
                <a:gd name="T21" fmla="*/ 55 h 64"/>
                <a:gd name="T22" fmla="*/ 33 w 50"/>
                <a:gd name="T23"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64">
                  <a:moveTo>
                    <a:pt x="33" y="0"/>
                  </a:moveTo>
                  <a:cubicBezTo>
                    <a:pt x="6" y="8"/>
                    <a:pt x="6" y="8"/>
                    <a:pt x="6" y="8"/>
                  </a:cubicBezTo>
                  <a:cubicBezTo>
                    <a:pt x="5" y="8"/>
                    <a:pt x="4" y="8"/>
                    <a:pt x="3" y="8"/>
                  </a:cubicBezTo>
                  <a:cubicBezTo>
                    <a:pt x="3" y="8"/>
                    <a:pt x="3" y="8"/>
                    <a:pt x="3" y="8"/>
                  </a:cubicBezTo>
                  <a:cubicBezTo>
                    <a:pt x="2" y="9"/>
                    <a:pt x="1" y="9"/>
                    <a:pt x="0" y="10"/>
                  </a:cubicBezTo>
                  <a:cubicBezTo>
                    <a:pt x="10" y="63"/>
                    <a:pt x="10" y="63"/>
                    <a:pt x="10" y="63"/>
                  </a:cubicBezTo>
                  <a:cubicBezTo>
                    <a:pt x="12" y="64"/>
                    <a:pt x="13" y="64"/>
                    <a:pt x="15" y="64"/>
                  </a:cubicBezTo>
                  <a:cubicBezTo>
                    <a:pt x="16" y="63"/>
                    <a:pt x="16" y="63"/>
                    <a:pt x="16" y="63"/>
                  </a:cubicBezTo>
                  <a:cubicBezTo>
                    <a:pt x="16" y="63"/>
                    <a:pt x="17" y="63"/>
                    <a:pt x="18" y="63"/>
                  </a:cubicBezTo>
                  <a:cubicBezTo>
                    <a:pt x="19" y="63"/>
                    <a:pt x="19" y="63"/>
                    <a:pt x="20" y="63"/>
                  </a:cubicBezTo>
                  <a:cubicBezTo>
                    <a:pt x="50" y="55"/>
                    <a:pt x="50" y="55"/>
                    <a:pt x="50" y="55"/>
                  </a:cubicBezTo>
                  <a:lnTo>
                    <a:pt x="33" y="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39" name="Freeform 161"/>
            <p:cNvSpPr>
              <a:spLocks/>
            </p:cNvSpPr>
            <p:nvPr userDrawn="1"/>
          </p:nvSpPr>
          <p:spPr bwMode="gray">
            <a:xfrm>
              <a:off x="8091488" y="5668963"/>
              <a:ext cx="554038" cy="960438"/>
            </a:xfrm>
            <a:custGeom>
              <a:avLst/>
              <a:gdLst>
                <a:gd name="T0" fmla="*/ 238 w 307"/>
                <a:gd name="T1" fmla="*/ 303 h 535"/>
                <a:gd name="T2" fmla="*/ 278 w 307"/>
                <a:gd name="T3" fmla="*/ 206 h 535"/>
                <a:gd name="T4" fmla="*/ 281 w 307"/>
                <a:gd name="T5" fmla="*/ 159 h 535"/>
                <a:gd name="T6" fmla="*/ 244 w 307"/>
                <a:gd name="T7" fmla="*/ 27 h 535"/>
                <a:gd name="T8" fmla="*/ 243 w 307"/>
                <a:gd name="T9" fmla="*/ 27 h 535"/>
                <a:gd name="T10" fmla="*/ 206 w 307"/>
                <a:gd name="T11" fmla="*/ 3 h 535"/>
                <a:gd name="T12" fmla="*/ 177 w 307"/>
                <a:gd name="T13" fmla="*/ 41 h 535"/>
                <a:gd name="T14" fmla="*/ 178 w 307"/>
                <a:gd name="T15" fmla="*/ 43 h 535"/>
                <a:gd name="T16" fmla="*/ 178 w 307"/>
                <a:gd name="T17" fmla="*/ 43 h 535"/>
                <a:gd name="T18" fmla="*/ 142 w 307"/>
                <a:gd name="T19" fmla="*/ 23 h 535"/>
                <a:gd name="T20" fmla="*/ 113 w 307"/>
                <a:gd name="T21" fmla="*/ 59 h 535"/>
                <a:gd name="T22" fmla="*/ 78 w 307"/>
                <a:gd name="T23" fmla="*/ 41 h 535"/>
                <a:gd name="T24" fmla="*/ 49 w 307"/>
                <a:gd name="T25" fmla="*/ 80 h 535"/>
                <a:gd name="T26" fmla="*/ 55 w 307"/>
                <a:gd name="T27" fmla="*/ 95 h 535"/>
                <a:gd name="T28" fmla="*/ 32 w 307"/>
                <a:gd name="T29" fmla="*/ 90 h 535"/>
                <a:gd name="T30" fmla="*/ 3 w 307"/>
                <a:gd name="T31" fmla="*/ 128 h 535"/>
                <a:gd name="T32" fmla="*/ 3 w 307"/>
                <a:gd name="T33" fmla="*/ 129 h 535"/>
                <a:gd name="T34" fmla="*/ 3 w 307"/>
                <a:gd name="T35" fmla="*/ 129 h 535"/>
                <a:gd name="T36" fmla="*/ 46 w 307"/>
                <a:gd name="T37" fmla="*/ 364 h 535"/>
                <a:gd name="T38" fmla="*/ 94 w 307"/>
                <a:gd name="T39" fmla="*/ 535 h 535"/>
                <a:gd name="T40" fmla="*/ 307 w 307"/>
                <a:gd name="T41" fmla="*/ 528 h 535"/>
                <a:gd name="T42" fmla="*/ 238 w 307"/>
                <a:gd name="T43" fmla="*/ 303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7" h="535">
                  <a:moveTo>
                    <a:pt x="238" y="303"/>
                  </a:moveTo>
                  <a:cubicBezTo>
                    <a:pt x="278" y="206"/>
                    <a:pt x="278" y="206"/>
                    <a:pt x="278" y="206"/>
                  </a:cubicBezTo>
                  <a:cubicBezTo>
                    <a:pt x="285" y="192"/>
                    <a:pt x="286" y="175"/>
                    <a:pt x="281" y="159"/>
                  </a:cubicBezTo>
                  <a:cubicBezTo>
                    <a:pt x="244" y="27"/>
                    <a:pt x="244" y="27"/>
                    <a:pt x="244" y="27"/>
                  </a:cubicBezTo>
                  <a:cubicBezTo>
                    <a:pt x="243" y="27"/>
                    <a:pt x="243" y="27"/>
                    <a:pt x="243" y="27"/>
                  </a:cubicBezTo>
                  <a:cubicBezTo>
                    <a:pt x="239" y="11"/>
                    <a:pt x="223" y="0"/>
                    <a:pt x="206" y="3"/>
                  </a:cubicBezTo>
                  <a:cubicBezTo>
                    <a:pt x="188" y="5"/>
                    <a:pt x="175" y="22"/>
                    <a:pt x="177" y="41"/>
                  </a:cubicBezTo>
                  <a:cubicBezTo>
                    <a:pt x="177" y="42"/>
                    <a:pt x="178" y="42"/>
                    <a:pt x="178" y="43"/>
                  </a:cubicBezTo>
                  <a:cubicBezTo>
                    <a:pt x="178" y="43"/>
                    <a:pt x="178" y="43"/>
                    <a:pt x="178" y="43"/>
                  </a:cubicBezTo>
                  <a:cubicBezTo>
                    <a:pt x="172" y="29"/>
                    <a:pt x="157" y="20"/>
                    <a:pt x="142" y="23"/>
                  </a:cubicBezTo>
                  <a:cubicBezTo>
                    <a:pt x="124" y="25"/>
                    <a:pt x="111" y="41"/>
                    <a:pt x="113" y="59"/>
                  </a:cubicBezTo>
                  <a:cubicBezTo>
                    <a:pt x="106" y="47"/>
                    <a:pt x="93" y="39"/>
                    <a:pt x="78" y="41"/>
                  </a:cubicBezTo>
                  <a:cubicBezTo>
                    <a:pt x="59" y="44"/>
                    <a:pt x="47" y="61"/>
                    <a:pt x="49" y="80"/>
                  </a:cubicBezTo>
                  <a:cubicBezTo>
                    <a:pt x="50" y="86"/>
                    <a:pt x="52" y="91"/>
                    <a:pt x="55" y="95"/>
                  </a:cubicBezTo>
                  <a:cubicBezTo>
                    <a:pt x="49" y="91"/>
                    <a:pt x="40" y="88"/>
                    <a:pt x="32" y="90"/>
                  </a:cubicBezTo>
                  <a:cubicBezTo>
                    <a:pt x="13" y="92"/>
                    <a:pt x="0" y="109"/>
                    <a:pt x="3" y="128"/>
                  </a:cubicBezTo>
                  <a:cubicBezTo>
                    <a:pt x="3" y="128"/>
                    <a:pt x="3" y="129"/>
                    <a:pt x="3" y="129"/>
                  </a:cubicBezTo>
                  <a:cubicBezTo>
                    <a:pt x="3" y="129"/>
                    <a:pt x="3" y="129"/>
                    <a:pt x="3" y="129"/>
                  </a:cubicBezTo>
                  <a:cubicBezTo>
                    <a:pt x="46" y="364"/>
                    <a:pt x="46" y="364"/>
                    <a:pt x="46" y="364"/>
                  </a:cubicBezTo>
                  <a:cubicBezTo>
                    <a:pt x="49" y="368"/>
                    <a:pt x="94" y="535"/>
                    <a:pt x="94" y="535"/>
                  </a:cubicBezTo>
                  <a:cubicBezTo>
                    <a:pt x="307" y="528"/>
                    <a:pt x="307" y="528"/>
                    <a:pt x="307" y="528"/>
                  </a:cubicBezTo>
                  <a:cubicBezTo>
                    <a:pt x="238" y="303"/>
                    <a:pt x="238" y="303"/>
                    <a:pt x="238" y="303"/>
                  </a:cubicBezTo>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40" name="Freeform 162"/>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AB84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41" name="Freeform 163"/>
            <p:cNvSpPr>
              <a:spLocks/>
            </p:cNvSpPr>
            <p:nvPr userDrawn="1"/>
          </p:nvSpPr>
          <p:spPr bwMode="gray">
            <a:xfrm>
              <a:off x="8150226" y="6272213"/>
              <a:ext cx="477838" cy="203200"/>
            </a:xfrm>
            <a:custGeom>
              <a:avLst/>
              <a:gdLst>
                <a:gd name="T0" fmla="*/ 263 w 264"/>
                <a:gd name="T1" fmla="*/ 58 h 113"/>
                <a:gd name="T2" fmla="*/ 256 w 264"/>
                <a:gd name="T3" fmla="*/ 69 h 113"/>
                <a:gd name="T4" fmla="*/ 21 w 264"/>
                <a:gd name="T5" fmla="*/ 112 h 113"/>
                <a:gd name="T6" fmla="*/ 10 w 264"/>
                <a:gd name="T7" fmla="*/ 105 h 113"/>
                <a:gd name="T8" fmla="*/ 1 w 264"/>
                <a:gd name="T9" fmla="*/ 55 h 113"/>
                <a:gd name="T10" fmla="*/ 8 w 264"/>
                <a:gd name="T11" fmla="*/ 44 h 113"/>
                <a:gd name="T12" fmla="*/ 243 w 264"/>
                <a:gd name="T13" fmla="*/ 1 h 113"/>
                <a:gd name="T14" fmla="*/ 254 w 264"/>
                <a:gd name="T15" fmla="*/ 8 h 113"/>
                <a:gd name="T16" fmla="*/ 263 w 264"/>
                <a:gd name="T17" fmla="*/ 5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4" h="113">
                  <a:moveTo>
                    <a:pt x="263" y="58"/>
                  </a:moveTo>
                  <a:cubicBezTo>
                    <a:pt x="264" y="63"/>
                    <a:pt x="261" y="68"/>
                    <a:pt x="256" y="69"/>
                  </a:cubicBezTo>
                  <a:cubicBezTo>
                    <a:pt x="21" y="112"/>
                    <a:pt x="21" y="112"/>
                    <a:pt x="21" y="112"/>
                  </a:cubicBezTo>
                  <a:cubicBezTo>
                    <a:pt x="16" y="113"/>
                    <a:pt x="11" y="110"/>
                    <a:pt x="10" y="105"/>
                  </a:cubicBezTo>
                  <a:cubicBezTo>
                    <a:pt x="1" y="55"/>
                    <a:pt x="1" y="55"/>
                    <a:pt x="1" y="55"/>
                  </a:cubicBezTo>
                  <a:cubicBezTo>
                    <a:pt x="0" y="50"/>
                    <a:pt x="3" y="45"/>
                    <a:pt x="8" y="44"/>
                  </a:cubicBezTo>
                  <a:cubicBezTo>
                    <a:pt x="243" y="1"/>
                    <a:pt x="243" y="1"/>
                    <a:pt x="243" y="1"/>
                  </a:cubicBezTo>
                  <a:cubicBezTo>
                    <a:pt x="248" y="0"/>
                    <a:pt x="253" y="3"/>
                    <a:pt x="254" y="8"/>
                  </a:cubicBezTo>
                  <a:cubicBezTo>
                    <a:pt x="263" y="58"/>
                    <a:pt x="263" y="58"/>
                    <a:pt x="263" y="5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42" name="Freeform 164"/>
            <p:cNvSpPr>
              <a:spLocks/>
            </p:cNvSpPr>
            <p:nvPr userDrawn="1"/>
          </p:nvSpPr>
          <p:spPr bwMode="gray">
            <a:xfrm>
              <a:off x="8151813" y="6272213"/>
              <a:ext cx="473075" cy="203200"/>
            </a:xfrm>
            <a:custGeom>
              <a:avLst/>
              <a:gdLst>
                <a:gd name="T0" fmla="*/ 244 w 262"/>
                <a:gd name="T1" fmla="*/ 0 h 113"/>
                <a:gd name="T2" fmla="*/ 242 w 262"/>
                <a:gd name="T3" fmla="*/ 1 h 113"/>
                <a:gd name="T4" fmla="*/ 76 w 262"/>
                <a:gd name="T5" fmla="*/ 31 h 113"/>
                <a:gd name="T6" fmla="*/ 16 w 262"/>
                <a:gd name="T7" fmla="*/ 42 h 113"/>
                <a:gd name="T8" fmla="*/ 7 w 262"/>
                <a:gd name="T9" fmla="*/ 44 h 113"/>
                <a:gd name="T10" fmla="*/ 0 w 262"/>
                <a:gd name="T11" fmla="*/ 53 h 113"/>
                <a:gd name="T12" fmla="*/ 0 w 262"/>
                <a:gd name="T13" fmla="*/ 55 h 113"/>
                <a:gd name="T14" fmla="*/ 9 w 262"/>
                <a:gd name="T15" fmla="*/ 105 h 113"/>
                <a:gd name="T16" fmla="*/ 18 w 262"/>
                <a:gd name="T17" fmla="*/ 113 h 113"/>
                <a:gd name="T18" fmla="*/ 20 w 262"/>
                <a:gd name="T19" fmla="*/ 112 h 113"/>
                <a:gd name="T20" fmla="*/ 255 w 262"/>
                <a:gd name="T21" fmla="*/ 69 h 113"/>
                <a:gd name="T22" fmla="*/ 262 w 262"/>
                <a:gd name="T23" fmla="*/ 60 h 113"/>
                <a:gd name="T24" fmla="*/ 262 w 262"/>
                <a:gd name="T25" fmla="*/ 58 h 113"/>
                <a:gd name="T26" fmla="*/ 253 w 262"/>
                <a:gd name="T27" fmla="*/ 8 h 113"/>
                <a:gd name="T28" fmla="*/ 244 w 262"/>
                <a:gd name="T29"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2" h="113">
                  <a:moveTo>
                    <a:pt x="244" y="0"/>
                  </a:moveTo>
                  <a:cubicBezTo>
                    <a:pt x="243" y="0"/>
                    <a:pt x="243" y="1"/>
                    <a:pt x="242" y="1"/>
                  </a:cubicBezTo>
                  <a:cubicBezTo>
                    <a:pt x="76" y="31"/>
                    <a:pt x="76" y="31"/>
                    <a:pt x="76" y="31"/>
                  </a:cubicBezTo>
                  <a:cubicBezTo>
                    <a:pt x="16" y="42"/>
                    <a:pt x="16" y="42"/>
                    <a:pt x="16" y="42"/>
                  </a:cubicBezTo>
                  <a:cubicBezTo>
                    <a:pt x="7" y="44"/>
                    <a:pt x="7" y="44"/>
                    <a:pt x="7" y="44"/>
                  </a:cubicBezTo>
                  <a:cubicBezTo>
                    <a:pt x="3" y="45"/>
                    <a:pt x="0" y="49"/>
                    <a:pt x="0" y="53"/>
                  </a:cubicBezTo>
                  <a:cubicBezTo>
                    <a:pt x="0" y="54"/>
                    <a:pt x="0" y="54"/>
                    <a:pt x="0" y="55"/>
                  </a:cubicBezTo>
                  <a:cubicBezTo>
                    <a:pt x="9" y="105"/>
                    <a:pt x="9" y="105"/>
                    <a:pt x="9" y="105"/>
                  </a:cubicBezTo>
                  <a:cubicBezTo>
                    <a:pt x="10" y="109"/>
                    <a:pt x="14" y="113"/>
                    <a:pt x="18" y="113"/>
                  </a:cubicBezTo>
                  <a:cubicBezTo>
                    <a:pt x="19" y="113"/>
                    <a:pt x="19" y="113"/>
                    <a:pt x="20" y="112"/>
                  </a:cubicBezTo>
                  <a:cubicBezTo>
                    <a:pt x="255" y="69"/>
                    <a:pt x="255" y="69"/>
                    <a:pt x="255" y="69"/>
                  </a:cubicBezTo>
                  <a:cubicBezTo>
                    <a:pt x="259" y="68"/>
                    <a:pt x="262" y="64"/>
                    <a:pt x="262" y="60"/>
                  </a:cubicBezTo>
                  <a:cubicBezTo>
                    <a:pt x="262" y="59"/>
                    <a:pt x="262" y="59"/>
                    <a:pt x="262" y="58"/>
                  </a:cubicBezTo>
                  <a:cubicBezTo>
                    <a:pt x="253" y="8"/>
                    <a:pt x="253" y="8"/>
                    <a:pt x="253" y="8"/>
                  </a:cubicBezTo>
                  <a:cubicBezTo>
                    <a:pt x="252" y="4"/>
                    <a:pt x="248" y="0"/>
                    <a:pt x="244"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43" name="Freeform 165"/>
            <p:cNvSpPr>
              <a:spLocks/>
            </p:cNvSpPr>
            <p:nvPr userDrawn="1"/>
          </p:nvSpPr>
          <p:spPr bwMode="gray">
            <a:xfrm>
              <a:off x="8235951" y="6286500"/>
              <a:ext cx="306388" cy="174625"/>
            </a:xfrm>
            <a:custGeom>
              <a:avLst/>
              <a:gdLst>
                <a:gd name="T0" fmla="*/ 193 w 193"/>
                <a:gd name="T1" fmla="*/ 77 h 110"/>
                <a:gd name="T2" fmla="*/ 13 w 193"/>
                <a:gd name="T3" fmla="*/ 110 h 110"/>
                <a:gd name="T4" fmla="*/ 0 w 193"/>
                <a:gd name="T5" fmla="*/ 33 h 110"/>
                <a:gd name="T6" fmla="*/ 179 w 193"/>
                <a:gd name="T7" fmla="*/ 0 h 110"/>
                <a:gd name="T8" fmla="*/ 193 w 193"/>
                <a:gd name="T9" fmla="*/ 77 h 110"/>
              </a:gdLst>
              <a:ahLst/>
              <a:cxnLst>
                <a:cxn ang="0">
                  <a:pos x="T0" y="T1"/>
                </a:cxn>
                <a:cxn ang="0">
                  <a:pos x="T2" y="T3"/>
                </a:cxn>
                <a:cxn ang="0">
                  <a:pos x="T4" y="T5"/>
                </a:cxn>
                <a:cxn ang="0">
                  <a:pos x="T6" y="T7"/>
                </a:cxn>
                <a:cxn ang="0">
                  <a:pos x="T8" y="T9"/>
                </a:cxn>
              </a:cxnLst>
              <a:rect l="0" t="0" r="r" b="b"/>
              <a:pathLst>
                <a:path w="193" h="110">
                  <a:moveTo>
                    <a:pt x="193" y="77"/>
                  </a:moveTo>
                  <a:lnTo>
                    <a:pt x="13" y="110"/>
                  </a:lnTo>
                  <a:lnTo>
                    <a:pt x="0" y="33"/>
                  </a:lnTo>
                  <a:lnTo>
                    <a:pt x="179" y="0"/>
                  </a:lnTo>
                  <a:lnTo>
                    <a:pt x="193" y="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44" name="Freeform 166"/>
            <p:cNvSpPr>
              <a:spLocks/>
            </p:cNvSpPr>
            <p:nvPr userDrawn="1"/>
          </p:nvSpPr>
          <p:spPr bwMode="gray">
            <a:xfrm>
              <a:off x="8421688" y="6315075"/>
              <a:ext cx="84138" cy="90488"/>
            </a:xfrm>
            <a:custGeom>
              <a:avLst/>
              <a:gdLst>
                <a:gd name="T0" fmla="*/ 53 w 53"/>
                <a:gd name="T1" fmla="*/ 49 h 57"/>
                <a:gd name="T2" fmla="*/ 9 w 53"/>
                <a:gd name="T3" fmla="*/ 57 h 57"/>
                <a:gd name="T4" fmla="*/ 0 w 53"/>
                <a:gd name="T5" fmla="*/ 8 h 57"/>
                <a:gd name="T6" fmla="*/ 44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4" y="0"/>
                  </a:lnTo>
                  <a:lnTo>
                    <a:pt x="53" y="4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45" name="Freeform 167"/>
            <p:cNvSpPr>
              <a:spLocks/>
            </p:cNvSpPr>
            <p:nvPr userDrawn="1"/>
          </p:nvSpPr>
          <p:spPr bwMode="gray">
            <a:xfrm>
              <a:off x="8447088" y="6346825"/>
              <a:ext cx="36513" cy="36513"/>
            </a:xfrm>
            <a:custGeom>
              <a:avLst/>
              <a:gdLst>
                <a:gd name="T0" fmla="*/ 15 w 23"/>
                <a:gd name="T1" fmla="*/ 1 h 23"/>
                <a:gd name="T2" fmla="*/ 4 w 23"/>
                <a:gd name="T3" fmla="*/ 0 h 23"/>
                <a:gd name="T4" fmla="*/ 4 w 23"/>
                <a:gd name="T5" fmla="*/ 7 h 23"/>
                <a:gd name="T6" fmla="*/ 7 w 23"/>
                <a:gd name="T7" fmla="*/ 7 h 23"/>
                <a:gd name="T8" fmla="*/ 7 w 23"/>
                <a:gd name="T9" fmla="*/ 4 h 23"/>
                <a:gd name="T10" fmla="*/ 10 w 23"/>
                <a:gd name="T11" fmla="*/ 4 h 23"/>
                <a:gd name="T12" fmla="*/ 8 w 23"/>
                <a:gd name="T13" fmla="*/ 12 h 23"/>
                <a:gd name="T14" fmla="*/ 7 w 23"/>
                <a:gd name="T15" fmla="*/ 18 h 23"/>
                <a:gd name="T16" fmla="*/ 0 w 23"/>
                <a:gd name="T17" fmla="*/ 21 h 23"/>
                <a:gd name="T18" fmla="*/ 1 w 23"/>
                <a:gd name="T19" fmla="*/ 23 h 23"/>
                <a:gd name="T20" fmla="*/ 9 w 23"/>
                <a:gd name="T21" fmla="*/ 20 h 23"/>
                <a:gd name="T22" fmla="*/ 11 w 23"/>
                <a:gd name="T23" fmla="*/ 12 h 23"/>
                <a:gd name="T24" fmla="*/ 16 w 23"/>
                <a:gd name="T25" fmla="*/ 15 h 23"/>
                <a:gd name="T26" fmla="*/ 13 w 23"/>
                <a:gd name="T27" fmla="*/ 22 h 23"/>
                <a:gd name="T28" fmla="*/ 16 w 23"/>
                <a:gd name="T29" fmla="*/ 22 h 23"/>
                <a:gd name="T30" fmla="*/ 19 w 23"/>
                <a:gd name="T31" fmla="*/ 14 h 23"/>
                <a:gd name="T32" fmla="*/ 13 w 23"/>
                <a:gd name="T33" fmla="*/ 11 h 23"/>
                <a:gd name="T34" fmla="*/ 15 w 23"/>
                <a:gd name="T35" fmla="*/ 5 h 23"/>
                <a:gd name="T36" fmla="*/ 18 w 23"/>
                <a:gd name="T37" fmla="*/ 9 h 23"/>
                <a:gd name="T38" fmla="*/ 23 w 23"/>
                <a:gd name="T39" fmla="*/ 6 h 23"/>
                <a:gd name="T40" fmla="*/ 20 w 23"/>
                <a:gd name="T41" fmla="*/ 4 h 23"/>
                <a:gd name="T42" fmla="*/ 18 w 23"/>
                <a:gd name="T43" fmla="*/ 5 h 23"/>
                <a:gd name="T44" fmla="*/ 15 w 23"/>
                <a:gd name="T45"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23">
                  <a:moveTo>
                    <a:pt x="15" y="1"/>
                  </a:moveTo>
                  <a:lnTo>
                    <a:pt x="4" y="0"/>
                  </a:lnTo>
                  <a:lnTo>
                    <a:pt x="4" y="7"/>
                  </a:lnTo>
                  <a:lnTo>
                    <a:pt x="7" y="7"/>
                  </a:lnTo>
                  <a:lnTo>
                    <a:pt x="7" y="4"/>
                  </a:lnTo>
                  <a:lnTo>
                    <a:pt x="10" y="4"/>
                  </a:lnTo>
                  <a:lnTo>
                    <a:pt x="8" y="12"/>
                  </a:lnTo>
                  <a:lnTo>
                    <a:pt x="7" y="18"/>
                  </a:lnTo>
                  <a:lnTo>
                    <a:pt x="0" y="21"/>
                  </a:lnTo>
                  <a:lnTo>
                    <a:pt x="1" y="23"/>
                  </a:lnTo>
                  <a:lnTo>
                    <a:pt x="9" y="20"/>
                  </a:lnTo>
                  <a:lnTo>
                    <a:pt x="11" y="12"/>
                  </a:lnTo>
                  <a:lnTo>
                    <a:pt x="16" y="15"/>
                  </a:lnTo>
                  <a:lnTo>
                    <a:pt x="13" y="22"/>
                  </a:lnTo>
                  <a:lnTo>
                    <a:pt x="16" y="22"/>
                  </a:lnTo>
                  <a:lnTo>
                    <a:pt x="19" y="14"/>
                  </a:lnTo>
                  <a:lnTo>
                    <a:pt x="13" y="11"/>
                  </a:lnTo>
                  <a:lnTo>
                    <a:pt x="15" y="5"/>
                  </a:lnTo>
                  <a:lnTo>
                    <a:pt x="18" y="9"/>
                  </a:lnTo>
                  <a:lnTo>
                    <a:pt x="23" y="6"/>
                  </a:lnTo>
                  <a:lnTo>
                    <a:pt x="20" y="4"/>
                  </a:lnTo>
                  <a:lnTo>
                    <a:pt x="18" y="5"/>
                  </a:lnTo>
                  <a:lnTo>
                    <a:pt x="15" y="1"/>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46" name="Freeform 168"/>
            <p:cNvSpPr>
              <a:spLocks/>
            </p:cNvSpPr>
            <p:nvPr userDrawn="1"/>
          </p:nvSpPr>
          <p:spPr bwMode="gray">
            <a:xfrm>
              <a:off x="8462963" y="6335713"/>
              <a:ext cx="11113" cy="11113"/>
            </a:xfrm>
            <a:custGeom>
              <a:avLst/>
              <a:gdLst>
                <a:gd name="T0" fmla="*/ 6 w 6"/>
                <a:gd name="T1" fmla="*/ 3 h 6"/>
                <a:gd name="T2" fmla="*/ 3 w 6"/>
                <a:gd name="T3" fmla="*/ 6 h 6"/>
                <a:gd name="T4" fmla="*/ 0 w 6"/>
                <a:gd name="T5" fmla="*/ 3 h 6"/>
                <a:gd name="T6" fmla="*/ 3 w 6"/>
                <a:gd name="T7" fmla="*/ 0 h 6"/>
                <a:gd name="T8" fmla="*/ 6 w 6"/>
                <a:gd name="T9" fmla="*/ 3 h 6"/>
              </a:gdLst>
              <a:ahLst/>
              <a:cxnLst>
                <a:cxn ang="0">
                  <a:pos x="T0" y="T1"/>
                </a:cxn>
                <a:cxn ang="0">
                  <a:pos x="T2" y="T3"/>
                </a:cxn>
                <a:cxn ang="0">
                  <a:pos x="T4" y="T5"/>
                </a:cxn>
                <a:cxn ang="0">
                  <a:pos x="T6" y="T7"/>
                </a:cxn>
                <a:cxn ang="0">
                  <a:pos x="T8" y="T9"/>
                </a:cxn>
              </a:cxnLst>
              <a:rect l="0" t="0" r="r" b="b"/>
              <a:pathLst>
                <a:path w="6" h="6">
                  <a:moveTo>
                    <a:pt x="6" y="3"/>
                  </a:moveTo>
                  <a:cubicBezTo>
                    <a:pt x="5" y="5"/>
                    <a:pt x="4" y="6"/>
                    <a:pt x="3" y="6"/>
                  </a:cubicBezTo>
                  <a:cubicBezTo>
                    <a:pt x="1" y="5"/>
                    <a:pt x="0" y="4"/>
                    <a:pt x="0" y="3"/>
                  </a:cubicBezTo>
                  <a:cubicBezTo>
                    <a:pt x="0" y="1"/>
                    <a:pt x="2" y="0"/>
                    <a:pt x="3" y="0"/>
                  </a:cubicBezTo>
                  <a:cubicBezTo>
                    <a:pt x="5" y="0"/>
                    <a:pt x="6" y="2"/>
                    <a:pt x="6" y="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47" name="Freeform 169"/>
            <p:cNvSpPr>
              <a:spLocks/>
            </p:cNvSpPr>
            <p:nvPr userDrawn="1"/>
          </p:nvSpPr>
          <p:spPr bwMode="gray">
            <a:xfrm>
              <a:off x="8347076" y="6327775"/>
              <a:ext cx="85725" cy="92075"/>
            </a:xfrm>
            <a:custGeom>
              <a:avLst/>
              <a:gdLst>
                <a:gd name="T0" fmla="*/ 54 w 54"/>
                <a:gd name="T1" fmla="*/ 49 h 58"/>
                <a:gd name="T2" fmla="*/ 8 w 54"/>
                <a:gd name="T3" fmla="*/ 58 h 58"/>
                <a:gd name="T4" fmla="*/ 0 w 54"/>
                <a:gd name="T5" fmla="*/ 9 h 58"/>
                <a:gd name="T6" fmla="*/ 45 w 54"/>
                <a:gd name="T7" fmla="*/ 0 h 58"/>
                <a:gd name="T8" fmla="*/ 54 w 54"/>
                <a:gd name="T9" fmla="*/ 49 h 58"/>
              </a:gdLst>
              <a:ahLst/>
              <a:cxnLst>
                <a:cxn ang="0">
                  <a:pos x="T0" y="T1"/>
                </a:cxn>
                <a:cxn ang="0">
                  <a:pos x="T2" y="T3"/>
                </a:cxn>
                <a:cxn ang="0">
                  <a:pos x="T4" y="T5"/>
                </a:cxn>
                <a:cxn ang="0">
                  <a:pos x="T6" y="T7"/>
                </a:cxn>
                <a:cxn ang="0">
                  <a:pos x="T8" y="T9"/>
                </a:cxn>
              </a:cxnLst>
              <a:rect l="0" t="0" r="r" b="b"/>
              <a:pathLst>
                <a:path w="54" h="58">
                  <a:moveTo>
                    <a:pt x="54" y="49"/>
                  </a:moveTo>
                  <a:lnTo>
                    <a:pt x="8" y="58"/>
                  </a:lnTo>
                  <a:lnTo>
                    <a:pt x="0" y="9"/>
                  </a:lnTo>
                  <a:lnTo>
                    <a:pt x="45" y="0"/>
                  </a:lnTo>
                  <a:lnTo>
                    <a:pt x="54" y="4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48" name="Freeform 170"/>
            <p:cNvSpPr>
              <a:spLocks/>
            </p:cNvSpPr>
            <p:nvPr userDrawn="1"/>
          </p:nvSpPr>
          <p:spPr bwMode="gray">
            <a:xfrm>
              <a:off x="8366126" y="6361113"/>
              <a:ext cx="46038" cy="31750"/>
            </a:xfrm>
            <a:custGeom>
              <a:avLst/>
              <a:gdLst>
                <a:gd name="T0" fmla="*/ 0 w 29"/>
                <a:gd name="T1" fmla="*/ 4 h 20"/>
                <a:gd name="T2" fmla="*/ 3 w 29"/>
                <a:gd name="T3" fmla="*/ 20 h 20"/>
                <a:gd name="T4" fmla="*/ 29 w 29"/>
                <a:gd name="T5" fmla="*/ 15 h 20"/>
                <a:gd name="T6" fmla="*/ 27 w 29"/>
                <a:gd name="T7" fmla="*/ 0 h 20"/>
                <a:gd name="T8" fmla="*/ 16 w 29"/>
                <a:gd name="T9" fmla="*/ 12 h 20"/>
                <a:gd name="T10" fmla="*/ 0 w 29"/>
                <a:gd name="T11" fmla="*/ 4 h 20"/>
              </a:gdLst>
              <a:ahLst/>
              <a:cxnLst>
                <a:cxn ang="0">
                  <a:pos x="T0" y="T1"/>
                </a:cxn>
                <a:cxn ang="0">
                  <a:pos x="T2" y="T3"/>
                </a:cxn>
                <a:cxn ang="0">
                  <a:pos x="T4" y="T5"/>
                </a:cxn>
                <a:cxn ang="0">
                  <a:pos x="T6" y="T7"/>
                </a:cxn>
                <a:cxn ang="0">
                  <a:pos x="T8" y="T9"/>
                </a:cxn>
                <a:cxn ang="0">
                  <a:pos x="T10" y="T11"/>
                </a:cxn>
              </a:cxnLst>
              <a:rect l="0" t="0" r="r" b="b"/>
              <a:pathLst>
                <a:path w="29" h="20">
                  <a:moveTo>
                    <a:pt x="0" y="4"/>
                  </a:moveTo>
                  <a:lnTo>
                    <a:pt x="3" y="20"/>
                  </a:lnTo>
                  <a:lnTo>
                    <a:pt x="29" y="15"/>
                  </a:lnTo>
                  <a:lnTo>
                    <a:pt x="27" y="0"/>
                  </a:lnTo>
                  <a:lnTo>
                    <a:pt x="16" y="12"/>
                  </a:lnTo>
                  <a:lnTo>
                    <a:pt x="0" y="4"/>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49" name="Freeform 171"/>
            <p:cNvSpPr>
              <a:spLocks/>
            </p:cNvSpPr>
            <p:nvPr userDrawn="1"/>
          </p:nvSpPr>
          <p:spPr bwMode="gray">
            <a:xfrm>
              <a:off x="8366126" y="6354763"/>
              <a:ext cx="41275" cy="22225"/>
            </a:xfrm>
            <a:custGeom>
              <a:avLst/>
              <a:gdLst>
                <a:gd name="T0" fmla="*/ 0 w 26"/>
                <a:gd name="T1" fmla="*/ 5 h 14"/>
                <a:gd name="T2" fmla="*/ 0 w 26"/>
                <a:gd name="T3" fmla="*/ 6 h 14"/>
                <a:gd name="T4" fmla="*/ 14 w 26"/>
                <a:gd name="T5" fmla="*/ 14 h 14"/>
                <a:gd name="T6" fmla="*/ 26 w 26"/>
                <a:gd name="T7" fmla="*/ 1 h 14"/>
                <a:gd name="T8" fmla="*/ 26 w 26"/>
                <a:gd name="T9" fmla="*/ 0 h 14"/>
                <a:gd name="T10" fmla="*/ 0 w 26"/>
                <a:gd name="T11" fmla="*/ 5 h 14"/>
              </a:gdLst>
              <a:ahLst/>
              <a:cxnLst>
                <a:cxn ang="0">
                  <a:pos x="T0" y="T1"/>
                </a:cxn>
                <a:cxn ang="0">
                  <a:pos x="T2" y="T3"/>
                </a:cxn>
                <a:cxn ang="0">
                  <a:pos x="T4" y="T5"/>
                </a:cxn>
                <a:cxn ang="0">
                  <a:pos x="T6" y="T7"/>
                </a:cxn>
                <a:cxn ang="0">
                  <a:pos x="T8" y="T9"/>
                </a:cxn>
                <a:cxn ang="0">
                  <a:pos x="T10" y="T11"/>
                </a:cxn>
              </a:cxnLst>
              <a:rect l="0" t="0" r="r" b="b"/>
              <a:pathLst>
                <a:path w="26" h="14">
                  <a:moveTo>
                    <a:pt x="0" y="5"/>
                  </a:moveTo>
                  <a:lnTo>
                    <a:pt x="0" y="6"/>
                  </a:lnTo>
                  <a:lnTo>
                    <a:pt x="14" y="14"/>
                  </a:lnTo>
                  <a:lnTo>
                    <a:pt x="26" y="1"/>
                  </a:lnTo>
                  <a:lnTo>
                    <a:pt x="26" y="0"/>
                  </a:lnTo>
                  <a:lnTo>
                    <a:pt x="0" y="5"/>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50" name="Freeform 172"/>
            <p:cNvSpPr>
              <a:spLocks/>
            </p:cNvSpPr>
            <p:nvPr userDrawn="1"/>
          </p:nvSpPr>
          <p:spPr bwMode="gray">
            <a:xfrm>
              <a:off x="8272463" y="6342063"/>
              <a:ext cx="84138" cy="90488"/>
            </a:xfrm>
            <a:custGeom>
              <a:avLst/>
              <a:gdLst>
                <a:gd name="T0" fmla="*/ 53 w 53"/>
                <a:gd name="T1" fmla="*/ 49 h 57"/>
                <a:gd name="T2" fmla="*/ 9 w 53"/>
                <a:gd name="T3" fmla="*/ 57 h 57"/>
                <a:gd name="T4" fmla="*/ 0 w 53"/>
                <a:gd name="T5" fmla="*/ 8 h 57"/>
                <a:gd name="T6" fmla="*/ 45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5" y="0"/>
                  </a:lnTo>
                  <a:lnTo>
                    <a:pt x="53" y="4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51" name="Freeform 173"/>
            <p:cNvSpPr>
              <a:spLocks/>
            </p:cNvSpPr>
            <p:nvPr userDrawn="1"/>
          </p:nvSpPr>
          <p:spPr bwMode="gray">
            <a:xfrm>
              <a:off x="8293101" y="6367463"/>
              <a:ext cx="41275" cy="38100"/>
            </a:xfrm>
            <a:custGeom>
              <a:avLst/>
              <a:gdLst>
                <a:gd name="T0" fmla="*/ 22 w 23"/>
                <a:gd name="T1" fmla="*/ 5 h 21"/>
                <a:gd name="T2" fmla="*/ 15 w 23"/>
                <a:gd name="T3" fmla="*/ 1 h 21"/>
                <a:gd name="T4" fmla="*/ 11 w 23"/>
                <a:gd name="T5" fmla="*/ 4 h 21"/>
                <a:gd name="T6" fmla="*/ 5 w 23"/>
                <a:gd name="T7" fmla="*/ 2 h 21"/>
                <a:gd name="T8" fmla="*/ 0 w 23"/>
                <a:gd name="T9" fmla="*/ 9 h 21"/>
                <a:gd name="T10" fmla="*/ 14 w 23"/>
                <a:gd name="T11" fmla="*/ 21 h 21"/>
                <a:gd name="T12" fmla="*/ 22 w 23"/>
                <a:gd name="T13" fmla="*/ 5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2" y="5"/>
                  </a:moveTo>
                  <a:cubicBezTo>
                    <a:pt x="22" y="2"/>
                    <a:pt x="19" y="0"/>
                    <a:pt x="15" y="1"/>
                  </a:cubicBezTo>
                  <a:cubicBezTo>
                    <a:pt x="13" y="1"/>
                    <a:pt x="11" y="2"/>
                    <a:pt x="11" y="4"/>
                  </a:cubicBezTo>
                  <a:cubicBezTo>
                    <a:pt x="9" y="3"/>
                    <a:pt x="8" y="2"/>
                    <a:pt x="5" y="2"/>
                  </a:cubicBezTo>
                  <a:cubicBezTo>
                    <a:pt x="2" y="3"/>
                    <a:pt x="0" y="6"/>
                    <a:pt x="0" y="9"/>
                  </a:cubicBezTo>
                  <a:cubicBezTo>
                    <a:pt x="1" y="15"/>
                    <a:pt x="10" y="19"/>
                    <a:pt x="14" y="21"/>
                  </a:cubicBezTo>
                  <a:cubicBezTo>
                    <a:pt x="17" y="17"/>
                    <a:pt x="23" y="11"/>
                    <a:pt x="22" y="5"/>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52" name="Freeform 174"/>
            <p:cNvSpPr>
              <a:spLocks/>
            </p:cNvSpPr>
            <p:nvPr userDrawn="1"/>
          </p:nvSpPr>
          <p:spPr bwMode="gray">
            <a:xfrm>
              <a:off x="8240713" y="6521450"/>
              <a:ext cx="466725" cy="266700"/>
            </a:xfrm>
            <a:custGeom>
              <a:avLst/>
              <a:gdLst>
                <a:gd name="T0" fmla="*/ 294 w 294"/>
                <a:gd name="T1" fmla="*/ 168 h 168"/>
                <a:gd name="T2" fmla="*/ 245 w 294"/>
                <a:gd name="T3" fmla="*/ 0 h 168"/>
                <a:gd name="T4" fmla="*/ 0 w 294"/>
                <a:gd name="T5" fmla="*/ 38 h 168"/>
                <a:gd name="T6" fmla="*/ 18 w 294"/>
                <a:gd name="T7" fmla="*/ 168 h 168"/>
                <a:gd name="T8" fmla="*/ 294 w 294"/>
                <a:gd name="T9" fmla="*/ 168 h 168"/>
              </a:gdLst>
              <a:ahLst/>
              <a:cxnLst>
                <a:cxn ang="0">
                  <a:pos x="T0" y="T1"/>
                </a:cxn>
                <a:cxn ang="0">
                  <a:pos x="T2" y="T3"/>
                </a:cxn>
                <a:cxn ang="0">
                  <a:pos x="T4" y="T5"/>
                </a:cxn>
                <a:cxn ang="0">
                  <a:pos x="T6" y="T7"/>
                </a:cxn>
                <a:cxn ang="0">
                  <a:pos x="T8" y="T9"/>
                </a:cxn>
              </a:cxnLst>
              <a:rect l="0" t="0" r="r" b="b"/>
              <a:pathLst>
                <a:path w="294" h="168">
                  <a:moveTo>
                    <a:pt x="294" y="168"/>
                  </a:moveTo>
                  <a:lnTo>
                    <a:pt x="245" y="0"/>
                  </a:lnTo>
                  <a:lnTo>
                    <a:pt x="0" y="38"/>
                  </a:lnTo>
                  <a:lnTo>
                    <a:pt x="18" y="168"/>
                  </a:lnTo>
                  <a:lnTo>
                    <a:pt x="294" y="168"/>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53" name="Freeform 175"/>
            <p:cNvSpPr>
              <a:spLocks/>
            </p:cNvSpPr>
            <p:nvPr userDrawn="1"/>
          </p:nvSpPr>
          <p:spPr bwMode="gray">
            <a:xfrm>
              <a:off x="8240713" y="6562725"/>
              <a:ext cx="198438" cy="225425"/>
            </a:xfrm>
            <a:custGeom>
              <a:avLst/>
              <a:gdLst>
                <a:gd name="T0" fmla="*/ 125 w 125"/>
                <a:gd name="T1" fmla="*/ 142 h 142"/>
                <a:gd name="T2" fmla="*/ 18 w 125"/>
                <a:gd name="T3" fmla="*/ 142 h 142"/>
                <a:gd name="T4" fmla="*/ 0 w 125"/>
                <a:gd name="T5" fmla="*/ 12 h 142"/>
                <a:gd name="T6" fmla="*/ 76 w 125"/>
                <a:gd name="T7" fmla="*/ 0 h 142"/>
                <a:gd name="T8" fmla="*/ 125 w 125"/>
                <a:gd name="T9" fmla="*/ 142 h 142"/>
              </a:gdLst>
              <a:ahLst/>
              <a:cxnLst>
                <a:cxn ang="0">
                  <a:pos x="T0" y="T1"/>
                </a:cxn>
                <a:cxn ang="0">
                  <a:pos x="T2" y="T3"/>
                </a:cxn>
                <a:cxn ang="0">
                  <a:pos x="T4" y="T5"/>
                </a:cxn>
                <a:cxn ang="0">
                  <a:pos x="T6" y="T7"/>
                </a:cxn>
                <a:cxn ang="0">
                  <a:pos x="T8" y="T9"/>
                </a:cxn>
              </a:cxnLst>
              <a:rect l="0" t="0" r="r" b="b"/>
              <a:pathLst>
                <a:path w="125" h="142">
                  <a:moveTo>
                    <a:pt x="125" y="142"/>
                  </a:moveTo>
                  <a:lnTo>
                    <a:pt x="18" y="142"/>
                  </a:lnTo>
                  <a:lnTo>
                    <a:pt x="0" y="12"/>
                  </a:lnTo>
                  <a:lnTo>
                    <a:pt x="76" y="0"/>
                  </a:lnTo>
                  <a:lnTo>
                    <a:pt x="125" y="142"/>
                  </a:lnTo>
                  <a:close/>
                </a:path>
              </a:pathLst>
            </a:custGeom>
            <a:solidFill>
              <a:srgbClr val="00A8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54" name="Rectangle 176"/>
            <p:cNvSpPr>
              <a:spLocks noChangeArrowheads="1"/>
            </p:cNvSpPr>
            <p:nvPr userDrawn="1"/>
          </p:nvSpPr>
          <p:spPr bwMode="gray">
            <a:xfrm>
              <a:off x="8091488" y="3802063"/>
              <a:ext cx="168275" cy="33338"/>
            </a:xfrm>
            <a:prstGeom prst="rect">
              <a:avLst/>
            </a:prstGeom>
            <a:solidFill>
              <a:srgbClr val="40CD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55" name="Freeform 177"/>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56" name="Freeform 178"/>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57" name="Freeform 179"/>
            <p:cNvSpPr>
              <a:spLocks/>
            </p:cNvSpPr>
            <p:nvPr userDrawn="1"/>
          </p:nvSpPr>
          <p:spPr bwMode="gray">
            <a:xfrm>
              <a:off x="9932988" y="4840288"/>
              <a:ext cx="995363" cy="1466850"/>
            </a:xfrm>
            <a:custGeom>
              <a:avLst/>
              <a:gdLst>
                <a:gd name="T0" fmla="*/ 26 w 627"/>
                <a:gd name="T1" fmla="*/ 0 h 924"/>
                <a:gd name="T2" fmla="*/ 0 w 627"/>
                <a:gd name="T3" fmla="*/ 18 h 924"/>
                <a:gd name="T4" fmla="*/ 248 w 627"/>
                <a:gd name="T5" fmla="*/ 393 h 924"/>
                <a:gd name="T6" fmla="*/ 599 w 627"/>
                <a:gd name="T7" fmla="*/ 924 h 924"/>
                <a:gd name="T8" fmla="*/ 627 w 627"/>
                <a:gd name="T9" fmla="*/ 907 h 924"/>
                <a:gd name="T10" fmla="*/ 26 w 627"/>
                <a:gd name="T11" fmla="*/ 0 h 924"/>
              </a:gdLst>
              <a:ahLst/>
              <a:cxnLst>
                <a:cxn ang="0">
                  <a:pos x="T0" y="T1"/>
                </a:cxn>
                <a:cxn ang="0">
                  <a:pos x="T2" y="T3"/>
                </a:cxn>
                <a:cxn ang="0">
                  <a:pos x="T4" y="T5"/>
                </a:cxn>
                <a:cxn ang="0">
                  <a:pos x="T6" y="T7"/>
                </a:cxn>
                <a:cxn ang="0">
                  <a:pos x="T8" y="T9"/>
                </a:cxn>
                <a:cxn ang="0">
                  <a:pos x="T10" y="T11"/>
                </a:cxn>
              </a:cxnLst>
              <a:rect l="0" t="0" r="r" b="b"/>
              <a:pathLst>
                <a:path w="627" h="924">
                  <a:moveTo>
                    <a:pt x="26" y="0"/>
                  </a:moveTo>
                  <a:lnTo>
                    <a:pt x="0" y="18"/>
                  </a:lnTo>
                  <a:lnTo>
                    <a:pt x="248" y="393"/>
                  </a:lnTo>
                  <a:lnTo>
                    <a:pt x="599" y="924"/>
                  </a:lnTo>
                  <a:lnTo>
                    <a:pt x="627" y="907"/>
                  </a:lnTo>
                  <a:lnTo>
                    <a:pt x="26" y="0"/>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58" name="Freeform 180"/>
            <p:cNvSpPr>
              <a:spLocks/>
            </p:cNvSpPr>
            <p:nvPr userDrawn="1"/>
          </p:nvSpPr>
          <p:spPr bwMode="gray">
            <a:xfrm>
              <a:off x="10814051" y="6172200"/>
              <a:ext cx="57150" cy="47625"/>
            </a:xfrm>
            <a:custGeom>
              <a:avLst/>
              <a:gdLst>
                <a:gd name="T0" fmla="*/ 36 w 36"/>
                <a:gd name="T1" fmla="*/ 13 h 30"/>
                <a:gd name="T2" fmla="*/ 9 w 36"/>
                <a:gd name="T3" fmla="*/ 30 h 30"/>
                <a:gd name="T4" fmla="*/ 9 w 36"/>
                <a:gd name="T5" fmla="*/ 30 h 30"/>
                <a:gd name="T6" fmla="*/ 0 w 36"/>
                <a:gd name="T7" fmla="*/ 18 h 30"/>
                <a:gd name="T8" fmla="*/ 27 w 36"/>
                <a:gd name="T9" fmla="*/ 0 h 30"/>
                <a:gd name="T10" fmla="*/ 36 w 36"/>
                <a:gd name="T11" fmla="*/ 13 h 30"/>
              </a:gdLst>
              <a:ahLst/>
              <a:cxnLst>
                <a:cxn ang="0">
                  <a:pos x="T0" y="T1"/>
                </a:cxn>
                <a:cxn ang="0">
                  <a:pos x="T2" y="T3"/>
                </a:cxn>
                <a:cxn ang="0">
                  <a:pos x="T4" y="T5"/>
                </a:cxn>
                <a:cxn ang="0">
                  <a:pos x="T6" y="T7"/>
                </a:cxn>
                <a:cxn ang="0">
                  <a:pos x="T8" y="T9"/>
                </a:cxn>
                <a:cxn ang="0">
                  <a:pos x="T10" y="T11"/>
                </a:cxn>
              </a:cxnLst>
              <a:rect l="0" t="0" r="r" b="b"/>
              <a:pathLst>
                <a:path w="36" h="30">
                  <a:moveTo>
                    <a:pt x="36" y="13"/>
                  </a:moveTo>
                  <a:lnTo>
                    <a:pt x="9" y="30"/>
                  </a:lnTo>
                  <a:lnTo>
                    <a:pt x="9" y="30"/>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59" name="Freeform 181"/>
            <p:cNvSpPr>
              <a:spLocks/>
            </p:cNvSpPr>
            <p:nvPr userDrawn="1"/>
          </p:nvSpPr>
          <p:spPr bwMode="gray">
            <a:xfrm>
              <a:off x="10785476" y="6127750"/>
              <a:ext cx="55563" cy="49213"/>
            </a:xfrm>
            <a:custGeom>
              <a:avLst/>
              <a:gdLst>
                <a:gd name="T0" fmla="*/ 35 w 35"/>
                <a:gd name="T1" fmla="*/ 13 h 31"/>
                <a:gd name="T2" fmla="*/ 8 w 35"/>
                <a:gd name="T3" fmla="*/ 31 h 31"/>
                <a:gd name="T4" fmla="*/ 8 w 35"/>
                <a:gd name="T5" fmla="*/ 31 h 31"/>
                <a:gd name="T6" fmla="*/ 0 w 35"/>
                <a:gd name="T7" fmla="*/ 18 h 31"/>
                <a:gd name="T8" fmla="*/ 26 w 35"/>
                <a:gd name="T9" fmla="*/ 0 h 31"/>
                <a:gd name="T10" fmla="*/ 35 w 35"/>
                <a:gd name="T11" fmla="*/ 13 h 31"/>
              </a:gdLst>
              <a:ahLst/>
              <a:cxnLst>
                <a:cxn ang="0">
                  <a:pos x="T0" y="T1"/>
                </a:cxn>
                <a:cxn ang="0">
                  <a:pos x="T2" y="T3"/>
                </a:cxn>
                <a:cxn ang="0">
                  <a:pos x="T4" y="T5"/>
                </a:cxn>
                <a:cxn ang="0">
                  <a:pos x="T6" y="T7"/>
                </a:cxn>
                <a:cxn ang="0">
                  <a:pos x="T8" y="T9"/>
                </a:cxn>
                <a:cxn ang="0">
                  <a:pos x="T10" y="T11"/>
                </a:cxn>
              </a:cxnLst>
              <a:rect l="0" t="0" r="r" b="b"/>
              <a:pathLst>
                <a:path w="35" h="31">
                  <a:moveTo>
                    <a:pt x="35" y="13"/>
                  </a:moveTo>
                  <a:lnTo>
                    <a:pt x="8" y="31"/>
                  </a:lnTo>
                  <a:lnTo>
                    <a:pt x="8" y="31"/>
                  </a:lnTo>
                  <a:lnTo>
                    <a:pt x="0" y="18"/>
                  </a:lnTo>
                  <a:lnTo>
                    <a:pt x="26"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60" name="Freeform 182"/>
            <p:cNvSpPr>
              <a:spLocks/>
            </p:cNvSpPr>
            <p:nvPr userDrawn="1"/>
          </p:nvSpPr>
          <p:spPr bwMode="gray">
            <a:xfrm>
              <a:off x="10753726" y="6081713"/>
              <a:ext cx="58738" cy="50800"/>
            </a:xfrm>
            <a:custGeom>
              <a:avLst/>
              <a:gdLst>
                <a:gd name="T0" fmla="*/ 37 w 37"/>
                <a:gd name="T1" fmla="*/ 14 h 32"/>
                <a:gd name="T2" fmla="*/ 10 w 37"/>
                <a:gd name="T3" fmla="*/ 32 h 32"/>
                <a:gd name="T4" fmla="*/ 0 w 37"/>
                <a:gd name="T5" fmla="*/ 18 h 32"/>
                <a:gd name="T6" fmla="*/ 28 w 37"/>
                <a:gd name="T7" fmla="*/ 0 h 32"/>
                <a:gd name="T8" fmla="*/ 37 w 37"/>
                <a:gd name="T9" fmla="*/ 14 h 32"/>
              </a:gdLst>
              <a:ahLst/>
              <a:cxnLst>
                <a:cxn ang="0">
                  <a:pos x="T0" y="T1"/>
                </a:cxn>
                <a:cxn ang="0">
                  <a:pos x="T2" y="T3"/>
                </a:cxn>
                <a:cxn ang="0">
                  <a:pos x="T4" y="T5"/>
                </a:cxn>
                <a:cxn ang="0">
                  <a:pos x="T6" y="T7"/>
                </a:cxn>
                <a:cxn ang="0">
                  <a:pos x="T8" y="T9"/>
                </a:cxn>
              </a:cxnLst>
              <a:rect l="0" t="0" r="r" b="b"/>
              <a:pathLst>
                <a:path w="37" h="32">
                  <a:moveTo>
                    <a:pt x="37" y="14"/>
                  </a:moveTo>
                  <a:lnTo>
                    <a:pt x="10" y="32"/>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61" name="Freeform 183"/>
            <p:cNvSpPr>
              <a:spLocks/>
            </p:cNvSpPr>
            <p:nvPr userDrawn="1"/>
          </p:nvSpPr>
          <p:spPr bwMode="gray">
            <a:xfrm>
              <a:off x="10725151" y="60372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62" name="Freeform 184"/>
            <p:cNvSpPr>
              <a:spLocks/>
            </p:cNvSpPr>
            <p:nvPr userDrawn="1"/>
          </p:nvSpPr>
          <p:spPr bwMode="gray">
            <a:xfrm>
              <a:off x="10696576" y="5994400"/>
              <a:ext cx="55563" cy="47625"/>
            </a:xfrm>
            <a:custGeom>
              <a:avLst/>
              <a:gdLst>
                <a:gd name="T0" fmla="*/ 35 w 35"/>
                <a:gd name="T1" fmla="*/ 13 h 30"/>
                <a:gd name="T2" fmla="*/ 8 w 35"/>
                <a:gd name="T3" fmla="*/ 30 h 30"/>
                <a:gd name="T4" fmla="*/ 0 w 35"/>
                <a:gd name="T5" fmla="*/ 17 h 30"/>
                <a:gd name="T6" fmla="*/ 27 w 35"/>
                <a:gd name="T7" fmla="*/ 0 h 30"/>
                <a:gd name="T8" fmla="*/ 35 w 35"/>
                <a:gd name="T9" fmla="*/ 13 h 30"/>
              </a:gdLst>
              <a:ahLst/>
              <a:cxnLst>
                <a:cxn ang="0">
                  <a:pos x="T0" y="T1"/>
                </a:cxn>
                <a:cxn ang="0">
                  <a:pos x="T2" y="T3"/>
                </a:cxn>
                <a:cxn ang="0">
                  <a:pos x="T4" y="T5"/>
                </a:cxn>
                <a:cxn ang="0">
                  <a:pos x="T6" y="T7"/>
                </a:cxn>
                <a:cxn ang="0">
                  <a:pos x="T8" y="T9"/>
                </a:cxn>
              </a:cxnLst>
              <a:rect l="0" t="0" r="r" b="b"/>
              <a:pathLst>
                <a:path w="35" h="30">
                  <a:moveTo>
                    <a:pt x="35" y="13"/>
                  </a:moveTo>
                  <a:lnTo>
                    <a:pt x="8" y="30"/>
                  </a:lnTo>
                  <a:lnTo>
                    <a:pt x="0" y="17"/>
                  </a:lnTo>
                  <a:lnTo>
                    <a:pt x="27"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63" name="Freeform 185"/>
            <p:cNvSpPr>
              <a:spLocks/>
            </p:cNvSpPr>
            <p:nvPr userDrawn="1"/>
          </p:nvSpPr>
          <p:spPr bwMode="gray">
            <a:xfrm>
              <a:off x="10666413" y="5949950"/>
              <a:ext cx="57150" cy="49213"/>
            </a:xfrm>
            <a:custGeom>
              <a:avLst/>
              <a:gdLst>
                <a:gd name="T0" fmla="*/ 36 w 36"/>
                <a:gd name="T1" fmla="*/ 13 h 31"/>
                <a:gd name="T2" fmla="*/ 9 w 36"/>
                <a:gd name="T3" fmla="*/ 31 h 31"/>
                <a:gd name="T4" fmla="*/ 9 w 36"/>
                <a:gd name="T5" fmla="*/ 31 h 31"/>
                <a:gd name="T6" fmla="*/ 0 w 36"/>
                <a:gd name="T7" fmla="*/ 18 h 31"/>
                <a:gd name="T8" fmla="*/ 0 w 36"/>
                <a:gd name="T9" fmla="*/ 18 h 31"/>
                <a:gd name="T10" fmla="*/ 27 w 36"/>
                <a:gd name="T11" fmla="*/ 0 h 31"/>
                <a:gd name="T12" fmla="*/ 36 w 36"/>
                <a:gd name="T13" fmla="*/ 13 h 31"/>
              </a:gdLst>
              <a:ahLst/>
              <a:cxnLst>
                <a:cxn ang="0">
                  <a:pos x="T0" y="T1"/>
                </a:cxn>
                <a:cxn ang="0">
                  <a:pos x="T2" y="T3"/>
                </a:cxn>
                <a:cxn ang="0">
                  <a:pos x="T4" y="T5"/>
                </a:cxn>
                <a:cxn ang="0">
                  <a:pos x="T6" y="T7"/>
                </a:cxn>
                <a:cxn ang="0">
                  <a:pos x="T8" y="T9"/>
                </a:cxn>
                <a:cxn ang="0">
                  <a:pos x="T10" y="T11"/>
                </a:cxn>
                <a:cxn ang="0">
                  <a:pos x="T12" y="T13"/>
                </a:cxn>
              </a:cxnLst>
              <a:rect l="0" t="0" r="r" b="b"/>
              <a:pathLst>
                <a:path w="36" h="31">
                  <a:moveTo>
                    <a:pt x="36" y="13"/>
                  </a:moveTo>
                  <a:lnTo>
                    <a:pt x="9" y="31"/>
                  </a:lnTo>
                  <a:lnTo>
                    <a:pt x="9" y="31"/>
                  </a:lnTo>
                  <a:lnTo>
                    <a:pt x="0" y="18"/>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64" name="Freeform 186"/>
            <p:cNvSpPr>
              <a:spLocks/>
            </p:cNvSpPr>
            <p:nvPr userDrawn="1"/>
          </p:nvSpPr>
          <p:spPr bwMode="gray">
            <a:xfrm>
              <a:off x="10637838" y="5903913"/>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65" name="Freeform 187"/>
            <p:cNvSpPr>
              <a:spLocks/>
            </p:cNvSpPr>
            <p:nvPr userDrawn="1"/>
          </p:nvSpPr>
          <p:spPr bwMode="gray">
            <a:xfrm>
              <a:off x="10607676" y="5859463"/>
              <a:ext cx="57150" cy="50800"/>
            </a:xfrm>
            <a:custGeom>
              <a:avLst/>
              <a:gdLst>
                <a:gd name="T0" fmla="*/ 36 w 36"/>
                <a:gd name="T1" fmla="*/ 14 h 32"/>
                <a:gd name="T2" fmla="*/ 8 w 36"/>
                <a:gd name="T3" fmla="*/ 32 h 32"/>
                <a:gd name="T4" fmla="*/ 0 w 36"/>
                <a:gd name="T5" fmla="*/ 18 h 32"/>
                <a:gd name="T6" fmla="*/ 0 w 36"/>
                <a:gd name="T7" fmla="*/ 18 h 32"/>
                <a:gd name="T8" fmla="*/ 28 w 36"/>
                <a:gd name="T9" fmla="*/ 0 h 32"/>
                <a:gd name="T10" fmla="*/ 36 w 36"/>
                <a:gd name="T11" fmla="*/ 14 h 32"/>
              </a:gdLst>
              <a:ahLst/>
              <a:cxnLst>
                <a:cxn ang="0">
                  <a:pos x="T0" y="T1"/>
                </a:cxn>
                <a:cxn ang="0">
                  <a:pos x="T2" y="T3"/>
                </a:cxn>
                <a:cxn ang="0">
                  <a:pos x="T4" y="T5"/>
                </a:cxn>
                <a:cxn ang="0">
                  <a:pos x="T6" y="T7"/>
                </a:cxn>
                <a:cxn ang="0">
                  <a:pos x="T8" y="T9"/>
                </a:cxn>
                <a:cxn ang="0">
                  <a:pos x="T10" y="T11"/>
                </a:cxn>
              </a:cxnLst>
              <a:rect l="0" t="0" r="r" b="b"/>
              <a:pathLst>
                <a:path w="36" h="32">
                  <a:moveTo>
                    <a:pt x="36" y="14"/>
                  </a:moveTo>
                  <a:lnTo>
                    <a:pt x="8" y="32"/>
                  </a:lnTo>
                  <a:lnTo>
                    <a:pt x="0" y="18"/>
                  </a:lnTo>
                  <a:lnTo>
                    <a:pt x="0" y="18"/>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66" name="Freeform 188"/>
            <p:cNvSpPr>
              <a:spLocks/>
            </p:cNvSpPr>
            <p:nvPr userDrawn="1"/>
          </p:nvSpPr>
          <p:spPr bwMode="gray">
            <a:xfrm>
              <a:off x="10577513" y="5815013"/>
              <a:ext cx="57150" cy="49213"/>
            </a:xfrm>
            <a:custGeom>
              <a:avLst/>
              <a:gdLst>
                <a:gd name="T0" fmla="*/ 36 w 36"/>
                <a:gd name="T1" fmla="*/ 13 h 31"/>
                <a:gd name="T2" fmla="*/ 9 w 36"/>
                <a:gd name="T3" fmla="*/ 31 h 31"/>
                <a:gd name="T4" fmla="*/ 9 w 36"/>
                <a:gd name="T5" fmla="*/ 31 h 31"/>
                <a:gd name="T6" fmla="*/ 0 w 36"/>
                <a:gd name="T7" fmla="*/ 18 h 31"/>
                <a:gd name="T8" fmla="*/ 27 w 36"/>
                <a:gd name="T9" fmla="*/ 0 h 31"/>
                <a:gd name="T10" fmla="*/ 36 w 36"/>
                <a:gd name="T11" fmla="*/ 13 h 31"/>
              </a:gdLst>
              <a:ahLst/>
              <a:cxnLst>
                <a:cxn ang="0">
                  <a:pos x="T0" y="T1"/>
                </a:cxn>
                <a:cxn ang="0">
                  <a:pos x="T2" y="T3"/>
                </a:cxn>
                <a:cxn ang="0">
                  <a:pos x="T4" y="T5"/>
                </a:cxn>
                <a:cxn ang="0">
                  <a:pos x="T6" y="T7"/>
                </a:cxn>
                <a:cxn ang="0">
                  <a:pos x="T8" y="T9"/>
                </a:cxn>
                <a:cxn ang="0">
                  <a:pos x="T10" y="T11"/>
                </a:cxn>
              </a:cxnLst>
              <a:rect l="0" t="0" r="r" b="b"/>
              <a:pathLst>
                <a:path w="36" h="31">
                  <a:moveTo>
                    <a:pt x="36" y="13"/>
                  </a:moveTo>
                  <a:lnTo>
                    <a:pt x="9" y="31"/>
                  </a:ln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67" name="Freeform 189"/>
            <p:cNvSpPr>
              <a:spLocks/>
            </p:cNvSpPr>
            <p:nvPr userDrawn="1"/>
          </p:nvSpPr>
          <p:spPr bwMode="gray">
            <a:xfrm>
              <a:off x="10548938" y="5772150"/>
              <a:ext cx="57150" cy="47625"/>
            </a:xfrm>
            <a:custGeom>
              <a:avLst/>
              <a:gdLst>
                <a:gd name="T0" fmla="*/ 36 w 36"/>
                <a:gd name="T1" fmla="*/ 13 h 30"/>
                <a:gd name="T2" fmla="*/ 9 w 36"/>
                <a:gd name="T3" fmla="*/ 30 h 30"/>
                <a:gd name="T4" fmla="*/ 0 w 36"/>
                <a:gd name="T5" fmla="*/ 17 h 30"/>
                <a:gd name="T6" fmla="*/ 27 w 36"/>
                <a:gd name="T7" fmla="*/ 0 h 30"/>
                <a:gd name="T8" fmla="*/ 36 w 36"/>
                <a:gd name="T9" fmla="*/ 13 h 30"/>
              </a:gdLst>
              <a:ahLst/>
              <a:cxnLst>
                <a:cxn ang="0">
                  <a:pos x="T0" y="T1"/>
                </a:cxn>
                <a:cxn ang="0">
                  <a:pos x="T2" y="T3"/>
                </a:cxn>
                <a:cxn ang="0">
                  <a:pos x="T4" y="T5"/>
                </a:cxn>
                <a:cxn ang="0">
                  <a:pos x="T6" y="T7"/>
                </a:cxn>
                <a:cxn ang="0">
                  <a:pos x="T8" y="T9"/>
                </a:cxn>
              </a:cxnLst>
              <a:rect l="0" t="0" r="r" b="b"/>
              <a:pathLst>
                <a:path w="36" h="30">
                  <a:moveTo>
                    <a:pt x="36" y="13"/>
                  </a:moveTo>
                  <a:lnTo>
                    <a:pt x="9" y="30"/>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68" name="Freeform 190"/>
            <p:cNvSpPr>
              <a:spLocks/>
            </p:cNvSpPr>
            <p:nvPr userDrawn="1"/>
          </p:nvSpPr>
          <p:spPr bwMode="gray">
            <a:xfrm>
              <a:off x="10520363" y="5726113"/>
              <a:ext cx="55563" cy="50800"/>
            </a:xfrm>
            <a:custGeom>
              <a:avLst/>
              <a:gdLst>
                <a:gd name="T0" fmla="*/ 35 w 35"/>
                <a:gd name="T1" fmla="*/ 14 h 32"/>
                <a:gd name="T2" fmla="*/ 8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69" name="Freeform 191"/>
            <p:cNvSpPr>
              <a:spLocks/>
            </p:cNvSpPr>
            <p:nvPr userDrawn="1"/>
          </p:nvSpPr>
          <p:spPr bwMode="gray">
            <a:xfrm>
              <a:off x="10488613" y="56816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70" name="Freeform 192"/>
            <p:cNvSpPr>
              <a:spLocks/>
            </p:cNvSpPr>
            <p:nvPr userDrawn="1"/>
          </p:nvSpPr>
          <p:spPr bwMode="gray">
            <a:xfrm>
              <a:off x="10460038" y="563721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71" name="Freeform 193"/>
            <p:cNvSpPr>
              <a:spLocks/>
            </p:cNvSpPr>
            <p:nvPr userDrawn="1"/>
          </p:nvSpPr>
          <p:spPr bwMode="gray">
            <a:xfrm>
              <a:off x="10431463" y="5594350"/>
              <a:ext cx="55563" cy="47625"/>
            </a:xfrm>
            <a:custGeom>
              <a:avLst/>
              <a:gdLst>
                <a:gd name="T0" fmla="*/ 35 w 35"/>
                <a:gd name="T1" fmla="*/ 12 h 30"/>
                <a:gd name="T2" fmla="*/ 9 w 35"/>
                <a:gd name="T3" fmla="*/ 30 h 30"/>
                <a:gd name="T4" fmla="*/ 9 w 35"/>
                <a:gd name="T5" fmla="*/ 30 h 30"/>
                <a:gd name="T6" fmla="*/ 0 w 35"/>
                <a:gd name="T7" fmla="*/ 17 h 30"/>
                <a:gd name="T8" fmla="*/ 0 w 35"/>
                <a:gd name="T9" fmla="*/ 17 h 30"/>
                <a:gd name="T10" fmla="*/ 27 w 35"/>
                <a:gd name="T11" fmla="*/ 0 h 30"/>
                <a:gd name="T12" fmla="*/ 35 w 35"/>
                <a:gd name="T13" fmla="*/ 12 h 30"/>
              </a:gdLst>
              <a:ahLst/>
              <a:cxnLst>
                <a:cxn ang="0">
                  <a:pos x="T0" y="T1"/>
                </a:cxn>
                <a:cxn ang="0">
                  <a:pos x="T2" y="T3"/>
                </a:cxn>
                <a:cxn ang="0">
                  <a:pos x="T4" y="T5"/>
                </a:cxn>
                <a:cxn ang="0">
                  <a:pos x="T6" y="T7"/>
                </a:cxn>
                <a:cxn ang="0">
                  <a:pos x="T8" y="T9"/>
                </a:cxn>
                <a:cxn ang="0">
                  <a:pos x="T10" y="T11"/>
                </a:cxn>
                <a:cxn ang="0">
                  <a:pos x="T12" y="T13"/>
                </a:cxn>
              </a:cxnLst>
              <a:rect l="0" t="0" r="r" b="b"/>
              <a:pathLst>
                <a:path w="35" h="30">
                  <a:moveTo>
                    <a:pt x="35" y="12"/>
                  </a:moveTo>
                  <a:lnTo>
                    <a:pt x="9" y="30"/>
                  </a:lnTo>
                  <a:lnTo>
                    <a:pt x="9" y="30"/>
                  </a:lnTo>
                  <a:lnTo>
                    <a:pt x="0" y="17"/>
                  </a:lnTo>
                  <a:lnTo>
                    <a:pt x="0" y="17"/>
                  </a:lnTo>
                  <a:lnTo>
                    <a:pt x="27" y="0"/>
                  </a:lnTo>
                  <a:lnTo>
                    <a:pt x="35" y="12"/>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72" name="Freeform 194"/>
            <p:cNvSpPr>
              <a:spLocks/>
            </p:cNvSpPr>
            <p:nvPr userDrawn="1"/>
          </p:nvSpPr>
          <p:spPr bwMode="gray">
            <a:xfrm>
              <a:off x="10401301" y="5548313"/>
              <a:ext cx="57150" cy="49213"/>
            </a:xfrm>
            <a:custGeom>
              <a:avLst/>
              <a:gdLst>
                <a:gd name="T0" fmla="*/ 36 w 36"/>
                <a:gd name="T1" fmla="*/ 14 h 31"/>
                <a:gd name="T2" fmla="*/ 9 w 36"/>
                <a:gd name="T3" fmla="*/ 31 h 31"/>
                <a:gd name="T4" fmla="*/ 0 w 36"/>
                <a:gd name="T5" fmla="*/ 18 h 31"/>
                <a:gd name="T6" fmla="*/ 27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9" y="31"/>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73" name="Freeform 195"/>
            <p:cNvSpPr>
              <a:spLocks/>
            </p:cNvSpPr>
            <p:nvPr userDrawn="1"/>
          </p:nvSpPr>
          <p:spPr bwMode="gray">
            <a:xfrm>
              <a:off x="10371138" y="5503863"/>
              <a:ext cx="58738" cy="50800"/>
            </a:xfrm>
            <a:custGeom>
              <a:avLst/>
              <a:gdLst>
                <a:gd name="T0" fmla="*/ 37 w 37"/>
                <a:gd name="T1" fmla="*/ 14 h 32"/>
                <a:gd name="T2" fmla="*/ 9 w 37"/>
                <a:gd name="T3" fmla="*/ 32 h 32"/>
                <a:gd name="T4" fmla="*/ 0 w 37"/>
                <a:gd name="T5" fmla="*/ 18 h 32"/>
                <a:gd name="T6" fmla="*/ 0 w 37"/>
                <a:gd name="T7" fmla="*/ 18 h 32"/>
                <a:gd name="T8" fmla="*/ 28 w 37"/>
                <a:gd name="T9" fmla="*/ 0 h 32"/>
                <a:gd name="T10" fmla="*/ 37 w 37"/>
                <a:gd name="T11" fmla="*/ 14 h 32"/>
              </a:gdLst>
              <a:ahLst/>
              <a:cxnLst>
                <a:cxn ang="0">
                  <a:pos x="T0" y="T1"/>
                </a:cxn>
                <a:cxn ang="0">
                  <a:pos x="T2" y="T3"/>
                </a:cxn>
                <a:cxn ang="0">
                  <a:pos x="T4" y="T5"/>
                </a:cxn>
                <a:cxn ang="0">
                  <a:pos x="T6" y="T7"/>
                </a:cxn>
                <a:cxn ang="0">
                  <a:pos x="T8" y="T9"/>
                </a:cxn>
                <a:cxn ang="0">
                  <a:pos x="T10" y="T11"/>
                </a:cxn>
              </a:cxnLst>
              <a:rect l="0" t="0" r="r" b="b"/>
              <a:pathLst>
                <a:path w="37" h="32">
                  <a:moveTo>
                    <a:pt x="37" y="14"/>
                  </a:move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74" name="Freeform 196"/>
            <p:cNvSpPr>
              <a:spLocks/>
            </p:cNvSpPr>
            <p:nvPr userDrawn="1"/>
          </p:nvSpPr>
          <p:spPr bwMode="gray">
            <a:xfrm>
              <a:off x="10342563" y="5459413"/>
              <a:ext cx="58738" cy="49213"/>
            </a:xfrm>
            <a:custGeom>
              <a:avLst/>
              <a:gdLst>
                <a:gd name="T0" fmla="*/ 37 w 37"/>
                <a:gd name="T1" fmla="*/ 13 h 31"/>
                <a:gd name="T2" fmla="*/ 9 w 37"/>
                <a:gd name="T3" fmla="*/ 31 h 31"/>
                <a:gd name="T4" fmla="*/ 9 w 37"/>
                <a:gd name="T5" fmla="*/ 31 h 31"/>
                <a:gd name="T6" fmla="*/ 0 w 37"/>
                <a:gd name="T7" fmla="*/ 18 h 31"/>
                <a:gd name="T8" fmla="*/ 27 w 37"/>
                <a:gd name="T9" fmla="*/ 0 h 31"/>
                <a:gd name="T10" fmla="*/ 37 w 37"/>
                <a:gd name="T11" fmla="*/ 13 h 31"/>
              </a:gdLst>
              <a:ahLst/>
              <a:cxnLst>
                <a:cxn ang="0">
                  <a:pos x="T0" y="T1"/>
                </a:cxn>
                <a:cxn ang="0">
                  <a:pos x="T2" y="T3"/>
                </a:cxn>
                <a:cxn ang="0">
                  <a:pos x="T4" y="T5"/>
                </a:cxn>
                <a:cxn ang="0">
                  <a:pos x="T6" y="T7"/>
                </a:cxn>
                <a:cxn ang="0">
                  <a:pos x="T8" y="T9"/>
                </a:cxn>
                <a:cxn ang="0">
                  <a:pos x="T10" y="T11"/>
                </a:cxn>
              </a:cxnLst>
              <a:rect l="0" t="0" r="r" b="b"/>
              <a:pathLst>
                <a:path w="37" h="31">
                  <a:moveTo>
                    <a:pt x="37" y="13"/>
                  </a:moveTo>
                  <a:lnTo>
                    <a:pt x="9" y="31"/>
                  </a:ln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75" name="Freeform 197"/>
            <p:cNvSpPr>
              <a:spLocks/>
            </p:cNvSpPr>
            <p:nvPr userDrawn="1"/>
          </p:nvSpPr>
          <p:spPr bwMode="gray">
            <a:xfrm>
              <a:off x="10313988" y="5413375"/>
              <a:ext cx="55563" cy="50800"/>
            </a:xfrm>
            <a:custGeom>
              <a:avLst/>
              <a:gdLst>
                <a:gd name="T0" fmla="*/ 35 w 35"/>
                <a:gd name="T1" fmla="*/ 14 h 32"/>
                <a:gd name="T2" fmla="*/ 8 w 35"/>
                <a:gd name="T3" fmla="*/ 32 h 32"/>
                <a:gd name="T4" fmla="*/ 0 w 35"/>
                <a:gd name="T5" fmla="*/ 19 h 32"/>
                <a:gd name="T6" fmla="*/ 26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9"/>
                  </a:lnTo>
                  <a:lnTo>
                    <a:pt x="26"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76" name="Freeform 198"/>
            <p:cNvSpPr>
              <a:spLocks/>
            </p:cNvSpPr>
            <p:nvPr userDrawn="1"/>
          </p:nvSpPr>
          <p:spPr bwMode="gray">
            <a:xfrm>
              <a:off x="10283826" y="5370513"/>
              <a:ext cx="57150" cy="49213"/>
            </a:xfrm>
            <a:custGeom>
              <a:avLst/>
              <a:gdLst>
                <a:gd name="T0" fmla="*/ 36 w 36"/>
                <a:gd name="T1" fmla="*/ 13 h 31"/>
                <a:gd name="T2" fmla="*/ 9 w 36"/>
                <a:gd name="T3" fmla="*/ 31 h 31"/>
                <a:gd name="T4" fmla="*/ 0 w 36"/>
                <a:gd name="T5" fmla="*/ 17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77" name="Freeform 199"/>
            <p:cNvSpPr>
              <a:spLocks/>
            </p:cNvSpPr>
            <p:nvPr userDrawn="1"/>
          </p:nvSpPr>
          <p:spPr bwMode="gray">
            <a:xfrm>
              <a:off x="10253663" y="5326063"/>
              <a:ext cx="58738" cy="49213"/>
            </a:xfrm>
            <a:custGeom>
              <a:avLst/>
              <a:gdLst>
                <a:gd name="T0" fmla="*/ 37 w 37"/>
                <a:gd name="T1" fmla="*/ 14 h 31"/>
                <a:gd name="T2" fmla="*/ 10 w 37"/>
                <a:gd name="T3" fmla="*/ 31 h 31"/>
                <a:gd name="T4" fmla="*/ 0 w 37"/>
                <a:gd name="T5" fmla="*/ 18 h 31"/>
                <a:gd name="T6" fmla="*/ 28 w 37"/>
                <a:gd name="T7" fmla="*/ 0 h 31"/>
                <a:gd name="T8" fmla="*/ 37 w 37"/>
                <a:gd name="T9" fmla="*/ 14 h 31"/>
              </a:gdLst>
              <a:ahLst/>
              <a:cxnLst>
                <a:cxn ang="0">
                  <a:pos x="T0" y="T1"/>
                </a:cxn>
                <a:cxn ang="0">
                  <a:pos x="T2" y="T3"/>
                </a:cxn>
                <a:cxn ang="0">
                  <a:pos x="T4" y="T5"/>
                </a:cxn>
                <a:cxn ang="0">
                  <a:pos x="T6" y="T7"/>
                </a:cxn>
                <a:cxn ang="0">
                  <a:pos x="T8" y="T9"/>
                </a:cxn>
              </a:cxnLst>
              <a:rect l="0" t="0" r="r" b="b"/>
              <a:pathLst>
                <a:path w="37" h="31">
                  <a:moveTo>
                    <a:pt x="37" y="14"/>
                  </a:moveTo>
                  <a:lnTo>
                    <a:pt x="10" y="31"/>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78" name="Freeform 200"/>
            <p:cNvSpPr>
              <a:spLocks/>
            </p:cNvSpPr>
            <p:nvPr userDrawn="1"/>
          </p:nvSpPr>
          <p:spPr bwMode="gray">
            <a:xfrm>
              <a:off x="10225088" y="5281613"/>
              <a:ext cx="55563" cy="49213"/>
            </a:xfrm>
            <a:custGeom>
              <a:avLst/>
              <a:gdLst>
                <a:gd name="T0" fmla="*/ 35 w 35"/>
                <a:gd name="T1" fmla="*/ 13 h 31"/>
                <a:gd name="T2" fmla="*/ 8 w 35"/>
                <a:gd name="T3" fmla="*/ 31 h 31"/>
                <a:gd name="T4" fmla="*/ 0 w 35"/>
                <a:gd name="T5" fmla="*/ 18 h 31"/>
                <a:gd name="T6" fmla="*/ 28 w 35"/>
                <a:gd name="T7" fmla="*/ 0 h 31"/>
                <a:gd name="T8" fmla="*/ 35 w 35"/>
                <a:gd name="T9" fmla="*/ 13 h 31"/>
              </a:gdLst>
              <a:ahLst/>
              <a:cxnLst>
                <a:cxn ang="0">
                  <a:pos x="T0" y="T1"/>
                </a:cxn>
                <a:cxn ang="0">
                  <a:pos x="T2" y="T3"/>
                </a:cxn>
                <a:cxn ang="0">
                  <a:pos x="T4" y="T5"/>
                </a:cxn>
                <a:cxn ang="0">
                  <a:pos x="T6" y="T7"/>
                </a:cxn>
                <a:cxn ang="0">
                  <a:pos x="T8" y="T9"/>
                </a:cxn>
              </a:cxnLst>
              <a:rect l="0" t="0" r="r" b="b"/>
              <a:pathLst>
                <a:path w="35" h="31">
                  <a:moveTo>
                    <a:pt x="35" y="13"/>
                  </a:moveTo>
                  <a:lnTo>
                    <a:pt x="8" y="31"/>
                  </a:lnTo>
                  <a:lnTo>
                    <a:pt x="0" y="18"/>
                  </a:lnTo>
                  <a:lnTo>
                    <a:pt x="28"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79" name="Freeform 201"/>
            <p:cNvSpPr>
              <a:spLocks/>
            </p:cNvSpPr>
            <p:nvPr userDrawn="1"/>
          </p:nvSpPr>
          <p:spPr bwMode="gray">
            <a:xfrm>
              <a:off x="10194926" y="5235575"/>
              <a:ext cx="57150" cy="50800"/>
            </a:xfrm>
            <a:custGeom>
              <a:avLst/>
              <a:gdLst>
                <a:gd name="T0" fmla="*/ 36 w 36"/>
                <a:gd name="T1" fmla="*/ 14 h 32"/>
                <a:gd name="T2" fmla="*/ 9 w 36"/>
                <a:gd name="T3" fmla="*/ 32 h 32"/>
                <a:gd name="T4" fmla="*/ 9 w 36"/>
                <a:gd name="T5" fmla="*/ 32 h 32"/>
                <a:gd name="T6" fmla="*/ 0 w 36"/>
                <a:gd name="T7" fmla="*/ 19 h 32"/>
                <a:gd name="T8" fmla="*/ 0 w 36"/>
                <a:gd name="T9" fmla="*/ 19 h 32"/>
                <a:gd name="T10" fmla="*/ 27 w 36"/>
                <a:gd name="T11" fmla="*/ 0 h 32"/>
                <a:gd name="T12" fmla="*/ 36 w 36"/>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6" h="32">
                  <a:moveTo>
                    <a:pt x="36" y="14"/>
                  </a:moveTo>
                  <a:lnTo>
                    <a:pt x="9" y="32"/>
                  </a:lnTo>
                  <a:lnTo>
                    <a:pt x="9" y="32"/>
                  </a:lnTo>
                  <a:lnTo>
                    <a:pt x="0" y="19"/>
                  </a:lnTo>
                  <a:lnTo>
                    <a:pt x="0" y="19"/>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80" name="Freeform 202"/>
            <p:cNvSpPr>
              <a:spLocks/>
            </p:cNvSpPr>
            <p:nvPr userDrawn="1"/>
          </p:nvSpPr>
          <p:spPr bwMode="gray">
            <a:xfrm>
              <a:off x="10166351" y="5191125"/>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81" name="Freeform 203"/>
            <p:cNvSpPr>
              <a:spLocks/>
            </p:cNvSpPr>
            <p:nvPr userDrawn="1"/>
          </p:nvSpPr>
          <p:spPr bwMode="gray">
            <a:xfrm>
              <a:off x="10136188" y="5148263"/>
              <a:ext cx="57150" cy="49213"/>
            </a:xfrm>
            <a:custGeom>
              <a:avLst/>
              <a:gdLst>
                <a:gd name="T0" fmla="*/ 36 w 36"/>
                <a:gd name="T1" fmla="*/ 14 h 31"/>
                <a:gd name="T2" fmla="*/ 8 w 36"/>
                <a:gd name="T3" fmla="*/ 31 h 31"/>
                <a:gd name="T4" fmla="*/ 0 w 36"/>
                <a:gd name="T5" fmla="*/ 17 h 31"/>
                <a:gd name="T6" fmla="*/ 28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8" y="31"/>
                  </a:lnTo>
                  <a:lnTo>
                    <a:pt x="0" y="17"/>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82" name="Freeform 204"/>
            <p:cNvSpPr>
              <a:spLocks/>
            </p:cNvSpPr>
            <p:nvPr userDrawn="1"/>
          </p:nvSpPr>
          <p:spPr bwMode="gray">
            <a:xfrm>
              <a:off x="10106026" y="5103813"/>
              <a:ext cx="58738" cy="49213"/>
            </a:xfrm>
            <a:custGeom>
              <a:avLst/>
              <a:gdLst>
                <a:gd name="T0" fmla="*/ 37 w 37"/>
                <a:gd name="T1" fmla="*/ 13 h 31"/>
                <a:gd name="T2" fmla="*/ 9 w 37"/>
                <a:gd name="T3" fmla="*/ 31 h 31"/>
                <a:gd name="T4" fmla="*/ 0 w 37"/>
                <a:gd name="T5" fmla="*/ 18 h 31"/>
                <a:gd name="T6" fmla="*/ 27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83" name="Freeform 206"/>
            <p:cNvSpPr>
              <a:spLocks/>
            </p:cNvSpPr>
            <p:nvPr userDrawn="1"/>
          </p:nvSpPr>
          <p:spPr bwMode="gray">
            <a:xfrm>
              <a:off x="10077450" y="505936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84" name="Freeform 207"/>
            <p:cNvSpPr>
              <a:spLocks/>
            </p:cNvSpPr>
            <p:nvPr userDrawn="1"/>
          </p:nvSpPr>
          <p:spPr bwMode="gray">
            <a:xfrm>
              <a:off x="10048875" y="5013325"/>
              <a:ext cx="55562" cy="50800"/>
            </a:xfrm>
            <a:custGeom>
              <a:avLst/>
              <a:gdLst>
                <a:gd name="T0" fmla="*/ 35 w 35"/>
                <a:gd name="T1" fmla="*/ 14 h 32"/>
                <a:gd name="T2" fmla="*/ 9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9"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85" name="Freeform 208"/>
            <p:cNvSpPr>
              <a:spLocks/>
            </p:cNvSpPr>
            <p:nvPr userDrawn="1"/>
          </p:nvSpPr>
          <p:spPr bwMode="gray">
            <a:xfrm>
              <a:off x="10017125" y="4970463"/>
              <a:ext cx="58737" cy="49213"/>
            </a:xfrm>
            <a:custGeom>
              <a:avLst/>
              <a:gdLst>
                <a:gd name="T0" fmla="*/ 37 w 37"/>
                <a:gd name="T1" fmla="*/ 13 h 31"/>
                <a:gd name="T2" fmla="*/ 10 w 37"/>
                <a:gd name="T3" fmla="*/ 31 h 31"/>
                <a:gd name="T4" fmla="*/ 0 w 37"/>
                <a:gd name="T5" fmla="*/ 17 h 31"/>
                <a:gd name="T6" fmla="*/ 28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10" y="31"/>
                  </a:lnTo>
                  <a:lnTo>
                    <a:pt x="0" y="17"/>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86" name="Freeform 209"/>
            <p:cNvSpPr>
              <a:spLocks/>
            </p:cNvSpPr>
            <p:nvPr userDrawn="1"/>
          </p:nvSpPr>
          <p:spPr bwMode="gray">
            <a:xfrm>
              <a:off x="9988550" y="4926013"/>
              <a:ext cx="58737" cy="47625"/>
            </a:xfrm>
            <a:custGeom>
              <a:avLst/>
              <a:gdLst>
                <a:gd name="T0" fmla="*/ 37 w 37"/>
                <a:gd name="T1" fmla="*/ 13 h 30"/>
                <a:gd name="T2" fmla="*/ 9 w 37"/>
                <a:gd name="T3" fmla="*/ 30 h 30"/>
                <a:gd name="T4" fmla="*/ 0 w 37"/>
                <a:gd name="T5" fmla="*/ 18 h 30"/>
                <a:gd name="T6" fmla="*/ 28 w 37"/>
                <a:gd name="T7" fmla="*/ 0 h 30"/>
                <a:gd name="T8" fmla="*/ 37 w 37"/>
                <a:gd name="T9" fmla="*/ 13 h 30"/>
              </a:gdLst>
              <a:ahLst/>
              <a:cxnLst>
                <a:cxn ang="0">
                  <a:pos x="T0" y="T1"/>
                </a:cxn>
                <a:cxn ang="0">
                  <a:pos x="T2" y="T3"/>
                </a:cxn>
                <a:cxn ang="0">
                  <a:pos x="T4" y="T5"/>
                </a:cxn>
                <a:cxn ang="0">
                  <a:pos x="T6" y="T7"/>
                </a:cxn>
                <a:cxn ang="0">
                  <a:pos x="T8" y="T9"/>
                </a:cxn>
              </a:cxnLst>
              <a:rect l="0" t="0" r="r" b="b"/>
              <a:pathLst>
                <a:path w="37" h="30">
                  <a:moveTo>
                    <a:pt x="37" y="13"/>
                  </a:moveTo>
                  <a:lnTo>
                    <a:pt x="9" y="30"/>
                  </a:lnTo>
                  <a:lnTo>
                    <a:pt x="0" y="18"/>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87" name="Freeform 210"/>
            <p:cNvSpPr>
              <a:spLocks/>
            </p:cNvSpPr>
            <p:nvPr userDrawn="1"/>
          </p:nvSpPr>
          <p:spPr bwMode="gray">
            <a:xfrm>
              <a:off x="10856913" y="6146800"/>
              <a:ext cx="50800" cy="46038"/>
            </a:xfrm>
            <a:custGeom>
              <a:avLst/>
              <a:gdLst>
                <a:gd name="T0" fmla="*/ 32 w 32"/>
                <a:gd name="T1" fmla="*/ 14 h 29"/>
                <a:gd name="T2" fmla="*/ 9 w 32"/>
                <a:gd name="T3" fmla="*/ 29 h 29"/>
                <a:gd name="T4" fmla="*/ 0 w 32"/>
                <a:gd name="T5" fmla="*/ 16 h 29"/>
                <a:gd name="T6" fmla="*/ 24 w 32"/>
                <a:gd name="T7" fmla="*/ 0 h 29"/>
                <a:gd name="T8" fmla="*/ 32 w 32"/>
                <a:gd name="T9" fmla="*/ 14 h 29"/>
              </a:gdLst>
              <a:ahLst/>
              <a:cxnLst>
                <a:cxn ang="0">
                  <a:pos x="T0" y="T1"/>
                </a:cxn>
                <a:cxn ang="0">
                  <a:pos x="T2" y="T3"/>
                </a:cxn>
                <a:cxn ang="0">
                  <a:pos x="T4" y="T5"/>
                </a:cxn>
                <a:cxn ang="0">
                  <a:pos x="T6" y="T7"/>
                </a:cxn>
                <a:cxn ang="0">
                  <a:pos x="T8" y="T9"/>
                </a:cxn>
              </a:cxnLst>
              <a:rect l="0" t="0" r="r" b="b"/>
              <a:pathLst>
                <a:path w="32" h="29">
                  <a:moveTo>
                    <a:pt x="32" y="14"/>
                  </a:moveTo>
                  <a:lnTo>
                    <a:pt x="9" y="29"/>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88" name="Freeform 211"/>
            <p:cNvSpPr>
              <a:spLocks/>
            </p:cNvSpPr>
            <p:nvPr userDrawn="1"/>
          </p:nvSpPr>
          <p:spPr bwMode="gray">
            <a:xfrm>
              <a:off x="10826750" y="61023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89" name="Freeform 212"/>
            <p:cNvSpPr>
              <a:spLocks/>
            </p:cNvSpPr>
            <p:nvPr userDrawn="1"/>
          </p:nvSpPr>
          <p:spPr bwMode="gray">
            <a:xfrm>
              <a:off x="10798175" y="60563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90" name="Freeform 213"/>
            <p:cNvSpPr>
              <a:spLocks/>
            </p:cNvSpPr>
            <p:nvPr userDrawn="1"/>
          </p:nvSpPr>
          <p:spPr bwMode="gray">
            <a:xfrm>
              <a:off x="10769600" y="6013450"/>
              <a:ext cx="52387" cy="46038"/>
            </a:xfrm>
            <a:custGeom>
              <a:avLst/>
              <a:gdLst>
                <a:gd name="T0" fmla="*/ 33 w 33"/>
                <a:gd name="T1" fmla="*/ 14 h 29"/>
                <a:gd name="T2" fmla="*/ 9 w 33"/>
                <a:gd name="T3" fmla="*/ 29 h 29"/>
                <a:gd name="T4" fmla="*/ 0 w 33"/>
                <a:gd name="T5" fmla="*/ 15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5"/>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91" name="Freeform 214"/>
            <p:cNvSpPr>
              <a:spLocks/>
            </p:cNvSpPr>
            <p:nvPr userDrawn="1"/>
          </p:nvSpPr>
          <p:spPr bwMode="gray">
            <a:xfrm>
              <a:off x="10739438" y="5946775"/>
              <a:ext cx="84137" cy="68263"/>
            </a:xfrm>
            <a:custGeom>
              <a:avLst/>
              <a:gdLst>
                <a:gd name="T0" fmla="*/ 53 w 53"/>
                <a:gd name="T1" fmla="*/ 14 h 43"/>
                <a:gd name="T2" fmla="*/ 8 w 53"/>
                <a:gd name="T3" fmla="*/ 43 h 43"/>
                <a:gd name="T4" fmla="*/ 0 w 53"/>
                <a:gd name="T5" fmla="*/ 30 h 43"/>
                <a:gd name="T6" fmla="*/ 45 w 53"/>
                <a:gd name="T7" fmla="*/ 0 h 43"/>
                <a:gd name="T8" fmla="*/ 53 w 53"/>
                <a:gd name="T9" fmla="*/ 14 h 43"/>
              </a:gdLst>
              <a:ahLst/>
              <a:cxnLst>
                <a:cxn ang="0">
                  <a:pos x="T0" y="T1"/>
                </a:cxn>
                <a:cxn ang="0">
                  <a:pos x="T2" y="T3"/>
                </a:cxn>
                <a:cxn ang="0">
                  <a:pos x="T4" y="T5"/>
                </a:cxn>
                <a:cxn ang="0">
                  <a:pos x="T6" y="T7"/>
                </a:cxn>
                <a:cxn ang="0">
                  <a:pos x="T8" y="T9"/>
                </a:cxn>
              </a:cxnLst>
              <a:rect l="0" t="0" r="r" b="b"/>
              <a:pathLst>
                <a:path w="53" h="43">
                  <a:moveTo>
                    <a:pt x="53" y="14"/>
                  </a:moveTo>
                  <a:lnTo>
                    <a:pt x="8" y="43"/>
                  </a:lnTo>
                  <a:lnTo>
                    <a:pt x="0" y="30"/>
                  </a:lnTo>
                  <a:lnTo>
                    <a:pt x="45" y="0"/>
                  </a:lnTo>
                  <a:lnTo>
                    <a:pt x="5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92" name="Freeform 215"/>
            <p:cNvSpPr>
              <a:spLocks/>
            </p:cNvSpPr>
            <p:nvPr userDrawn="1"/>
          </p:nvSpPr>
          <p:spPr bwMode="gray">
            <a:xfrm>
              <a:off x="10709275" y="59245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93" name="Freeform 216"/>
            <p:cNvSpPr>
              <a:spLocks/>
            </p:cNvSpPr>
            <p:nvPr userDrawn="1"/>
          </p:nvSpPr>
          <p:spPr bwMode="gray">
            <a:xfrm>
              <a:off x="10680700" y="58785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94" name="Freeform 217"/>
            <p:cNvSpPr>
              <a:spLocks/>
            </p:cNvSpPr>
            <p:nvPr userDrawn="1"/>
          </p:nvSpPr>
          <p:spPr bwMode="gray">
            <a:xfrm>
              <a:off x="10652125" y="5835650"/>
              <a:ext cx="50800" cy="46038"/>
            </a:xfrm>
            <a:custGeom>
              <a:avLst/>
              <a:gdLst>
                <a:gd name="T0" fmla="*/ 32 w 32"/>
                <a:gd name="T1" fmla="*/ 13 h 29"/>
                <a:gd name="T2" fmla="*/ 8 w 32"/>
                <a:gd name="T3" fmla="*/ 29 h 29"/>
                <a:gd name="T4" fmla="*/ 0 w 32"/>
                <a:gd name="T5" fmla="*/ 15 h 29"/>
                <a:gd name="T6" fmla="*/ 24 w 32"/>
                <a:gd name="T7" fmla="*/ 0 h 29"/>
                <a:gd name="T8" fmla="*/ 32 w 32"/>
                <a:gd name="T9" fmla="*/ 13 h 29"/>
              </a:gdLst>
              <a:ahLst/>
              <a:cxnLst>
                <a:cxn ang="0">
                  <a:pos x="T0" y="T1"/>
                </a:cxn>
                <a:cxn ang="0">
                  <a:pos x="T2" y="T3"/>
                </a:cxn>
                <a:cxn ang="0">
                  <a:pos x="T4" y="T5"/>
                </a:cxn>
                <a:cxn ang="0">
                  <a:pos x="T6" y="T7"/>
                </a:cxn>
                <a:cxn ang="0">
                  <a:pos x="T8" y="T9"/>
                </a:cxn>
              </a:cxnLst>
              <a:rect l="0" t="0" r="r" b="b"/>
              <a:pathLst>
                <a:path w="32" h="29">
                  <a:moveTo>
                    <a:pt x="32" y="13"/>
                  </a:moveTo>
                  <a:lnTo>
                    <a:pt x="8" y="29"/>
                  </a:lnTo>
                  <a:lnTo>
                    <a:pt x="0" y="15"/>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95" name="Freeform 218"/>
            <p:cNvSpPr>
              <a:spLocks/>
            </p:cNvSpPr>
            <p:nvPr userDrawn="1"/>
          </p:nvSpPr>
          <p:spPr bwMode="gray">
            <a:xfrm>
              <a:off x="10620375" y="5791200"/>
              <a:ext cx="52387" cy="44450"/>
            </a:xfrm>
            <a:custGeom>
              <a:avLst/>
              <a:gdLst>
                <a:gd name="T0" fmla="*/ 33 w 33"/>
                <a:gd name="T1" fmla="*/ 14 h 28"/>
                <a:gd name="T2" fmla="*/ 9 w 33"/>
                <a:gd name="T3" fmla="*/ 28 h 28"/>
                <a:gd name="T4" fmla="*/ 0 w 33"/>
                <a:gd name="T5" fmla="*/ 15 h 28"/>
                <a:gd name="T6" fmla="*/ 24 w 33"/>
                <a:gd name="T7" fmla="*/ 0 h 28"/>
                <a:gd name="T8" fmla="*/ 33 w 33"/>
                <a:gd name="T9" fmla="*/ 14 h 28"/>
              </a:gdLst>
              <a:ahLst/>
              <a:cxnLst>
                <a:cxn ang="0">
                  <a:pos x="T0" y="T1"/>
                </a:cxn>
                <a:cxn ang="0">
                  <a:pos x="T2" y="T3"/>
                </a:cxn>
                <a:cxn ang="0">
                  <a:pos x="T4" y="T5"/>
                </a:cxn>
                <a:cxn ang="0">
                  <a:pos x="T6" y="T7"/>
                </a:cxn>
                <a:cxn ang="0">
                  <a:pos x="T8" y="T9"/>
                </a:cxn>
              </a:cxnLst>
              <a:rect l="0" t="0" r="r" b="b"/>
              <a:pathLst>
                <a:path w="33" h="28">
                  <a:moveTo>
                    <a:pt x="33" y="14"/>
                  </a:moveTo>
                  <a:lnTo>
                    <a:pt x="9" y="28"/>
                  </a:lnTo>
                  <a:lnTo>
                    <a:pt x="0" y="15"/>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96" name="Freeform 219"/>
            <p:cNvSpPr>
              <a:spLocks/>
            </p:cNvSpPr>
            <p:nvPr userDrawn="1"/>
          </p:nvSpPr>
          <p:spPr bwMode="gray">
            <a:xfrm>
              <a:off x="10591800" y="5724525"/>
              <a:ext cx="85725" cy="68263"/>
            </a:xfrm>
            <a:custGeom>
              <a:avLst/>
              <a:gdLst>
                <a:gd name="T0" fmla="*/ 54 w 54"/>
                <a:gd name="T1" fmla="*/ 14 h 43"/>
                <a:gd name="T2" fmla="*/ 9 w 54"/>
                <a:gd name="T3" fmla="*/ 43 h 43"/>
                <a:gd name="T4" fmla="*/ 0 w 54"/>
                <a:gd name="T5" fmla="*/ 30 h 43"/>
                <a:gd name="T6" fmla="*/ 44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9" y="43"/>
                  </a:lnTo>
                  <a:lnTo>
                    <a:pt x="0" y="30"/>
                  </a:lnTo>
                  <a:lnTo>
                    <a:pt x="44"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97" name="Freeform 220"/>
            <p:cNvSpPr>
              <a:spLocks/>
            </p:cNvSpPr>
            <p:nvPr userDrawn="1"/>
          </p:nvSpPr>
          <p:spPr bwMode="gray">
            <a:xfrm>
              <a:off x="10563225" y="570071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98" name="Freeform 221"/>
            <p:cNvSpPr>
              <a:spLocks/>
            </p:cNvSpPr>
            <p:nvPr userDrawn="1"/>
          </p:nvSpPr>
          <p:spPr bwMode="gray">
            <a:xfrm>
              <a:off x="10533063" y="5656263"/>
              <a:ext cx="52387" cy="47625"/>
            </a:xfrm>
            <a:custGeom>
              <a:avLst/>
              <a:gdLst>
                <a:gd name="T0" fmla="*/ 33 w 33"/>
                <a:gd name="T1" fmla="*/ 14 h 30"/>
                <a:gd name="T2" fmla="*/ 9 w 33"/>
                <a:gd name="T3" fmla="*/ 30 h 30"/>
                <a:gd name="T4" fmla="*/ 0 w 33"/>
                <a:gd name="T5" fmla="*/ 16 h 30"/>
                <a:gd name="T6" fmla="*/ 23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99" name="Freeform 222"/>
            <p:cNvSpPr>
              <a:spLocks/>
            </p:cNvSpPr>
            <p:nvPr userDrawn="1"/>
          </p:nvSpPr>
          <p:spPr bwMode="gray">
            <a:xfrm>
              <a:off x="10502900" y="5613400"/>
              <a:ext cx="52387" cy="44450"/>
            </a:xfrm>
            <a:custGeom>
              <a:avLst/>
              <a:gdLst>
                <a:gd name="T0" fmla="*/ 33 w 33"/>
                <a:gd name="T1" fmla="*/ 12 h 28"/>
                <a:gd name="T2" fmla="*/ 9 w 33"/>
                <a:gd name="T3" fmla="*/ 28 h 28"/>
                <a:gd name="T4" fmla="*/ 0 w 33"/>
                <a:gd name="T5" fmla="*/ 15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5"/>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00" name="Freeform 223"/>
            <p:cNvSpPr>
              <a:spLocks/>
            </p:cNvSpPr>
            <p:nvPr userDrawn="1"/>
          </p:nvSpPr>
          <p:spPr bwMode="gray">
            <a:xfrm>
              <a:off x="10474325" y="5568950"/>
              <a:ext cx="50800" cy="44450"/>
            </a:xfrm>
            <a:custGeom>
              <a:avLst/>
              <a:gdLst>
                <a:gd name="T0" fmla="*/ 32 w 32"/>
                <a:gd name="T1" fmla="*/ 13 h 28"/>
                <a:gd name="T2" fmla="*/ 8 w 32"/>
                <a:gd name="T3" fmla="*/ 28 h 28"/>
                <a:gd name="T4" fmla="*/ 0 w 32"/>
                <a:gd name="T5" fmla="*/ 16 h 28"/>
                <a:gd name="T6" fmla="*/ 24 w 32"/>
                <a:gd name="T7" fmla="*/ 0 h 28"/>
                <a:gd name="T8" fmla="*/ 32 w 32"/>
                <a:gd name="T9" fmla="*/ 13 h 28"/>
              </a:gdLst>
              <a:ahLst/>
              <a:cxnLst>
                <a:cxn ang="0">
                  <a:pos x="T0" y="T1"/>
                </a:cxn>
                <a:cxn ang="0">
                  <a:pos x="T2" y="T3"/>
                </a:cxn>
                <a:cxn ang="0">
                  <a:pos x="T4" y="T5"/>
                </a:cxn>
                <a:cxn ang="0">
                  <a:pos x="T6" y="T7"/>
                </a:cxn>
                <a:cxn ang="0">
                  <a:pos x="T8" y="T9"/>
                </a:cxn>
              </a:cxnLst>
              <a:rect l="0" t="0" r="r" b="b"/>
              <a:pathLst>
                <a:path w="32" h="28">
                  <a:moveTo>
                    <a:pt x="32" y="13"/>
                  </a:moveTo>
                  <a:lnTo>
                    <a:pt x="8" y="28"/>
                  </a:lnTo>
                  <a:lnTo>
                    <a:pt x="0" y="16"/>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01" name="Freeform 224"/>
            <p:cNvSpPr>
              <a:spLocks/>
            </p:cNvSpPr>
            <p:nvPr userDrawn="1"/>
          </p:nvSpPr>
          <p:spPr bwMode="gray">
            <a:xfrm>
              <a:off x="10444163" y="550227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02" name="Freeform 225"/>
            <p:cNvSpPr>
              <a:spLocks/>
            </p:cNvSpPr>
            <p:nvPr userDrawn="1"/>
          </p:nvSpPr>
          <p:spPr bwMode="gray">
            <a:xfrm>
              <a:off x="10415588" y="547846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03" name="Freeform 226"/>
            <p:cNvSpPr>
              <a:spLocks/>
            </p:cNvSpPr>
            <p:nvPr userDrawn="1"/>
          </p:nvSpPr>
          <p:spPr bwMode="gray">
            <a:xfrm>
              <a:off x="10385425" y="5434013"/>
              <a:ext cx="52387" cy="46038"/>
            </a:xfrm>
            <a:custGeom>
              <a:avLst/>
              <a:gdLst>
                <a:gd name="T0" fmla="*/ 33 w 33"/>
                <a:gd name="T1" fmla="*/ 13 h 29"/>
                <a:gd name="T2" fmla="*/ 10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10"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04" name="Freeform 227"/>
            <p:cNvSpPr>
              <a:spLocks/>
            </p:cNvSpPr>
            <p:nvPr userDrawn="1"/>
          </p:nvSpPr>
          <p:spPr bwMode="gray">
            <a:xfrm>
              <a:off x="10355263" y="5391150"/>
              <a:ext cx="52387" cy="44450"/>
            </a:xfrm>
            <a:custGeom>
              <a:avLst/>
              <a:gdLst>
                <a:gd name="T0" fmla="*/ 33 w 33"/>
                <a:gd name="T1" fmla="*/ 13 h 28"/>
                <a:gd name="T2" fmla="*/ 9 w 33"/>
                <a:gd name="T3" fmla="*/ 28 h 28"/>
                <a:gd name="T4" fmla="*/ 0 w 33"/>
                <a:gd name="T5" fmla="*/ 14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4"/>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05" name="Freeform 228"/>
            <p:cNvSpPr>
              <a:spLocks/>
            </p:cNvSpPr>
            <p:nvPr userDrawn="1"/>
          </p:nvSpPr>
          <p:spPr bwMode="gray">
            <a:xfrm>
              <a:off x="10326688" y="53451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06" name="Freeform 229"/>
            <p:cNvSpPr>
              <a:spLocks/>
            </p:cNvSpPr>
            <p:nvPr userDrawn="1"/>
          </p:nvSpPr>
          <p:spPr bwMode="gray">
            <a:xfrm>
              <a:off x="10298113" y="528002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07" name="Freeform 230"/>
            <p:cNvSpPr>
              <a:spLocks/>
            </p:cNvSpPr>
            <p:nvPr userDrawn="1"/>
          </p:nvSpPr>
          <p:spPr bwMode="gray">
            <a:xfrm>
              <a:off x="10269538" y="5256213"/>
              <a:ext cx="49212" cy="46038"/>
            </a:xfrm>
            <a:custGeom>
              <a:avLst/>
              <a:gdLst>
                <a:gd name="T0" fmla="*/ 31 w 31"/>
                <a:gd name="T1" fmla="*/ 14 h 29"/>
                <a:gd name="T2" fmla="*/ 7 w 31"/>
                <a:gd name="T3" fmla="*/ 29 h 29"/>
                <a:gd name="T4" fmla="*/ 0 w 31"/>
                <a:gd name="T5" fmla="*/ 16 h 29"/>
                <a:gd name="T6" fmla="*/ 23 w 31"/>
                <a:gd name="T7" fmla="*/ 0 h 29"/>
                <a:gd name="T8" fmla="*/ 31 w 31"/>
                <a:gd name="T9" fmla="*/ 14 h 29"/>
              </a:gdLst>
              <a:ahLst/>
              <a:cxnLst>
                <a:cxn ang="0">
                  <a:pos x="T0" y="T1"/>
                </a:cxn>
                <a:cxn ang="0">
                  <a:pos x="T2" y="T3"/>
                </a:cxn>
                <a:cxn ang="0">
                  <a:pos x="T4" y="T5"/>
                </a:cxn>
                <a:cxn ang="0">
                  <a:pos x="T6" y="T7"/>
                </a:cxn>
                <a:cxn ang="0">
                  <a:pos x="T8" y="T9"/>
                </a:cxn>
              </a:cxnLst>
              <a:rect l="0" t="0" r="r" b="b"/>
              <a:pathLst>
                <a:path w="31" h="29">
                  <a:moveTo>
                    <a:pt x="31" y="14"/>
                  </a:moveTo>
                  <a:lnTo>
                    <a:pt x="7" y="29"/>
                  </a:lnTo>
                  <a:lnTo>
                    <a:pt x="0" y="16"/>
                  </a:lnTo>
                  <a:lnTo>
                    <a:pt x="23" y="0"/>
                  </a:lnTo>
                  <a:lnTo>
                    <a:pt x="31"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08" name="Freeform 231"/>
            <p:cNvSpPr>
              <a:spLocks/>
            </p:cNvSpPr>
            <p:nvPr userDrawn="1"/>
          </p:nvSpPr>
          <p:spPr bwMode="gray">
            <a:xfrm>
              <a:off x="10237788" y="5213350"/>
              <a:ext cx="52387" cy="44450"/>
            </a:xfrm>
            <a:custGeom>
              <a:avLst/>
              <a:gdLst>
                <a:gd name="T0" fmla="*/ 33 w 33"/>
                <a:gd name="T1" fmla="*/ 12 h 28"/>
                <a:gd name="T2" fmla="*/ 9 w 33"/>
                <a:gd name="T3" fmla="*/ 28 h 28"/>
                <a:gd name="T4" fmla="*/ 0 w 33"/>
                <a:gd name="T5" fmla="*/ 14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4"/>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09" name="Freeform 232"/>
            <p:cNvSpPr>
              <a:spLocks/>
            </p:cNvSpPr>
            <p:nvPr userDrawn="1"/>
          </p:nvSpPr>
          <p:spPr bwMode="gray">
            <a:xfrm>
              <a:off x="10209213" y="5168900"/>
              <a:ext cx="52387" cy="44450"/>
            </a:xfrm>
            <a:custGeom>
              <a:avLst/>
              <a:gdLst>
                <a:gd name="T0" fmla="*/ 33 w 33"/>
                <a:gd name="T1" fmla="*/ 13 h 28"/>
                <a:gd name="T2" fmla="*/ 9 w 33"/>
                <a:gd name="T3" fmla="*/ 28 h 28"/>
                <a:gd name="T4" fmla="*/ 0 w 33"/>
                <a:gd name="T5" fmla="*/ 15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5"/>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10" name="Freeform 233"/>
            <p:cNvSpPr>
              <a:spLocks/>
            </p:cNvSpPr>
            <p:nvPr userDrawn="1"/>
          </p:nvSpPr>
          <p:spPr bwMode="gray">
            <a:xfrm>
              <a:off x="10180638" y="512286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11" name="Freeform 234"/>
            <p:cNvSpPr>
              <a:spLocks/>
            </p:cNvSpPr>
            <p:nvPr userDrawn="1"/>
          </p:nvSpPr>
          <p:spPr bwMode="gray">
            <a:xfrm>
              <a:off x="10148888" y="5056188"/>
              <a:ext cx="85725" cy="68263"/>
            </a:xfrm>
            <a:custGeom>
              <a:avLst/>
              <a:gdLst>
                <a:gd name="T0" fmla="*/ 54 w 54"/>
                <a:gd name="T1" fmla="*/ 14 h 43"/>
                <a:gd name="T2" fmla="*/ 10 w 54"/>
                <a:gd name="T3" fmla="*/ 43 h 43"/>
                <a:gd name="T4" fmla="*/ 0 w 54"/>
                <a:gd name="T5" fmla="*/ 30 h 43"/>
                <a:gd name="T6" fmla="*/ 45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10" y="43"/>
                  </a:lnTo>
                  <a:lnTo>
                    <a:pt x="0" y="30"/>
                  </a:lnTo>
                  <a:lnTo>
                    <a:pt x="45"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12" name="Freeform 235"/>
            <p:cNvSpPr>
              <a:spLocks/>
            </p:cNvSpPr>
            <p:nvPr userDrawn="1"/>
          </p:nvSpPr>
          <p:spPr bwMode="gray">
            <a:xfrm>
              <a:off x="10120313" y="5033963"/>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13" name="Freeform 236"/>
            <p:cNvSpPr>
              <a:spLocks/>
            </p:cNvSpPr>
            <p:nvPr userDrawn="1"/>
          </p:nvSpPr>
          <p:spPr bwMode="gray">
            <a:xfrm>
              <a:off x="10091738" y="4991100"/>
              <a:ext cx="50800" cy="44450"/>
            </a:xfrm>
            <a:custGeom>
              <a:avLst/>
              <a:gdLst>
                <a:gd name="T0" fmla="*/ 32 w 32"/>
                <a:gd name="T1" fmla="*/ 12 h 28"/>
                <a:gd name="T2" fmla="*/ 8 w 32"/>
                <a:gd name="T3" fmla="*/ 28 h 28"/>
                <a:gd name="T4" fmla="*/ 0 w 32"/>
                <a:gd name="T5" fmla="*/ 14 h 28"/>
                <a:gd name="T6" fmla="*/ 24 w 32"/>
                <a:gd name="T7" fmla="*/ 0 h 28"/>
                <a:gd name="T8" fmla="*/ 32 w 32"/>
                <a:gd name="T9" fmla="*/ 12 h 28"/>
              </a:gdLst>
              <a:ahLst/>
              <a:cxnLst>
                <a:cxn ang="0">
                  <a:pos x="T0" y="T1"/>
                </a:cxn>
                <a:cxn ang="0">
                  <a:pos x="T2" y="T3"/>
                </a:cxn>
                <a:cxn ang="0">
                  <a:pos x="T4" y="T5"/>
                </a:cxn>
                <a:cxn ang="0">
                  <a:pos x="T6" y="T7"/>
                </a:cxn>
                <a:cxn ang="0">
                  <a:pos x="T8" y="T9"/>
                </a:cxn>
              </a:cxnLst>
              <a:rect l="0" t="0" r="r" b="b"/>
              <a:pathLst>
                <a:path w="32" h="28">
                  <a:moveTo>
                    <a:pt x="32" y="12"/>
                  </a:moveTo>
                  <a:lnTo>
                    <a:pt x="8" y="28"/>
                  </a:lnTo>
                  <a:lnTo>
                    <a:pt x="0" y="14"/>
                  </a:lnTo>
                  <a:lnTo>
                    <a:pt x="24" y="0"/>
                  </a:lnTo>
                  <a:lnTo>
                    <a:pt x="32"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14" name="Freeform 237"/>
            <p:cNvSpPr>
              <a:spLocks/>
            </p:cNvSpPr>
            <p:nvPr userDrawn="1"/>
          </p:nvSpPr>
          <p:spPr bwMode="gray">
            <a:xfrm>
              <a:off x="10061575" y="4945063"/>
              <a:ext cx="52387" cy="46038"/>
            </a:xfrm>
            <a:custGeom>
              <a:avLst/>
              <a:gdLst>
                <a:gd name="T0" fmla="*/ 33 w 33"/>
                <a:gd name="T1" fmla="*/ 14 h 29"/>
                <a:gd name="T2" fmla="*/ 9 w 33"/>
                <a:gd name="T3" fmla="*/ 29 h 29"/>
                <a:gd name="T4" fmla="*/ 0 w 33"/>
                <a:gd name="T5" fmla="*/ 16 h 29"/>
                <a:gd name="T6" fmla="*/ 24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15" name="Freeform 238"/>
            <p:cNvSpPr>
              <a:spLocks/>
            </p:cNvSpPr>
            <p:nvPr userDrawn="1"/>
          </p:nvSpPr>
          <p:spPr bwMode="gray">
            <a:xfrm>
              <a:off x="10033000" y="4900613"/>
              <a:ext cx="52387" cy="46038"/>
            </a:xfrm>
            <a:custGeom>
              <a:avLst/>
              <a:gdLst>
                <a:gd name="T0" fmla="*/ 33 w 33"/>
                <a:gd name="T1" fmla="*/ 14 h 29"/>
                <a:gd name="T2" fmla="*/ 9 w 33"/>
                <a:gd name="T3" fmla="*/ 29 h 29"/>
                <a:gd name="T4" fmla="*/ 0 w 33"/>
                <a:gd name="T5" fmla="*/ 16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Tree>
    <p:extLst>
      <p:ext uri="{BB962C8B-B14F-4D97-AF65-F5344CB8AC3E}">
        <p14:creationId xmlns:p14="http://schemas.microsoft.com/office/powerpoint/2010/main" val="42569452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Title Slide 2">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01977" y="2084187"/>
            <a:ext cx="5378549" cy="1793090"/>
          </a:xfrm>
          <a:noFill/>
        </p:spPr>
        <p:txBody>
          <a:bodyPr lIns="146304" tIns="91440" rIns="146304" bIns="91440" anchor="t" anchorCtr="0"/>
          <a:lstStyle>
            <a:lvl1pPr>
              <a:defRPr sz="3971" spc="-74"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01976" y="3878574"/>
            <a:ext cx="4706231" cy="1792326"/>
          </a:xfrm>
          <a:noFill/>
        </p:spPr>
        <p:txBody>
          <a:bodyPr lIns="164592" tIns="109728" rIns="164592" bIns="109728">
            <a:noAutofit/>
          </a:bodyPr>
          <a:lstStyle>
            <a:lvl1pPr marL="0" indent="0">
              <a:spcBef>
                <a:spcPts val="0"/>
              </a:spcBef>
              <a:buNone/>
              <a:defRPr sz="2353" spc="0" baseline="0">
                <a:gradFill>
                  <a:gsLst>
                    <a:gs pos="91000">
                      <a:schemeClr val="tx1"/>
                    </a:gs>
                    <a:gs pos="0">
                      <a:schemeClr val="tx1"/>
                    </a:gs>
                  </a:gsLst>
                  <a:lin ang="5400000" scaled="0"/>
                </a:gradFill>
                <a:latin typeface="+mn-lt"/>
              </a:defRPr>
            </a:lvl1pPr>
          </a:lstStyle>
          <a:p>
            <a:pPr lvl="0"/>
            <a:r>
              <a:rPr lang="en-US"/>
              <a:t>Speaker name</a:t>
            </a:r>
          </a:p>
        </p:txBody>
      </p:sp>
      <p:pic>
        <p:nvPicPr>
          <p:cNvPr id="3" name="Picture 2"/>
          <p:cNvPicPr>
            <a:picLocks noChangeAspect="1"/>
          </p:cNvPicPr>
          <p:nvPr/>
        </p:nvPicPr>
        <p:blipFill>
          <a:blip r:embed="rId2"/>
          <a:stretch>
            <a:fillRect/>
          </a:stretch>
        </p:blipFill>
        <p:spPr bwMode="black">
          <a:xfrm>
            <a:off x="336159" y="470067"/>
            <a:ext cx="1090693" cy="304828"/>
          </a:xfrm>
          <a:prstGeom prst="rect">
            <a:avLst/>
          </a:prstGeom>
        </p:spPr>
      </p:pic>
      <p:grpSp>
        <p:nvGrpSpPr>
          <p:cNvPr id="616" name="Group 615"/>
          <p:cNvGrpSpPr>
            <a:grpSpLocks noChangeAspect="1"/>
          </p:cNvGrpSpPr>
          <p:nvPr/>
        </p:nvGrpSpPr>
        <p:grpSpPr bwMode="gray">
          <a:xfrm>
            <a:off x="5580526" y="2676792"/>
            <a:ext cx="3563474" cy="4181209"/>
            <a:chOff x="7670801" y="3252788"/>
            <a:chExt cx="4017963" cy="3535362"/>
          </a:xfrm>
        </p:grpSpPr>
        <p:sp>
          <p:nvSpPr>
            <p:cNvPr id="617" name="Freeform 7"/>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BA8C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18" name="Freeform 8"/>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close/>
                </a:path>
              </a:pathLst>
            </a:custGeom>
            <a:solidFill>
              <a:srgbClr val="5DB1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19" name="Freeform 9"/>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20" name="Freeform 10"/>
            <p:cNvSpPr>
              <a:spLocks/>
            </p:cNvSpPr>
            <p:nvPr userDrawn="1"/>
          </p:nvSpPr>
          <p:spPr bwMode="gray">
            <a:xfrm>
              <a:off x="8637588" y="5445125"/>
              <a:ext cx="465138" cy="623888"/>
            </a:xfrm>
            <a:custGeom>
              <a:avLst/>
              <a:gdLst>
                <a:gd name="T0" fmla="*/ 202 w 257"/>
                <a:gd name="T1" fmla="*/ 3 h 348"/>
                <a:gd name="T2" fmla="*/ 171 w 257"/>
                <a:gd name="T3" fmla="*/ 43 h 348"/>
                <a:gd name="T4" fmla="*/ 245 w 257"/>
                <a:gd name="T5" fmla="*/ 323 h 348"/>
                <a:gd name="T6" fmla="*/ 257 w 257"/>
                <a:gd name="T7" fmla="*/ 329 h 348"/>
                <a:gd name="T8" fmla="*/ 109 w 257"/>
                <a:gd name="T9" fmla="*/ 319 h 348"/>
                <a:gd name="T10" fmla="*/ 47 w 257"/>
                <a:gd name="T11" fmla="*/ 87 h 348"/>
                <a:gd name="T12" fmla="*/ 202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2" y="3"/>
                  </a:moveTo>
                  <a:cubicBezTo>
                    <a:pt x="190" y="15"/>
                    <a:pt x="180" y="28"/>
                    <a:pt x="171" y="43"/>
                  </a:cubicBezTo>
                  <a:cubicBezTo>
                    <a:pt x="114" y="141"/>
                    <a:pt x="148" y="266"/>
                    <a:pt x="245" y="323"/>
                  </a:cubicBezTo>
                  <a:cubicBezTo>
                    <a:pt x="249" y="325"/>
                    <a:pt x="253" y="327"/>
                    <a:pt x="257" y="329"/>
                  </a:cubicBezTo>
                  <a:cubicBezTo>
                    <a:pt x="210" y="348"/>
                    <a:pt x="156" y="346"/>
                    <a:pt x="109" y="319"/>
                  </a:cubicBezTo>
                  <a:cubicBezTo>
                    <a:pt x="28" y="272"/>
                    <a:pt x="0" y="168"/>
                    <a:pt x="47" y="87"/>
                  </a:cubicBezTo>
                  <a:cubicBezTo>
                    <a:pt x="80" y="31"/>
                    <a:pt x="140" y="0"/>
                    <a:pt x="202" y="3"/>
                  </a:cubicBezTo>
                </a:path>
              </a:pathLst>
            </a:custGeom>
            <a:solidFill>
              <a:srgbClr val="0075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21" name="Freeform 11"/>
            <p:cNvSpPr>
              <a:spLocks/>
            </p:cNvSpPr>
            <p:nvPr userDrawn="1"/>
          </p:nvSpPr>
          <p:spPr bwMode="gray">
            <a:xfrm>
              <a:off x="7670801" y="3711575"/>
              <a:ext cx="3227388" cy="2381250"/>
            </a:xfrm>
            <a:custGeom>
              <a:avLst/>
              <a:gdLst>
                <a:gd name="T0" fmla="*/ 0 w 1788"/>
                <a:gd name="T1" fmla="*/ 0 h 1326"/>
                <a:gd name="T2" fmla="*/ 1788 w 1788"/>
                <a:gd name="T3" fmla="*/ 0 h 1326"/>
                <a:gd name="T4" fmla="*/ 1788 w 1788"/>
                <a:gd name="T5" fmla="*/ 1326 h 1326"/>
                <a:gd name="T6" fmla="*/ 101 w 1788"/>
                <a:gd name="T7" fmla="*/ 1326 h 1326"/>
                <a:gd name="T8" fmla="*/ 0 w 1788"/>
                <a:gd name="T9" fmla="*/ 1225 h 1326"/>
                <a:gd name="T10" fmla="*/ 0 w 1788"/>
                <a:gd name="T11" fmla="*/ 0 h 1326"/>
              </a:gdLst>
              <a:ahLst/>
              <a:cxnLst>
                <a:cxn ang="0">
                  <a:pos x="T0" y="T1"/>
                </a:cxn>
                <a:cxn ang="0">
                  <a:pos x="T2" y="T3"/>
                </a:cxn>
                <a:cxn ang="0">
                  <a:pos x="T4" y="T5"/>
                </a:cxn>
                <a:cxn ang="0">
                  <a:pos x="T6" y="T7"/>
                </a:cxn>
                <a:cxn ang="0">
                  <a:pos x="T8" y="T9"/>
                </a:cxn>
                <a:cxn ang="0">
                  <a:pos x="T10" y="T11"/>
                </a:cxn>
              </a:cxnLst>
              <a:rect l="0" t="0" r="r" b="b"/>
              <a:pathLst>
                <a:path w="1788" h="1326">
                  <a:moveTo>
                    <a:pt x="0" y="0"/>
                  </a:moveTo>
                  <a:cubicBezTo>
                    <a:pt x="1788" y="0"/>
                    <a:pt x="1788" y="0"/>
                    <a:pt x="1788" y="0"/>
                  </a:cubicBezTo>
                  <a:cubicBezTo>
                    <a:pt x="1788" y="1326"/>
                    <a:pt x="1788" y="1326"/>
                    <a:pt x="1788" y="1326"/>
                  </a:cubicBezTo>
                  <a:cubicBezTo>
                    <a:pt x="101" y="1326"/>
                    <a:pt x="101" y="1326"/>
                    <a:pt x="101" y="1326"/>
                  </a:cubicBezTo>
                  <a:cubicBezTo>
                    <a:pt x="45" y="1326"/>
                    <a:pt x="0" y="1281"/>
                    <a:pt x="0" y="1225"/>
                  </a:cubicBezTo>
                  <a:cubicBezTo>
                    <a:pt x="0" y="0"/>
                    <a:pt x="0" y="0"/>
                    <a:pt x="0" y="0"/>
                  </a:cubicBezTo>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22" name="Freeform 12"/>
            <p:cNvSpPr>
              <a:spLocks/>
            </p:cNvSpPr>
            <p:nvPr userDrawn="1"/>
          </p:nvSpPr>
          <p:spPr bwMode="gray">
            <a:xfrm>
              <a:off x="7681913" y="3802063"/>
              <a:ext cx="3122613" cy="2201863"/>
            </a:xfrm>
            <a:custGeom>
              <a:avLst/>
              <a:gdLst>
                <a:gd name="T0" fmla="*/ 1730 w 1730"/>
                <a:gd name="T1" fmla="*/ 0 h 1226"/>
                <a:gd name="T2" fmla="*/ 320 w 1730"/>
                <a:gd name="T3" fmla="*/ 0 h 1226"/>
                <a:gd name="T4" fmla="*/ 320 w 1730"/>
                <a:gd name="T5" fmla="*/ 19 h 1226"/>
                <a:gd name="T6" fmla="*/ 1711 w 1730"/>
                <a:gd name="T7" fmla="*/ 19 h 1226"/>
                <a:gd name="T8" fmla="*/ 1711 w 1730"/>
                <a:gd name="T9" fmla="*/ 1207 h 1226"/>
                <a:gd name="T10" fmla="*/ 0 w 1730"/>
                <a:gd name="T11" fmla="*/ 1207 h 1226"/>
                <a:gd name="T12" fmla="*/ 8 w 1730"/>
                <a:gd name="T13" fmla="*/ 1226 h 1226"/>
                <a:gd name="T14" fmla="*/ 1730 w 1730"/>
                <a:gd name="T15" fmla="*/ 1226 h 1226"/>
                <a:gd name="T16" fmla="*/ 1730 w 1730"/>
                <a:gd name="T17" fmla="*/ 0 h 1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0" h="1226">
                  <a:moveTo>
                    <a:pt x="1730" y="0"/>
                  </a:moveTo>
                  <a:cubicBezTo>
                    <a:pt x="320" y="0"/>
                    <a:pt x="320" y="0"/>
                    <a:pt x="320" y="0"/>
                  </a:cubicBezTo>
                  <a:cubicBezTo>
                    <a:pt x="320" y="19"/>
                    <a:pt x="320" y="19"/>
                    <a:pt x="320" y="19"/>
                  </a:cubicBezTo>
                  <a:cubicBezTo>
                    <a:pt x="1711" y="19"/>
                    <a:pt x="1711" y="19"/>
                    <a:pt x="1711" y="19"/>
                  </a:cubicBezTo>
                  <a:cubicBezTo>
                    <a:pt x="1711" y="1207"/>
                    <a:pt x="1711" y="1207"/>
                    <a:pt x="1711" y="1207"/>
                  </a:cubicBezTo>
                  <a:cubicBezTo>
                    <a:pt x="0" y="1207"/>
                    <a:pt x="0" y="1207"/>
                    <a:pt x="0" y="1207"/>
                  </a:cubicBezTo>
                  <a:cubicBezTo>
                    <a:pt x="2" y="1214"/>
                    <a:pt x="5" y="1220"/>
                    <a:pt x="8" y="1226"/>
                  </a:cubicBezTo>
                  <a:cubicBezTo>
                    <a:pt x="1730" y="1226"/>
                    <a:pt x="1730" y="1226"/>
                    <a:pt x="1730" y="1226"/>
                  </a:cubicBezTo>
                  <a:cubicBezTo>
                    <a:pt x="1730" y="0"/>
                    <a:pt x="1730" y="0"/>
                    <a:pt x="1730" y="0"/>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23" name="Freeform 13"/>
            <p:cNvSpPr>
              <a:spLocks/>
            </p:cNvSpPr>
            <p:nvPr userDrawn="1"/>
          </p:nvSpPr>
          <p:spPr bwMode="gray">
            <a:xfrm>
              <a:off x="7670801" y="3711575"/>
              <a:ext cx="585788" cy="2347913"/>
            </a:xfrm>
            <a:custGeom>
              <a:avLst/>
              <a:gdLst>
                <a:gd name="T0" fmla="*/ 325 w 325"/>
                <a:gd name="T1" fmla="*/ 0 h 1307"/>
                <a:gd name="T2" fmla="*/ 325 w 325"/>
                <a:gd name="T3" fmla="*/ 1202 h 1307"/>
                <a:gd name="T4" fmla="*/ 155 w 325"/>
                <a:gd name="T5" fmla="*/ 1202 h 1307"/>
                <a:gd name="T6" fmla="*/ 43 w 325"/>
                <a:gd name="T7" fmla="*/ 1307 h 1307"/>
                <a:gd name="T8" fmla="*/ 1 w 325"/>
                <a:gd name="T9" fmla="*/ 1235 h 1307"/>
                <a:gd name="T10" fmla="*/ 0 w 325"/>
                <a:gd name="T11" fmla="*/ 0 h 1307"/>
                <a:gd name="T12" fmla="*/ 325 w 325"/>
                <a:gd name="T13" fmla="*/ 0 h 1307"/>
              </a:gdLst>
              <a:ahLst/>
              <a:cxnLst>
                <a:cxn ang="0">
                  <a:pos x="T0" y="T1"/>
                </a:cxn>
                <a:cxn ang="0">
                  <a:pos x="T2" y="T3"/>
                </a:cxn>
                <a:cxn ang="0">
                  <a:pos x="T4" y="T5"/>
                </a:cxn>
                <a:cxn ang="0">
                  <a:pos x="T6" y="T7"/>
                </a:cxn>
                <a:cxn ang="0">
                  <a:pos x="T8" y="T9"/>
                </a:cxn>
                <a:cxn ang="0">
                  <a:pos x="T10" y="T11"/>
                </a:cxn>
                <a:cxn ang="0">
                  <a:pos x="T12" y="T13"/>
                </a:cxn>
              </a:cxnLst>
              <a:rect l="0" t="0" r="r" b="b"/>
              <a:pathLst>
                <a:path w="325" h="1307">
                  <a:moveTo>
                    <a:pt x="325" y="0"/>
                  </a:moveTo>
                  <a:cubicBezTo>
                    <a:pt x="325" y="1202"/>
                    <a:pt x="325" y="1202"/>
                    <a:pt x="325" y="1202"/>
                  </a:cubicBezTo>
                  <a:cubicBezTo>
                    <a:pt x="155" y="1202"/>
                    <a:pt x="155" y="1202"/>
                    <a:pt x="155" y="1202"/>
                  </a:cubicBezTo>
                  <a:cubicBezTo>
                    <a:pt x="93" y="1202"/>
                    <a:pt x="43" y="1245"/>
                    <a:pt x="43" y="1307"/>
                  </a:cubicBezTo>
                  <a:cubicBezTo>
                    <a:pt x="43" y="1307"/>
                    <a:pt x="1" y="1281"/>
                    <a:pt x="1" y="1235"/>
                  </a:cubicBezTo>
                  <a:cubicBezTo>
                    <a:pt x="1" y="1103"/>
                    <a:pt x="0" y="0"/>
                    <a:pt x="0" y="0"/>
                  </a:cubicBezTo>
                  <a:lnTo>
                    <a:pt x="325" y="0"/>
                  </a:lnTo>
                  <a:close/>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24" name="Freeform 14"/>
            <p:cNvSpPr>
              <a:spLocks/>
            </p:cNvSpPr>
            <p:nvPr userDrawn="1"/>
          </p:nvSpPr>
          <p:spPr bwMode="gray">
            <a:xfrm>
              <a:off x="7670801" y="3490913"/>
              <a:ext cx="420688" cy="2432050"/>
            </a:xfrm>
            <a:custGeom>
              <a:avLst/>
              <a:gdLst>
                <a:gd name="T0" fmla="*/ 112 w 233"/>
                <a:gd name="T1" fmla="*/ 0 h 1354"/>
                <a:gd name="T2" fmla="*/ 0 w 233"/>
                <a:gd name="T3" fmla="*/ 112 h 1354"/>
                <a:gd name="T4" fmla="*/ 0 w 233"/>
                <a:gd name="T5" fmla="*/ 1354 h 1354"/>
                <a:gd name="T6" fmla="*/ 1 w 233"/>
                <a:gd name="T7" fmla="*/ 1354 h 1354"/>
                <a:gd name="T8" fmla="*/ 112 w 233"/>
                <a:gd name="T9" fmla="*/ 1251 h 1354"/>
                <a:gd name="T10" fmla="*/ 233 w 233"/>
                <a:gd name="T11" fmla="*/ 1251 h 1354"/>
                <a:gd name="T12" fmla="*/ 233 w 233"/>
                <a:gd name="T13" fmla="*/ 0 h 1354"/>
                <a:gd name="T14" fmla="*/ 112 w 233"/>
                <a:gd name="T15" fmla="*/ 0 h 13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 h="1354">
                  <a:moveTo>
                    <a:pt x="112" y="0"/>
                  </a:moveTo>
                  <a:cubicBezTo>
                    <a:pt x="50" y="0"/>
                    <a:pt x="0" y="50"/>
                    <a:pt x="0" y="112"/>
                  </a:cubicBezTo>
                  <a:cubicBezTo>
                    <a:pt x="0" y="1354"/>
                    <a:pt x="0" y="1354"/>
                    <a:pt x="0" y="1354"/>
                  </a:cubicBezTo>
                  <a:cubicBezTo>
                    <a:pt x="1" y="1354"/>
                    <a:pt x="1" y="1354"/>
                    <a:pt x="1" y="1354"/>
                  </a:cubicBezTo>
                  <a:cubicBezTo>
                    <a:pt x="5" y="1296"/>
                    <a:pt x="53" y="1251"/>
                    <a:pt x="112" y="1251"/>
                  </a:cubicBezTo>
                  <a:cubicBezTo>
                    <a:pt x="233" y="1251"/>
                    <a:pt x="233" y="1251"/>
                    <a:pt x="233" y="1251"/>
                  </a:cubicBezTo>
                  <a:cubicBezTo>
                    <a:pt x="233" y="0"/>
                    <a:pt x="233" y="0"/>
                    <a:pt x="233" y="0"/>
                  </a:cubicBezTo>
                  <a:lnTo>
                    <a:pt x="112" y="0"/>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25" name="Freeform 15"/>
            <p:cNvSpPr>
              <a:spLocks noEditPoints="1"/>
            </p:cNvSpPr>
            <p:nvPr userDrawn="1"/>
          </p:nvSpPr>
          <p:spPr bwMode="gray">
            <a:xfrm>
              <a:off x="8848726" y="3952875"/>
              <a:ext cx="1244600" cy="1892300"/>
            </a:xfrm>
            <a:custGeom>
              <a:avLst/>
              <a:gdLst>
                <a:gd name="T0" fmla="*/ 597 w 689"/>
                <a:gd name="T1" fmla="*/ 579 h 1054"/>
                <a:gd name="T2" fmla="*/ 624 w 689"/>
                <a:gd name="T3" fmla="*/ 548 h 1054"/>
                <a:gd name="T4" fmla="*/ 689 w 689"/>
                <a:gd name="T5" fmla="*/ 345 h 1054"/>
                <a:gd name="T6" fmla="*/ 0 w 689"/>
                <a:gd name="T7" fmla="*/ 345 h 1054"/>
                <a:gd name="T8" fmla="*/ 66 w 689"/>
                <a:gd name="T9" fmla="*/ 548 h 1054"/>
                <a:gd name="T10" fmla="*/ 93 w 689"/>
                <a:gd name="T11" fmla="*/ 579 h 1054"/>
                <a:gd name="T12" fmla="*/ 159 w 689"/>
                <a:gd name="T13" fmla="*/ 791 h 1054"/>
                <a:gd name="T14" fmla="*/ 171 w 689"/>
                <a:gd name="T15" fmla="*/ 834 h 1054"/>
                <a:gd name="T16" fmla="*/ 159 w 689"/>
                <a:gd name="T17" fmla="*/ 877 h 1054"/>
                <a:gd name="T18" fmla="*/ 159 w 689"/>
                <a:gd name="T19" fmla="*/ 918 h 1054"/>
                <a:gd name="T20" fmla="*/ 184 w 689"/>
                <a:gd name="T21" fmla="*/ 965 h 1054"/>
                <a:gd name="T22" fmla="*/ 345 w 689"/>
                <a:gd name="T23" fmla="*/ 1054 h 1054"/>
                <a:gd name="T24" fmla="*/ 506 w 689"/>
                <a:gd name="T25" fmla="*/ 965 h 1054"/>
                <a:gd name="T26" fmla="*/ 530 w 689"/>
                <a:gd name="T27" fmla="*/ 918 h 1054"/>
                <a:gd name="T28" fmla="*/ 530 w 689"/>
                <a:gd name="T29" fmla="*/ 877 h 1054"/>
                <a:gd name="T30" fmla="*/ 519 w 689"/>
                <a:gd name="T31" fmla="*/ 834 h 1054"/>
                <a:gd name="T32" fmla="*/ 530 w 689"/>
                <a:gd name="T33" fmla="*/ 791 h 1054"/>
                <a:gd name="T34" fmla="*/ 675 w 689"/>
                <a:gd name="T35" fmla="*/ 345 h 1054"/>
                <a:gd name="T36" fmla="*/ 606 w 689"/>
                <a:gd name="T37" fmla="*/ 546 h 1054"/>
                <a:gd name="T38" fmla="*/ 586 w 689"/>
                <a:gd name="T39" fmla="*/ 570 h 1054"/>
                <a:gd name="T40" fmla="*/ 442 w 689"/>
                <a:gd name="T41" fmla="*/ 767 h 1054"/>
                <a:gd name="T42" fmla="*/ 551 w 689"/>
                <a:gd name="T43" fmla="*/ 555 h 1054"/>
                <a:gd name="T44" fmla="*/ 556 w 689"/>
                <a:gd name="T45" fmla="*/ 549 h 1054"/>
                <a:gd name="T46" fmla="*/ 616 w 689"/>
                <a:gd name="T47" fmla="*/ 412 h 1054"/>
                <a:gd name="T48" fmla="*/ 630 w 689"/>
                <a:gd name="T49" fmla="*/ 398 h 1054"/>
                <a:gd name="T50" fmla="*/ 623 w 689"/>
                <a:gd name="T51" fmla="*/ 345 h 1054"/>
                <a:gd name="T52" fmla="*/ 382 w 689"/>
                <a:gd name="T53" fmla="*/ 16 h 1054"/>
                <a:gd name="T54" fmla="*/ 103 w 689"/>
                <a:gd name="T55" fmla="*/ 570 h 1054"/>
                <a:gd name="T56" fmla="*/ 83 w 689"/>
                <a:gd name="T57" fmla="*/ 546 h 1054"/>
                <a:gd name="T58" fmla="*/ 312 w 689"/>
                <a:gd name="T59" fmla="*/ 16 h 1054"/>
                <a:gd name="T60" fmla="*/ 609 w 689"/>
                <a:gd name="T61" fmla="*/ 345 h 1054"/>
                <a:gd name="T62" fmla="*/ 540 w 689"/>
                <a:gd name="T63" fmla="*/ 546 h 1054"/>
                <a:gd name="T64" fmla="*/ 520 w 689"/>
                <a:gd name="T65" fmla="*/ 570 h 1054"/>
                <a:gd name="T66" fmla="*/ 195 w 689"/>
                <a:gd name="T67" fmla="*/ 767 h 1054"/>
                <a:gd name="T68" fmla="*/ 173 w 689"/>
                <a:gd name="T69" fmla="*/ 791 h 1054"/>
                <a:gd name="T70" fmla="*/ 506 w 689"/>
                <a:gd name="T71" fmla="*/ 781 h 1054"/>
                <a:gd name="T72" fmla="*/ 516 w 689"/>
                <a:gd name="T73" fmla="*/ 813 h 1054"/>
                <a:gd name="T74" fmla="*/ 184 w 689"/>
                <a:gd name="T75" fmla="*/ 823 h 1054"/>
                <a:gd name="T76" fmla="*/ 173 w 689"/>
                <a:gd name="T77" fmla="*/ 791 h 1054"/>
                <a:gd name="T78" fmla="*/ 516 w 689"/>
                <a:gd name="T79" fmla="*/ 855 h 1054"/>
                <a:gd name="T80" fmla="*/ 506 w 689"/>
                <a:gd name="T81" fmla="*/ 887 h 1054"/>
                <a:gd name="T82" fmla="*/ 173 w 689"/>
                <a:gd name="T83" fmla="*/ 877 h 1054"/>
                <a:gd name="T84" fmla="*/ 184 w 689"/>
                <a:gd name="T85" fmla="*/ 844 h 1054"/>
                <a:gd name="T86" fmla="*/ 345 w 689"/>
                <a:gd name="T87" fmla="*/ 1040 h 1054"/>
                <a:gd name="T88" fmla="*/ 463 w 689"/>
                <a:gd name="T89" fmla="*/ 965 h 1054"/>
                <a:gd name="T90" fmla="*/ 516 w 689"/>
                <a:gd name="T91" fmla="*/ 940 h 1054"/>
                <a:gd name="T92" fmla="*/ 184 w 689"/>
                <a:gd name="T93" fmla="*/ 951 h 1054"/>
                <a:gd name="T94" fmla="*/ 173 w 689"/>
                <a:gd name="T95" fmla="*/ 918 h 1054"/>
                <a:gd name="T96" fmla="*/ 506 w 689"/>
                <a:gd name="T97" fmla="*/ 908 h 1054"/>
                <a:gd name="T98" fmla="*/ 516 w 689"/>
                <a:gd name="T99" fmla="*/ 940 h 10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89" h="1054">
                  <a:moveTo>
                    <a:pt x="509" y="767"/>
                  </a:moveTo>
                  <a:cubicBezTo>
                    <a:pt x="514" y="693"/>
                    <a:pt x="566" y="618"/>
                    <a:pt x="597" y="579"/>
                  </a:cubicBezTo>
                  <a:cubicBezTo>
                    <a:pt x="604" y="571"/>
                    <a:pt x="611" y="563"/>
                    <a:pt x="617" y="555"/>
                  </a:cubicBezTo>
                  <a:cubicBezTo>
                    <a:pt x="624" y="548"/>
                    <a:pt x="624" y="548"/>
                    <a:pt x="624" y="548"/>
                  </a:cubicBezTo>
                  <a:cubicBezTo>
                    <a:pt x="623" y="548"/>
                    <a:pt x="623" y="548"/>
                    <a:pt x="623" y="548"/>
                  </a:cubicBezTo>
                  <a:cubicBezTo>
                    <a:pt x="666" y="488"/>
                    <a:pt x="689" y="418"/>
                    <a:pt x="689" y="345"/>
                  </a:cubicBezTo>
                  <a:cubicBezTo>
                    <a:pt x="689" y="155"/>
                    <a:pt x="535" y="0"/>
                    <a:pt x="345" y="0"/>
                  </a:cubicBezTo>
                  <a:cubicBezTo>
                    <a:pt x="155" y="0"/>
                    <a:pt x="0" y="155"/>
                    <a:pt x="0" y="345"/>
                  </a:cubicBezTo>
                  <a:cubicBezTo>
                    <a:pt x="0" y="418"/>
                    <a:pt x="23" y="488"/>
                    <a:pt x="67" y="547"/>
                  </a:cubicBezTo>
                  <a:cubicBezTo>
                    <a:pt x="66" y="548"/>
                    <a:pt x="66" y="548"/>
                    <a:pt x="66" y="548"/>
                  </a:cubicBezTo>
                  <a:cubicBezTo>
                    <a:pt x="72" y="555"/>
                    <a:pt x="72" y="555"/>
                    <a:pt x="72" y="555"/>
                  </a:cubicBezTo>
                  <a:cubicBezTo>
                    <a:pt x="79" y="563"/>
                    <a:pt x="85" y="571"/>
                    <a:pt x="93" y="579"/>
                  </a:cubicBezTo>
                  <a:cubicBezTo>
                    <a:pt x="123" y="618"/>
                    <a:pt x="175" y="693"/>
                    <a:pt x="181" y="767"/>
                  </a:cubicBezTo>
                  <a:cubicBezTo>
                    <a:pt x="165" y="768"/>
                    <a:pt x="159" y="782"/>
                    <a:pt x="159" y="791"/>
                  </a:cubicBezTo>
                  <a:cubicBezTo>
                    <a:pt x="159" y="813"/>
                    <a:pt x="159" y="813"/>
                    <a:pt x="159" y="813"/>
                  </a:cubicBezTo>
                  <a:cubicBezTo>
                    <a:pt x="159" y="824"/>
                    <a:pt x="164" y="830"/>
                    <a:pt x="171" y="834"/>
                  </a:cubicBezTo>
                  <a:cubicBezTo>
                    <a:pt x="163" y="839"/>
                    <a:pt x="159" y="848"/>
                    <a:pt x="159" y="855"/>
                  </a:cubicBezTo>
                  <a:cubicBezTo>
                    <a:pt x="159" y="877"/>
                    <a:pt x="159" y="877"/>
                    <a:pt x="159" y="877"/>
                  </a:cubicBezTo>
                  <a:cubicBezTo>
                    <a:pt x="159" y="887"/>
                    <a:pt x="164" y="894"/>
                    <a:pt x="171" y="897"/>
                  </a:cubicBezTo>
                  <a:cubicBezTo>
                    <a:pt x="163" y="902"/>
                    <a:pt x="159" y="911"/>
                    <a:pt x="159" y="918"/>
                  </a:cubicBezTo>
                  <a:cubicBezTo>
                    <a:pt x="159" y="940"/>
                    <a:pt x="159" y="940"/>
                    <a:pt x="159" y="940"/>
                  </a:cubicBezTo>
                  <a:cubicBezTo>
                    <a:pt x="159" y="958"/>
                    <a:pt x="174" y="965"/>
                    <a:pt x="184" y="965"/>
                  </a:cubicBezTo>
                  <a:cubicBezTo>
                    <a:pt x="212" y="965"/>
                    <a:pt x="212" y="965"/>
                    <a:pt x="212" y="965"/>
                  </a:cubicBezTo>
                  <a:cubicBezTo>
                    <a:pt x="226" y="1022"/>
                    <a:pt x="273" y="1054"/>
                    <a:pt x="345" y="1054"/>
                  </a:cubicBezTo>
                  <a:cubicBezTo>
                    <a:pt x="417" y="1054"/>
                    <a:pt x="464" y="1022"/>
                    <a:pt x="478" y="965"/>
                  </a:cubicBezTo>
                  <a:cubicBezTo>
                    <a:pt x="506" y="965"/>
                    <a:pt x="506" y="965"/>
                    <a:pt x="506" y="965"/>
                  </a:cubicBezTo>
                  <a:cubicBezTo>
                    <a:pt x="524" y="965"/>
                    <a:pt x="530" y="950"/>
                    <a:pt x="530" y="940"/>
                  </a:cubicBezTo>
                  <a:cubicBezTo>
                    <a:pt x="530" y="918"/>
                    <a:pt x="530" y="918"/>
                    <a:pt x="530" y="918"/>
                  </a:cubicBezTo>
                  <a:cubicBezTo>
                    <a:pt x="530" y="908"/>
                    <a:pt x="525" y="901"/>
                    <a:pt x="519" y="898"/>
                  </a:cubicBezTo>
                  <a:cubicBezTo>
                    <a:pt x="527" y="893"/>
                    <a:pt x="530" y="883"/>
                    <a:pt x="530" y="877"/>
                  </a:cubicBezTo>
                  <a:cubicBezTo>
                    <a:pt x="530" y="855"/>
                    <a:pt x="530" y="855"/>
                    <a:pt x="530" y="855"/>
                  </a:cubicBezTo>
                  <a:cubicBezTo>
                    <a:pt x="530" y="844"/>
                    <a:pt x="525" y="838"/>
                    <a:pt x="519" y="834"/>
                  </a:cubicBezTo>
                  <a:cubicBezTo>
                    <a:pt x="527" y="829"/>
                    <a:pt x="530" y="820"/>
                    <a:pt x="530" y="813"/>
                  </a:cubicBezTo>
                  <a:cubicBezTo>
                    <a:pt x="530" y="791"/>
                    <a:pt x="530" y="791"/>
                    <a:pt x="530" y="791"/>
                  </a:cubicBezTo>
                  <a:cubicBezTo>
                    <a:pt x="530" y="775"/>
                    <a:pt x="518" y="768"/>
                    <a:pt x="509" y="767"/>
                  </a:cubicBezTo>
                  <a:close/>
                  <a:moveTo>
                    <a:pt x="675" y="345"/>
                  </a:moveTo>
                  <a:cubicBezTo>
                    <a:pt x="675" y="418"/>
                    <a:pt x="652" y="487"/>
                    <a:pt x="607" y="546"/>
                  </a:cubicBezTo>
                  <a:cubicBezTo>
                    <a:pt x="606" y="546"/>
                    <a:pt x="606" y="546"/>
                    <a:pt x="606" y="546"/>
                  </a:cubicBezTo>
                  <a:cubicBezTo>
                    <a:pt x="600" y="554"/>
                    <a:pt x="594" y="562"/>
                    <a:pt x="587" y="570"/>
                  </a:cubicBezTo>
                  <a:cubicBezTo>
                    <a:pt x="586" y="570"/>
                    <a:pt x="586" y="570"/>
                    <a:pt x="586" y="570"/>
                  </a:cubicBezTo>
                  <a:cubicBezTo>
                    <a:pt x="554" y="610"/>
                    <a:pt x="500" y="689"/>
                    <a:pt x="495" y="767"/>
                  </a:cubicBezTo>
                  <a:cubicBezTo>
                    <a:pt x="442" y="767"/>
                    <a:pt x="442" y="767"/>
                    <a:pt x="442" y="767"/>
                  </a:cubicBezTo>
                  <a:cubicBezTo>
                    <a:pt x="448" y="693"/>
                    <a:pt x="499" y="618"/>
                    <a:pt x="530" y="579"/>
                  </a:cubicBezTo>
                  <a:cubicBezTo>
                    <a:pt x="537" y="571"/>
                    <a:pt x="544" y="563"/>
                    <a:pt x="551" y="555"/>
                  </a:cubicBezTo>
                  <a:cubicBezTo>
                    <a:pt x="551" y="555"/>
                    <a:pt x="551" y="554"/>
                    <a:pt x="551" y="554"/>
                  </a:cubicBezTo>
                  <a:cubicBezTo>
                    <a:pt x="556" y="549"/>
                    <a:pt x="556" y="549"/>
                    <a:pt x="556" y="549"/>
                  </a:cubicBezTo>
                  <a:cubicBezTo>
                    <a:pt x="555" y="549"/>
                    <a:pt x="555" y="549"/>
                    <a:pt x="555" y="549"/>
                  </a:cubicBezTo>
                  <a:cubicBezTo>
                    <a:pt x="586" y="508"/>
                    <a:pt x="606" y="461"/>
                    <a:pt x="616" y="412"/>
                  </a:cubicBezTo>
                  <a:cubicBezTo>
                    <a:pt x="630" y="412"/>
                    <a:pt x="630" y="412"/>
                    <a:pt x="630" y="412"/>
                  </a:cubicBezTo>
                  <a:cubicBezTo>
                    <a:pt x="630" y="398"/>
                    <a:pt x="630" y="398"/>
                    <a:pt x="630" y="398"/>
                  </a:cubicBezTo>
                  <a:cubicBezTo>
                    <a:pt x="619" y="398"/>
                    <a:pt x="619" y="398"/>
                    <a:pt x="619" y="398"/>
                  </a:cubicBezTo>
                  <a:cubicBezTo>
                    <a:pt x="621" y="380"/>
                    <a:pt x="623" y="363"/>
                    <a:pt x="623" y="345"/>
                  </a:cubicBezTo>
                  <a:cubicBezTo>
                    <a:pt x="623" y="259"/>
                    <a:pt x="591" y="176"/>
                    <a:pt x="533" y="113"/>
                  </a:cubicBezTo>
                  <a:cubicBezTo>
                    <a:pt x="492" y="67"/>
                    <a:pt x="440" y="35"/>
                    <a:pt x="382" y="16"/>
                  </a:cubicBezTo>
                  <a:cubicBezTo>
                    <a:pt x="547" y="35"/>
                    <a:pt x="675" y="175"/>
                    <a:pt x="675" y="345"/>
                  </a:cubicBezTo>
                  <a:close/>
                  <a:moveTo>
                    <a:pt x="103" y="570"/>
                  </a:moveTo>
                  <a:cubicBezTo>
                    <a:pt x="96" y="562"/>
                    <a:pt x="89" y="554"/>
                    <a:pt x="83" y="546"/>
                  </a:cubicBezTo>
                  <a:cubicBezTo>
                    <a:pt x="83" y="546"/>
                    <a:pt x="83" y="546"/>
                    <a:pt x="83" y="546"/>
                  </a:cubicBezTo>
                  <a:cubicBezTo>
                    <a:pt x="38" y="487"/>
                    <a:pt x="14" y="418"/>
                    <a:pt x="14" y="345"/>
                  </a:cubicBezTo>
                  <a:cubicBezTo>
                    <a:pt x="14" y="174"/>
                    <a:pt x="145" y="33"/>
                    <a:pt x="312" y="16"/>
                  </a:cubicBezTo>
                  <a:cubicBezTo>
                    <a:pt x="392" y="24"/>
                    <a:pt x="467" y="62"/>
                    <a:pt x="522" y="122"/>
                  </a:cubicBezTo>
                  <a:cubicBezTo>
                    <a:pt x="578" y="183"/>
                    <a:pt x="609" y="262"/>
                    <a:pt x="609" y="345"/>
                  </a:cubicBezTo>
                  <a:cubicBezTo>
                    <a:pt x="609" y="418"/>
                    <a:pt x="585" y="487"/>
                    <a:pt x="541" y="546"/>
                  </a:cubicBezTo>
                  <a:cubicBezTo>
                    <a:pt x="540" y="546"/>
                    <a:pt x="540" y="546"/>
                    <a:pt x="540" y="546"/>
                  </a:cubicBezTo>
                  <a:cubicBezTo>
                    <a:pt x="534" y="554"/>
                    <a:pt x="527" y="562"/>
                    <a:pt x="520" y="570"/>
                  </a:cubicBezTo>
                  <a:cubicBezTo>
                    <a:pt x="520" y="570"/>
                    <a:pt x="520" y="570"/>
                    <a:pt x="520" y="570"/>
                  </a:cubicBezTo>
                  <a:cubicBezTo>
                    <a:pt x="487" y="611"/>
                    <a:pt x="434" y="689"/>
                    <a:pt x="428" y="767"/>
                  </a:cubicBezTo>
                  <a:cubicBezTo>
                    <a:pt x="195" y="767"/>
                    <a:pt x="195" y="767"/>
                    <a:pt x="195" y="767"/>
                  </a:cubicBezTo>
                  <a:cubicBezTo>
                    <a:pt x="189" y="689"/>
                    <a:pt x="135" y="610"/>
                    <a:pt x="103" y="570"/>
                  </a:cubicBezTo>
                  <a:close/>
                  <a:moveTo>
                    <a:pt x="173" y="791"/>
                  </a:moveTo>
                  <a:cubicBezTo>
                    <a:pt x="173" y="789"/>
                    <a:pt x="174" y="781"/>
                    <a:pt x="184" y="781"/>
                  </a:cubicBezTo>
                  <a:cubicBezTo>
                    <a:pt x="506" y="781"/>
                    <a:pt x="506" y="781"/>
                    <a:pt x="506" y="781"/>
                  </a:cubicBezTo>
                  <a:cubicBezTo>
                    <a:pt x="508" y="781"/>
                    <a:pt x="516" y="781"/>
                    <a:pt x="516" y="791"/>
                  </a:cubicBezTo>
                  <a:cubicBezTo>
                    <a:pt x="516" y="813"/>
                    <a:pt x="516" y="813"/>
                    <a:pt x="516" y="813"/>
                  </a:cubicBezTo>
                  <a:cubicBezTo>
                    <a:pt x="516" y="816"/>
                    <a:pt x="515" y="823"/>
                    <a:pt x="506" y="823"/>
                  </a:cubicBezTo>
                  <a:cubicBezTo>
                    <a:pt x="184" y="823"/>
                    <a:pt x="184" y="823"/>
                    <a:pt x="184" y="823"/>
                  </a:cubicBezTo>
                  <a:cubicBezTo>
                    <a:pt x="182" y="823"/>
                    <a:pt x="173" y="823"/>
                    <a:pt x="173" y="813"/>
                  </a:cubicBezTo>
                  <a:lnTo>
                    <a:pt x="173" y="791"/>
                  </a:lnTo>
                  <a:close/>
                  <a:moveTo>
                    <a:pt x="506" y="844"/>
                  </a:moveTo>
                  <a:cubicBezTo>
                    <a:pt x="509" y="844"/>
                    <a:pt x="516" y="845"/>
                    <a:pt x="516" y="855"/>
                  </a:cubicBezTo>
                  <a:cubicBezTo>
                    <a:pt x="516" y="877"/>
                    <a:pt x="516" y="877"/>
                    <a:pt x="516" y="877"/>
                  </a:cubicBezTo>
                  <a:cubicBezTo>
                    <a:pt x="516" y="878"/>
                    <a:pt x="516" y="887"/>
                    <a:pt x="506" y="887"/>
                  </a:cubicBezTo>
                  <a:cubicBezTo>
                    <a:pt x="184" y="887"/>
                    <a:pt x="184" y="887"/>
                    <a:pt x="184" y="887"/>
                  </a:cubicBezTo>
                  <a:cubicBezTo>
                    <a:pt x="182" y="887"/>
                    <a:pt x="173" y="887"/>
                    <a:pt x="173" y="877"/>
                  </a:cubicBezTo>
                  <a:cubicBezTo>
                    <a:pt x="173" y="855"/>
                    <a:pt x="173" y="855"/>
                    <a:pt x="173" y="855"/>
                  </a:cubicBezTo>
                  <a:cubicBezTo>
                    <a:pt x="173" y="852"/>
                    <a:pt x="174" y="844"/>
                    <a:pt x="184" y="844"/>
                  </a:cubicBezTo>
                  <a:lnTo>
                    <a:pt x="506" y="844"/>
                  </a:lnTo>
                  <a:close/>
                  <a:moveTo>
                    <a:pt x="345" y="1040"/>
                  </a:moveTo>
                  <a:cubicBezTo>
                    <a:pt x="280" y="1040"/>
                    <a:pt x="240" y="1014"/>
                    <a:pt x="226" y="965"/>
                  </a:cubicBezTo>
                  <a:cubicBezTo>
                    <a:pt x="463" y="965"/>
                    <a:pt x="463" y="965"/>
                    <a:pt x="463" y="965"/>
                  </a:cubicBezTo>
                  <a:cubicBezTo>
                    <a:pt x="450" y="1014"/>
                    <a:pt x="409" y="1040"/>
                    <a:pt x="345" y="1040"/>
                  </a:cubicBezTo>
                  <a:close/>
                  <a:moveTo>
                    <a:pt x="516" y="940"/>
                  </a:moveTo>
                  <a:cubicBezTo>
                    <a:pt x="516" y="942"/>
                    <a:pt x="516" y="951"/>
                    <a:pt x="506" y="951"/>
                  </a:cubicBezTo>
                  <a:cubicBezTo>
                    <a:pt x="184" y="951"/>
                    <a:pt x="184" y="951"/>
                    <a:pt x="184" y="951"/>
                  </a:cubicBezTo>
                  <a:cubicBezTo>
                    <a:pt x="182" y="951"/>
                    <a:pt x="173" y="950"/>
                    <a:pt x="173" y="940"/>
                  </a:cubicBezTo>
                  <a:cubicBezTo>
                    <a:pt x="173" y="918"/>
                    <a:pt x="173" y="918"/>
                    <a:pt x="173" y="918"/>
                  </a:cubicBezTo>
                  <a:cubicBezTo>
                    <a:pt x="173" y="917"/>
                    <a:pt x="174" y="908"/>
                    <a:pt x="184" y="908"/>
                  </a:cubicBezTo>
                  <a:cubicBezTo>
                    <a:pt x="506" y="908"/>
                    <a:pt x="506" y="908"/>
                    <a:pt x="506" y="908"/>
                  </a:cubicBezTo>
                  <a:cubicBezTo>
                    <a:pt x="508" y="908"/>
                    <a:pt x="516" y="908"/>
                    <a:pt x="516" y="918"/>
                  </a:cubicBezTo>
                  <a:lnTo>
                    <a:pt x="516" y="94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26" name="Rectangle 16"/>
            <p:cNvSpPr>
              <a:spLocks noChangeArrowheads="1"/>
            </p:cNvSpPr>
            <p:nvPr userDrawn="1"/>
          </p:nvSpPr>
          <p:spPr bwMode="gray">
            <a:xfrm>
              <a:off x="9882188" y="5368925"/>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27" name="Rectangle 17"/>
            <p:cNvSpPr>
              <a:spLocks noChangeArrowheads="1"/>
            </p:cNvSpPr>
            <p:nvPr userDrawn="1"/>
          </p:nvSpPr>
          <p:spPr bwMode="gray">
            <a:xfrm>
              <a:off x="9950451" y="54943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28" name="Rectangle 18"/>
            <p:cNvSpPr>
              <a:spLocks noChangeArrowheads="1"/>
            </p:cNvSpPr>
            <p:nvPr userDrawn="1"/>
          </p:nvSpPr>
          <p:spPr bwMode="gray">
            <a:xfrm>
              <a:off x="9950451" y="55610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29" name="Rectangle 19"/>
            <p:cNvSpPr>
              <a:spLocks noChangeArrowheads="1"/>
            </p:cNvSpPr>
            <p:nvPr userDrawn="1"/>
          </p:nvSpPr>
          <p:spPr bwMode="gray">
            <a:xfrm>
              <a:off x="9950451" y="5426075"/>
              <a:ext cx="25400" cy="34925"/>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30" name="Rectangle 20"/>
            <p:cNvSpPr>
              <a:spLocks noChangeArrowheads="1"/>
            </p:cNvSpPr>
            <p:nvPr userDrawn="1"/>
          </p:nvSpPr>
          <p:spPr bwMode="gray">
            <a:xfrm>
              <a:off x="9950451" y="56276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31" name="Rectangle 21"/>
            <p:cNvSpPr>
              <a:spLocks noChangeArrowheads="1"/>
            </p:cNvSpPr>
            <p:nvPr userDrawn="1"/>
          </p:nvSpPr>
          <p:spPr bwMode="gray">
            <a:xfrm>
              <a:off x="9950451" y="57610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32" name="Rectangle 22"/>
            <p:cNvSpPr>
              <a:spLocks noChangeArrowheads="1"/>
            </p:cNvSpPr>
            <p:nvPr userDrawn="1"/>
          </p:nvSpPr>
          <p:spPr bwMode="gray">
            <a:xfrm>
              <a:off x="9950451" y="569436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33" name="Rectangle 23"/>
            <p:cNvSpPr>
              <a:spLocks noChangeArrowheads="1"/>
            </p:cNvSpPr>
            <p:nvPr userDrawn="1"/>
          </p:nvSpPr>
          <p:spPr bwMode="gray">
            <a:xfrm>
              <a:off x="9882188" y="5827713"/>
              <a:ext cx="161925" cy="238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34" name="Rectangle 24"/>
            <p:cNvSpPr>
              <a:spLocks noChangeArrowheads="1"/>
            </p:cNvSpPr>
            <p:nvPr userDrawn="1"/>
          </p:nvSpPr>
          <p:spPr bwMode="gray">
            <a:xfrm>
              <a:off x="8451851" y="41084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35" name="Rectangle 25"/>
            <p:cNvSpPr>
              <a:spLocks noChangeArrowheads="1"/>
            </p:cNvSpPr>
            <p:nvPr userDrawn="1"/>
          </p:nvSpPr>
          <p:spPr bwMode="gray">
            <a:xfrm>
              <a:off x="8451851" y="48180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36" name="Rectangle 26"/>
            <p:cNvSpPr>
              <a:spLocks noChangeArrowheads="1"/>
            </p:cNvSpPr>
            <p:nvPr userDrawn="1"/>
          </p:nvSpPr>
          <p:spPr bwMode="gray">
            <a:xfrm>
              <a:off x="8451851" y="46243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37" name="Rectangle 27"/>
            <p:cNvSpPr>
              <a:spLocks noChangeArrowheads="1"/>
            </p:cNvSpPr>
            <p:nvPr userDrawn="1"/>
          </p:nvSpPr>
          <p:spPr bwMode="gray">
            <a:xfrm>
              <a:off x="8451851" y="47529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38" name="Rectangle 28"/>
            <p:cNvSpPr>
              <a:spLocks noChangeArrowheads="1"/>
            </p:cNvSpPr>
            <p:nvPr userDrawn="1"/>
          </p:nvSpPr>
          <p:spPr bwMode="gray">
            <a:xfrm>
              <a:off x="8451851" y="46878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39" name="Rectangle 29"/>
            <p:cNvSpPr>
              <a:spLocks noChangeArrowheads="1"/>
            </p:cNvSpPr>
            <p:nvPr userDrawn="1"/>
          </p:nvSpPr>
          <p:spPr bwMode="gray">
            <a:xfrm>
              <a:off x="8451851" y="4560888"/>
              <a:ext cx="25400" cy="3016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40" name="Rectangle 30"/>
            <p:cNvSpPr>
              <a:spLocks noChangeArrowheads="1"/>
            </p:cNvSpPr>
            <p:nvPr userDrawn="1"/>
          </p:nvSpPr>
          <p:spPr bwMode="gray">
            <a:xfrm>
              <a:off x="8451851" y="430212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41" name="Rectangle 31"/>
            <p:cNvSpPr>
              <a:spLocks noChangeArrowheads="1"/>
            </p:cNvSpPr>
            <p:nvPr userDrawn="1"/>
          </p:nvSpPr>
          <p:spPr bwMode="gray">
            <a:xfrm>
              <a:off x="8451851" y="41735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42" name="Rectangle 32"/>
            <p:cNvSpPr>
              <a:spLocks noChangeArrowheads="1"/>
            </p:cNvSpPr>
            <p:nvPr userDrawn="1"/>
          </p:nvSpPr>
          <p:spPr bwMode="gray">
            <a:xfrm>
              <a:off x="8451851" y="449580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43" name="Rectangle 33"/>
            <p:cNvSpPr>
              <a:spLocks noChangeArrowheads="1"/>
            </p:cNvSpPr>
            <p:nvPr userDrawn="1"/>
          </p:nvSpPr>
          <p:spPr bwMode="gray">
            <a:xfrm>
              <a:off x="8451851" y="42386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44" name="Rectangle 34"/>
            <p:cNvSpPr>
              <a:spLocks noChangeArrowheads="1"/>
            </p:cNvSpPr>
            <p:nvPr userDrawn="1"/>
          </p:nvSpPr>
          <p:spPr bwMode="gray">
            <a:xfrm>
              <a:off x="8451851" y="43672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45" name="Rectangle 35"/>
            <p:cNvSpPr>
              <a:spLocks noChangeArrowheads="1"/>
            </p:cNvSpPr>
            <p:nvPr userDrawn="1"/>
          </p:nvSpPr>
          <p:spPr bwMode="gray">
            <a:xfrm>
              <a:off x="8451851" y="48831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46" name="Rectangle 36"/>
            <p:cNvSpPr>
              <a:spLocks noChangeArrowheads="1"/>
            </p:cNvSpPr>
            <p:nvPr userDrawn="1"/>
          </p:nvSpPr>
          <p:spPr bwMode="gray">
            <a:xfrm>
              <a:off x="8451851" y="44323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47" name="Rectangle 37"/>
            <p:cNvSpPr>
              <a:spLocks noChangeArrowheads="1"/>
            </p:cNvSpPr>
            <p:nvPr userDrawn="1"/>
          </p:nvSpPr>
          <p:spPr bwMode="gray">
            <a:xfrm>
              <a:off x="8451851" y="54641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48" name="Rectangle 38"/>
            <p:cNvSpPr>
              <a:spLocks noChangeArrowheads="1"/>
            </p:cNvSpPr>
            <p:nvPr userDrawn="1"/>
          </p:nvSpPr>
          <p:spPr bwMode="gray">
            <a:xfrm>
              <a:off x="8451851" y="53990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49" name="Rectangle 39"/>
            <p:cNvSpPr>
              <a:spLocks noChangeArrowheads="1"/>
            </p:cNvSpPr>
            <p:nvPr userDrawn="1"/>
          </p:nvSpPr>
          <p:spPr bwMode="gray">
            <a:xfrm>
              <a:off x="8451851" y="55292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50" name="Rectangle 40"/>
            <p:cNvSpPr>
              <a:spLocks noChangeArrowheads="1"/>
            </p:cNvSpPr>
            <p:nvPr userDrawn="1"/>
          </p:nvSpPr>
          <p:spPr bwMode="gray">
            <a:xfrm>
              <a:off x="8451851" y="55943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51" name="Rectangle 41"/>
            <p:cNvSpPr>
              <a:spLocks noChangeArrowheads="1"/>
            </p:cNvSpPr>
            <p:nvPr userDrawn="1"/>
          </p:nvSpPr>
          <p:spPr bwMode="gray">
            <a:xfrm>
              <a:off x="8451851" y="494665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52" name="Rectangle 42"/>
            <p:cNvSpPr>
              <a:spLocks noChangeArrowheads="1"/>
            </p:cNvSpPr>
            <p:nvPr userDrawn="1"/>
          </p:nvSpPr>
          <p:spPr bwMode="gray">
            <a:xfrm>
              <a:off x="8451851" y="53355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53" name="Rectangle 43"/>
            <p:cNvSpPr>
              <a:spLocks noChangeArrowheads="1"/>
            </p:cNvSpPr>
            <p:nvPr userDrawn="1"/>
          </p:nvSpPr>
          <p:spPr bwMode="gray">
            <a:xfrm>
              <a:off x="8451851" y="56578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54" name="Rectangle 44"/>
            <p:cNvSpPr>
              <a:spLocks noChangeArrowheads="1"/>
            </p:cNvSpPr>
            <p:nvPr userDrawn="1"/>
          </p:nvSpPr>
          <p:spPr bwMode="gray">
            <a:xfrm>
              <a:off x="8451851" y="52705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55" name="Rectangle 45"/>
            <p:cNvSpPr>
              <a:spLocks noChangeArrowheads="1"/>
            </p:cNvSpPr>
            <p:nvPr userDrawn="1"/>
          </p:nvSpPr>
          <p:spPr bwMode="gray">
            <a:xfrm>
              <a:off x="8451851" y="50768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56" name="Rectangle 46"/>
            <p:cNvSpPr>
              <a:spLocks noChangeArrowheads="1"/>
            </p:cNvSpPr>
            <p:nvPr userDrawn="1"/>
          </p:nvSpPr>
          <p:spPr bwMode="gray">
            <a:xfrm>
              <a:off x="8451851" y="50117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57" name="Rectangle 47"/>
            <p:cNvSpPr>
              <a:spLocks noChangeArrowheads="1"/>
            </p:cNvSpPr>
            <p:nvPr userDrawn="1"/>
          </p:nvSpPr>
          <p:spPr bwMode="gray">
            <a:xfrm>
              <a:off x="8451851" y="51419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58" name="Rectangle 48"/>
            <p:cNvSpPr>
              <a:spLocks noChangeArrowheads="1"/>
            </p:cNvSpPr>
            <p:nvPr userDrawn="1"/>
          </p:nvSpPr>
          <p:spPr bwMode="gray">
            <a:xfrm>
              <a:off x="8451851" y="52054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59" name="Rectangle 49"/>
            <p:cNvSpPr>
              <a:spLocks noChangeArrowheads="1"/>
            </p:cNvSpPr>
            <p:nvPr userDrawn="1"/>
          </p:nvSpPr>
          <p:spPr bwMode="gray">
            <a:xfrm>
              <a:off x="8383588" y="572135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60" name="Rectangle 50"/>
            <p:cNvSpPr>
              <a:spLocks noChangeArrowheads="1"/>
            </p:cNvSpPr>
            <p:nvPr userDrawn="1"/>
          </p:nvSpPr>
          <p:spPr bwMode="gray">
            <a:xfrm>
              <a:off x="8383588" y="405130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61" name="Rectangle 51"/>
            <p:cNvSpPr>
              <a:spLocks noChangeArrowheads="1"/>
            </p:cNvSpPr>
            <p:nvPr userDrawn="1"/>
          </p:nvSpPr>
          <p:spPr bwMode="gray">
            <a:xfrm>
              <a:off x="98186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62" name="Rectangle 52"/>
            <p:cNvSpPr>
              <a:spLocks noChangeArrowheads="1"/>
            </p:cNvSpPr>
            <p:nvPr userDrawn="1"/>
          </p:nvSpPr>
          <p:spPr bwMode="gray">
            <a:xfrm>
              <a:off x="988536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63" name="Rectangle 53"/>
            <p:cNvSpPr>
              <a:spLocks noChangeArrowheads="1"/>
            </p:cNvSpPr>
            <p:nvPr userDrawn="1"/>
          </p:nvSpPr>
          <p:spPr bwMode="gray">
            <a:xfrm>
              <a:off x="97520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64" name="Rectangle 54"/>
            <p:cNvSpPr>
              <a:spLocks noChangeArrowheads="1"/>
            </p:cNvSpPr>
            <p:nvPr userDrawn="1"/>
          </p:nvSpPr>
          <p:spPr bwMode="gray">
            <a:xfrm>
              <a:off x="95519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65" name="Rectangle 55"/>
            <p:cNvSpPr>
              <a:spLocks noChangeArrowheads="1"/>
            </p:cNvSpPr>
            <p:nvPr userDrawn="1"/>
          </p:nvSpPr>
          <p:spPr bwMode="gray">
            <a:xfrm>
              <a:off x="968533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66" name="Rectangle 56"/>
            <p:cNvSpPr>
              <a:spLocks noChangeArrowheads="1"/>
            </p:cNvSpPr>
            <p:nvPr userDrawn="1"/>
          </p:nvSpPr>
          <p:spPr bwMode="gray">
            <a:xfrm>
              <a:off x="96186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67" name="Rectangle 57"/>
            <p:cNvSpPr>
              <a:spLocks noChangeArrowheads="1"/>
            </p:cNvSpPr>
            <p:nvPr userDrawn="1"/>
          </p:nvSpPr>
          <p:spPr bwMode="gray">
            <a:xfrm>
              <a:off x="102885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68" name="Rectangle 58"/>
            <p:cNvSpPr>
              <a:spLocks noChangeArrowheads="1"/>
            </p:cNvSpPr>
            <p:nvPr userDrawn="1"/>
          </p:nvSpPr>
          <p:spPr bwMode="gray">
            <a:xfrm>
              <a:off x="10356851"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69" name="Rectangle 59"/>
            <p:cNvSpPr>
              <a:spLocks noChangeArrowheads="1"/>
            </p:cNvSpPr>
            <p:nvPr userDrawn="1"/>
          </p:nvSpPr>
          <p:spPr bwMode="gray">
            <a:xfrm>
              <a:off x="100218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70" name="Rectangle 60"/>
            <p:cNvSpPr>
              <a:spLocks noChangeArrowheads="1"/>
            </p:cNvSpPr>
            <p:nvPr userDrawn="1"/>
          </p:nvSpPr>
          <p:spPr bwMode="gray">
            <a:xfrm>
              <a:off x="102219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71" name="Rectangle 61"/>
            <p:cNvSpPr>
              <a:spLocks noChangeArrowheads="1"/>
            </p:cNvSpPr>
            <p:nvPr userDrawn="1"/>
          </p:nvSpPr>
          <p:spPr bwMode="gray">
            <a:xfrm>
              <a:off x="10155238"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72" name="Rectangle 62"/>
            <p:cNvSpPr>
              <a:spLocks noChangeArrowheads="1"/>
            </p:cNvSpPr>
            <p:nvPr userDrawn="1"/>
          </p:nvSpPr>
          <p:spPr bwMode="gray">
            <a:xfrm>
              <a:off x="100885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73" name="Rectangle 63"/>
            <p:cNvSpPr>
              <a:spLocks noChangeArrowheads="1"/>
            </p:cNvSpPr>
            <p:nvPr userDrawn="1"/>
          </p:nvSpPr>
          <p:spPr bwMode="gray">
            <a:xfrm>
              <a:off x="9491663"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74" name="Rectangle 64"/>
            <p:cNvSpPr>
              <a:spLocks noChangeArrowheads="1"/>
            </p:cNvSpPr>
            <p:nvPr userDrawn="1"/>
          </p:nvSpPr>
          <p:spPr bwMode="gray">
            <a:xfrm>
              <a:off x="10423526"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75" name="Freeform 65"/>
            <p:cNvSpPr>
              <a:spLocks/>
            </p:cNvSpPr>
            <p:nvPr userDrawn="1"/>
          </p:nvSpPr>
          <p:spPr bwMode="gray">
            <a:xfrm>
              <a:off x="9024938" y="4117975"/>
              <a:ext cx="474663" cy="471488"/>
            </a:xfrm>
            <a:custGeom>
              <a:avLst/>
              <a:gdLst>
                <a:gd name="T0" fmla="*/ 249 w 263"/>
                <a:gd name="T1" fmla="*/ 14 h 263"/>
                <a:gd name="T2" fmla="*/ 256 w 263"/>
                <a:gd name="T3" fmla="*/ 14 h 263"/>
                <a:gd name="T4" fmla="*/ 263 w 263"/>
                <a:gd name="T5" fmla="*/ 8 h 263"/>
                <a:gd name="T6" fmla="*/ 256 w 263"/>
                <a:gd name="T7" fmla="*/ 0 h 263"/>
                <a:gd name="T8" fmla="*/ 249 w 263"/>
                <a:gd name="T9" fmla="*/ 0 h 263"/>
                <a:gd name="T10" fmla="*/ 0 w 263"/>
                <a:gd name="T11" fmla="*/ 250 h 263"/>
                <a:gd name="T12" fmla="*/ 0 w 263"/>
                <a:gd name="T13" fmla="*/ 256 h 263"/>
                <a:gd name="T14" fmla="*/ 7 w 263"/>
                <a:gd name="T15" fmla="*/ 263 h 263"/>
                <a:gd name="T16" fmla="*/ 7 w 263"/>
                <a:gd name="T17" fmla="*/ 263 h 263"/>
                <a:gd name="T18" fmla="*/ 14 w 263"/>
                <a:gd name="T19" fmla="*/ 255 h 263"/>
                <a:gd name="T20" fmla="*/ 14 w 263"/>
                <a:gd name="T21" fmla="*/ 250 h 263"/>
                <a:gd name="T22" fmla="*/ 249 w 263"/>
                <a:gd name="T23" fmla="*/ 14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3" h="263">
                  <a:moveTo>
                    <a:pt x="249" y="14"/>
                  </a:moveTo>
                  <a:cubicBezTo>
                    <a:pt x="252" y="14"/>
                    <a:pt x="254" y="14"/>
                    <a:pt x="256" y="14"/>
                  </a:cubicBezTo>
                  <a:cubicBezTo>
                    <a:pt x="260" y="14"/>
                    <a:pt x="263" y="11"/>
                    <a:pt x="263" y="8"/>
                  </a:cubicBezTo>
                  <a:cubicBezTo>
                    <a:pt x="263" y="4"/>
                    <a:pt x="260" y="1"/>
                    <a:pt x="256" y="0"/>
                  </a:cubicBezTo>
                  <a:cubicBezTo>
                    <a:pt x="254" y="0"/>
                    <a:pt x="252" y="0"/>
                    <a:pt x="249" y="0"/>
                  </a:cubicBezTo>
                  <a:cubicBezTo>
                    <a:pt x="112" y="0"/>
                    <a:pt x="0" y="112"/>
                    <a:pt x="0" y="250"/>
                  </a:cubicBezTo>
                  <a:cubicBezTo>
                    <a:pt x="0" y="252"/>
                    <a:pt x="0" y="254"/>
                    <a:pt x="0" y="256"/>
                  </a:cubicBezTo>
                  <a:cubicBezTo>
                    <a:pt x="0" y="260"/>
                    <a:pt x="3" y="263"/>
                    <a:pt x="7" y="263"/>
                  </a:cubicBezTo>
                  <a:cubicBezTo>
                    <a:pt x="7" y="263"/>
                    <a:pt x="7" y="263"/>
                    <a:pt x="7" y="263"/>
                  </a:cubicBezTo>
                  <a:cubicBezTo>
                    <a:pt x="11" y="263"/>
                    <a:pt x="14" y="259"/>
                    <a:pt x="14" y="255"/>
                  </a:cubicBezTo>
                  <a:cubicBezTo>
                    <a:pt x="14" y="254"/>
                    <a:pt x="14" y="252"/>
                    <a:pt x="14" y="250"/>
                  </a:cubicBezTo>
                  <a:cubicBezTo>
                    <a:pt x="14" y="120"/>
                    <a:pt x="119" y="14"/>
                    <a:pt x="249" y="14"/>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76" name="Freeform 66"/>
            <p:cNvSpPr>
              <a:spLocks/>
            </p:cNvSpPr>
            <p:nvPr userDrawn="1"/>
          </p:nvSpPr>
          <p:spPr bwMode="gray">
            <a:xfrm>
              <a:off x="8502651" y="5741988"/>
              <a:ext cx="112713" cy="114300"/>
            </a:xfrm>
            <a:custGeom>
              <a:avLst/>
              <a:gdLst>
                <a:gd name="T0" fmla="*/ 53 w 62"/>
                <a:gd name="T1" fmla="*/ 47 h 63"/>
                <a:gd name="T2" fmla="*/ 15 w 62"/>
                <a:gd name="T3" fmla="*/ 54 h 63"/>
                <a:gd name="T4" fmla="*/ 8 w 62"/>
                <a:gd name="T5" fmla="*/ 16 h 63"/>
                <a:gd name="T6" fmla="*/ 46 w 62"/>
                <a:gd name="T7" fmla="*/ 9 h 63"/>
                <a:gd name="T8" fmla="*/ 53 w 62"/>
                <a:gd name="T9" fmla="*/ 47 h 63"/>
              </a:gdLst>
              <a:ahLst/>
              <a:cxnLst>
                <a:cxn ang="0">
                  <a:pos x="T0" y="T1"/>
                </a:cxn>
                <a:cxn ang="0">
                  <a:pos x="T2" y="T3"/>
                </a:cxn>
                <a:cxn ang="0">
                  <a:pos x="T4" y="T5"/>
                </a:cxn>
                <a:cxn ang="0">
                  <a:pos x="T6" y="T7"/>
                </a:cxn>
                <a:cxn ang="0">
                  <a:pos x="T8" y="T9"/>
                </a:cxn>
              </a:cxnLst>
              <a:rect l="0" t="0" r="r" b="b"/>
              <a:pathLst>
                <a:path w="62" h="63">
                  <a:moveTo>
                    <a:pt x="53" y="47"/>
                  </a:moveTo>
                  <a:cubicBezTo>
                    <a:pt x="45" y="60"/>
                    <a:pt x="28" y="63"/>
                    <a:pt x="15" y="54"/>
                  </a:cubicBezTo>
                  <a:cubicBezTo>
                    <a:pt x="3" y="46"/>
                    <a:pt x="0" y="29"/>
                    <a:pt x="8" y="16"/>
                  </a:cubicBezTo>
                  <a:cubicBezTo>
                    <a:pt x="17" y="4"/>
                    <a:pt x="34" y="0"/>
                    <a:pt x="46" y="9"/>
                  </a:cubicBezTo>
                  <a:cubicBezTo>
                    <a:pt x="59" y="18"/>
                    <a:pt x="62" y="35"/>
                    <a:pt x="53" y="47"/>
                  </a:cubicBezTo>
                  <a:close/>
                </a:path>
              </a:pathLst>
            </a:custGeom>
            <a:solidFill>
              <a:srgbClr val="7A5E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77" name="Freeform 67"/>
            <p:cNvSpPr>
              <a:spLocks/>
            </p:cNvSpPr>
            <p:nvPr userDrawn="1"/>
          </p:nvSpPr>
          <p:spPr bwMode="gray">
            <a:xfrm>
              <a:off x="8559801" y="5329238"/>
              <a:ext cx="855663" cy="849313"/>
            </a:xfrm>
            <a:custGeom>
              <a:avLst/>
              <a:gdLst>
                <a:gd name="T0" fmla="*/ 57 w 473"/>
                <a:gd name="T1" fmla="*/ 132 h 473"/>
                <a:gd name="T2" fmla="*/ 133 w 473"/>
                <a:gd name="T3" fmla="*/ 415 h 473"/>
                <a:gd name="T4" fmla="*/ 416 w 473"/>
                <a:gd name="T5" fmla="*/ 340 h 473"/>
                <a:gd name="T6" fmla="*/ 340 w 473"/>
                <a:gd name="T7" fmla="*/ 57 h 473"/>
                <a:gd name="T8" fmla="*/ 57 w 473"/>
                <a:gd name="T9" fmla="*/ 132 h 473"/>
              </a:gdLst>
              <a:ahLst/>
              <a:cxnLst>
                <a:cxn ang="0">
                  <a:pos x="T0" y="T1"/>
                </a:cxn>
                <a:cxn ang="0">
                  <a:pos x="T2" y="T3"/>
                </a:cxn>
                <a:cxn ang="0">
                  <a:pos x="T4" y="T5"/>
                </a:cxn>
                <a:cxn ang="0">
                  <a:pos x="T6" y="T7"/>
                </a:cxn>
                <a:cxn ang="0">
                  <a:pos x="T8" y="T9"/>
                </a:cxn>
              </a:cxnLst>
              <a:rect l="0" t="0" r="r" b="b"/>
              <a:pathLst>
                <a:path w="473" h="473">
                  <a:moveTo>
                    <a:pt x="57" y="132"/>
                  </a:moveTo>
                  <a:cubicBezTo>
                    <a:pt x="0" y="231"/>
                    <a:pt x="34" y="358"/>
                    <a:pt x="133" y="415"/>
                  </a:cubicBezTo>
                  <a:cubicBezTo>
                    <a:pt x="232" y="473"/>
                    <a:pt x="358" y="439"/>
                    <a:pt x="416" y="340"/>
                  </a:cubicBezTo>
                  <a:cubicBezTo>
                    <a:pt x="473" y="241"/>
                    <a:pt x="439" y="114"/>
                    <a:pt x="340" y="57"/>
                  </a:cubicBezTo>
                  <a:cubicBezTo>
                    <a:pt x="241" y="0"/>
                    <a:pt x="115" y="33"/>
                    <a:pt x="57" y="132"/>
                  </a:cubicBezTo>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78" name="Freeform 68"/>
            <p:cNvSpPr>
              <a:spLocks/>
            </p:cNvSpPr>
            <p:nvPr userDrawn="1"/>
          </p:nvSpPr>
          <p:spPr bwMode="gray">
            <a:xfrm>
              <a:off x="8637588" y="5407025"/>
              <a:ext cx="700088" cy="695325"/>
            </a:xfrm>
            <a:custGeom>
              <a:avLst/>
              <a:gdLst>
                <a:gd name="T0" fmla="*/ 47 w 387"/>
                <a:gd name="T1" fmla="*/ 108 h 387"/>
                <a:gd name="T2" fmla="*/ 109 w 387"/>
                <a:gd name="T3" fmla="*/ 340 h 387"/>
                <a:gd name="T4" fmla="*/ 340 w 387"/>
                <a:gd name="T5" fmla="*/ 278 h 387"/>
                <a:gd name="T6" fmla="*/ 279 w 387"/>
                <a:gd name="T7" fmla="*/ 47 h 387"/>
                <a:gd name="T8" fmla="*/ 47 w 387"/>
                <a:gd name="T9" fmla="*/ 108 h 387"/>
              </a:gdLst>
              <a:ahLst/>
              <a:cxnLst>
                <a:cxn ang="0">
                  <a:pos x="T0" y="T1"/>
                </a:cxn>
                <a:cxn ang="0">
                  <a:pos x="T2" y="T3"/>
                </a:cxn>
                <a:cxn ang="0">
                  <a:pos x="T4" y="T5"/>
                </a:cxn>
                <a:cxn ang="0">
                  <a:pos x="T6" y="T7"/>
                </a:cxn>
                <a:cxn ang="0">
                  <a:pos x="T8" y="T9"/>
                </a:cxn>
              </a:cxnLst>
              <a:rect l="0" t="0" r="r" b="b"/>
              <a:pathLst>
                <a:path w="387" h="387">
                  <a:moveTo>
                    <a:pt x="47" y="108"/>
                  </a:moveTo>
                  <a:cubicBezTo>
                    <a:pt x="0" y="189"/>
                    <a:pt x="28" y="293"/>
                    <a:pt x="109" y="340"/>
                  </a:cubicBezTo>
                  <a:cubicBezTo>
                    <a:pt x="190" y="387"/>
                    <a:pt x="293" y="359"/>
                    <a:pt x="340" y="278"/>
                  </a:cubicBezTo>
                  <a:cubicBezTo>
                    <a:pt x="387" y="197"/>
                    <a:pt x="359" y="94"/>
                    <a:pt x="279" y="47"/>
                  </a:cubicBezTo>
                  <a:cubicBezTo>
                    <a:pt x="198" y="0"/>
                    <a:pt x="94" y="27"/>
                    <a:pt x="47" y="108"/>
                  </a:cubicBezTo>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79" name="Freeform 69"/>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7043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80" name="Freeform 70"/>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301D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81" name="Freeform 71"/>
            <p:cNvSpPr>
              <a:spLocks/>
            </p:cNvSpPr>
            <p:nvPr userDrawn="1"/>
          </p:nvSpPr>
          <p:spPr bwMode="gray">
            <a:xfrm>
              <a:off x="10391776" y="5581650"/>
              <a:ext cx="106363" cy="104775"/>
            </a:xfrm>
            <a:custGeom>
              <a:avLst/>
              <a:gdLst>
                <a:gd name="T0" fmla="*/ 4 w 59"/>
                <a:gd name="T1" fmla="*/ 37 h 59"/>
                <a:gd name="T2" fmla="*/ 37 w 59"/>
                <a:gd name="T3" fmla="*/ 55 h 59"/>
                <a:gd name="T4" fmla="*/ 55 w 59"/>
                <a:gd name="T5" fmla="*/ 23 h 59"/>
                <a:gd name="T6" fmla="*/ 23 w 59"/>
                <a:gd name="T7" fmla="*/ 4 h 59"/>
                <a:gd name="T8" fmla="*/ 4 w 59"/>
                <a:gd name="T9" fmla="*/ 37 h 59"/>
              </a:gdLst>
              <a:ahLst/>
              <a:cxnLst>
                <a:cxn ang="0">
                  <a:pos x="T0" y="T1"/>
                </a:cxn>
                <a:cxn ang="0">
                  <a:pos x="T2" y="T3"/>
                </a:cxn>
                <a:cxn ang="0">
                  <a:pos x="T4" y="T5"/>
                </a:cxn>
                <a:cxn ang="0">
                  <a:pos x="T6" y="T7"/>
                </a:cxn>
                <a:cxn ang="0">
                  <a:pos x="T8" y="T9"/>
                </a:cxn>
              </a:cxnLst>
              <a:rect l="0" t="0" r="r" b="b"/>
              <a:pathLst>
                <a:path w="59" h="59">
                  <a:moveTo>
                    <a:pt x="4" y="37"/>
                  </a:moveTo>
                  <a:cubicBezTo>
                    <a:pt x="8" y="51"/>
                    <a:pt x="23" y="59"/>
                    <a:pt x="37" y="55"/>
                  </a:cubicBezTo>
                  <a:cubicBezTo>
                    <a:pt x="51" y="51"/>
                    <a:pt x="59" y="37"/>
                    <a:pt x="55" y="23"/>
                  </a:cubicBezTo>
                  <a:cubicBezTo>
                    <a:pt x="52" y="8"/>
                    <a:pt x="37" y="0"/>
                    <a:pt x="23" y="4"/>
                  </a:cubicBezTo>
                  <a:cubicBezTo>
                    <a:pt x="9" y="8"/>
                    <a:pt x="0" y="23"/>
                    <a:pt x="4" y="37"/>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82" name="Freeform 72"/>
            <p:cNvSpPr>
              <a:spLocks/>
            </p:cNvSpPr>
            <p:nvPr userDrawn="1"/>
          </p:nvSpPr>
          <p:spPr bwMode="gray">
            <a:xfrm>
              <a:off x="10474326" y="5751513"/>
              <a:ext cx="111125" cy="107950"/>
            </a:xfrm>
            <a:custGeom>
              <a:avLst/>
              <a:gdLst>
                <a:gd name="T0" fmla="*/ 7 w 61"/>
                <a:gd name="T1" fmla="*/ 42 h 60"/>
                <a:gd name="T2" fmla="*/ 42 w 61"/>
                <a:gd name="T3" fmla="*/ 54 h 60"/>
                <a:gd name="T4" fmla="*/ 55 w 61"/>
                <a:gd name="T5" fmla="*/ 19 h 60"/>
                <a:gd name="T6" fmla="*/ 19 w 61"/>
                <a:gd name="T7" fmla="*/ 6 h 60"/>
                <a:gd name="T8" fmla="*/ 7 w 61"/>
                <a:gd name="T9" fmla="*/ 42 h 60"/>
              </a:gdLst>
              <a:ahLst/>
              <a:cxnLst>
                <a:cxn ang="0">
                  <a:pos x="T0" y="T1"/>
                </a:cxn>
                <a:cxn ang="0">
                  <a:pos x="T2" y="T3"/>
                </a:cxn>
                <a:cxn ang="0">
                  <a:pos x="T4" y="T5"/>
                </a:cxn>
                <a:cxn ang="0">
                  <a:pos x="T6" y="T7"/>
                </a:cxn>
                <a:cxn ang="0">
                  <a:pos x="T8" y="T9"/>
                </a:cxn>
              </a:cxnLst>
              <a:rect l="0" t="0" r="r" b="b"/>
              <a:pathLst>
                <a:path w="61" h="60">
                  <a:moveTo>
                    <a:pt x="7" y="42"/>
                  </a:moveTo>
                  <a:cubicBezTo>
                    <a:pt x="13" y="55"/>
                    <a:pt x="29" y="60"/>
                    <a:pt x="42" y="54"/>
                  </a:cubicBezTo>
                  <a:cubicBezTo>
                    <a:pt x="55" y="48"/>
                    <a:pt x="61" y="32"/>
                    <a:pt x="55" y="19"/>
                  </a:cubicBezTo>
                  <a:cubicBezTo>
                    <a:pt x="48" y="6"/>
                    <a:pt x="33" y="0"/>
                    <a:pt x="19" y="6"/>
                  </a:cubicBezTo>
                  <a:cubicBezTo>
                    <a:pt x="6" y="13"/>
                    <a:pt x="0" y="28"/>
                    <a:pt x="7"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83" name="Freeform 73"/>
            <p:cNvSpPr>
              <a:spLocks/>
            </p:cNvSpPr>
            <p:nvPr userDrawn="1"/>
          </p:nvSpPr>
          <p:spPr bwMode="gray">
            <a:xfrm>
              <a:off x="10537826" y="5837238"/>
              <a:ext cx="109538" cy="109538"/>
            </a:xfrm>
            <a:custGeom>
              <a:avLst/>
              <a:gdLst>
                <a:gd name="T0" fmla="*/ 6 w 61"/>
                <a:gd name="T1" fmla="*/ 42 h 61"/>
                <a:gd name="T2" fmla="*/ 42 w 61"/>
                <a:gd name="T3" fmla="*/ 55 h 61"/>
                <a:gd name="T4" fmla="*/ 54 w 61"/>
                <a:gd name="T5" fmla="*/ 19 h 61"/>
                <a:gd name="T6" fmla="*/ 19 w 61"/>
                <a:gd name="T7" fmla="*/ 7 h 61"/>
                <a:gd name="T8" fmla="*/ 6 w 61"/>
                <a:gd name="T9" fmla="*/ 42 h 61"/>
              </a:gdLst>
              <a:ahLst/>
              <a:cxnLst>
                <a:cxn ang="0">
                  <a:pos x="T0" y="T1"/>
                </a:cxn>
                <a:cxn ang="0">
                  <a:pos x="T2" y="T3"/>
                </a:cxn>
                <a:cxn ang="0">
                  <a:pos x="T4" y="T5"/>
                </a:cxn>
                <a:cxn ang="0">
                  <a:pos x="T6" y="T7"/>
                </a:cxn>
                <a:cxn ang="0">
                  <a:pos x="T8" y="T9"/>
                </a:cxn>
              </a:cxnLst>
              <a:rect l="0" t="0" r="r" b="b"/>
              <a:pathLst>
                <a:path w="61" h="61">
                  <a:moveTo>
                    <a:pt x="6" y="42"/>
                  </a:moveTo>
                  <a:cubicBezTo>
                    <a:pt x="13" y="55"/>
                    <a:pt x="28" y="61"/>
                    <a:pt x="42" y="55"/>
                  </a:cubicBezTo>
                  <a:cubicBezTo>
                    <a:pt x="55" y="48"/>
                    <a:pt x="61" y="33"/>
                    <a:pt x="54" y="19"/>
                  </a:cubicBezTo>
                  <a:cubicBezTo>
                    <a:pt x="48" y="6"/>
                    <a:pt x="32" y="0"/>
                    <a:pt x="19" y="7"/>
                  </a:cubicBezTo>
                  <a:cubicBezTo>
                    <a:pt x="6" y="13"/>
                    <a:pt x="0" y="29"/>
                    <a:pt x="6"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84" name="Freeform 74"/>
            <p:cNvSpPr>
              <a:spLocks/>
            </p:cNvSpPr>
            <p:nvPr userDrawn="1"/>
          </p:nvSpPr>
          <p:spPr bwMode="gray">
            <a:xfrm>
              <a:off x="10617201" y="5916613"/>
              <a:ext cx="107950" cy="107950"/>
            </a:xfrm>
            <a:custGeom>
              <a:avLst/>
              <a:gdLst>
                <a:gd name="T0" fmla="*/ 6 w 60"/>
                <a:gd name="T1" fmla="*/ 41 h 60"/>
                <a:gd name="T2" fmla="*/ 41 w 60"/>
                <a:gd name="T3" fmla="*/ 54 h 60"/>
                <a:gd name="T4" fmla="*/ 54 w 60"/>
                <a:gd name="T5" fmla="*/ 19 h 60"/>
                <a:gd name="T6" fmla="*/ 18 w 60"/>
                <a:gd name="T7" fmla="*/ 6 h 60"/>
                <a:gd name="T8" fmla="*/ 6 w 60"/>
                <a:gd name="T9" fmla="*/ 41 h 60"/>
              </a:gdLst>
              <a:ahLst/>
              <a:cxnLst>
                <a:cxn ang="0">
                  <a:pos x="T0" y="T1"/>
                </a:cxn>
                <a:cxn ang="0">
                  <a:pos x="T2" y="T3"/>
                </a:cxn>
                <a:cxn ang="0">
                  <a:pos x="T4" y="T5"/>
                </a:cxn>
                <a:cxn ang="0">
                  <a:pos x="T6" y="T7"/>
                </a:cxn>
                <a:cxn ang="0">
                  <a:pos x="T8" y="T9"/>
                </a:cxn>
              </a:cxnLst>
              <a:rect l="0" t="0" r="r" b="b"/>
              <a:pathLst>
                <a:path w="60" h="60">
                  <a:moveTo>
                    <a:pt x="6" y="41"/>
                  </a:moveTo>
                  <a:cubicBezTo>
                    <a:pt x="12" y="55"/>
                    <a:pt x="28" y="60"/>
                    <a:pt x="41" y="54"/>
                  </a:cubicBezTo>
                  <a:cubicBezTo>
                    <a:pt x="54" y="48"/>
                    <a:pt x="60" y="32"/>
                    <a:pt x="54" y="19"/>
                  </a:cubicBezTo>
                  <a:cubicBezTo>
                    <a:pt x="47" y="5"/>
                    <a:pt x="32" y="0"/>
                    <a:pt x="18" y="6"/>
                  </a:cubicBezTo>
                  <a:cubicBezTo>
                    <a:pt x="5" y="12"/>
                    <a:pt x="0" y="28"/>
                    <a:pt x="6" y="41"/>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85" name="Freeform 75"/>
            <p:cNvSpPr>
              <a:spLocks/>
            </p:cNvSpPr>
            <p:nvPr userDrawn="1"/>
          </p:nvSpPr>
          <p:spPr bwMode="gray">
            <a:xfrm>
              <a:off x="9932988" y="4719638"/>
              <a:ext cx="1179513" cy="1587500"/>
            </a:xfrm>
            <a:custGeom>
              <a:avLst/>
              <a:gdLst>
                <a:gd name="T0" fmla="*/ 142 w 743"/>
                <a:gd name="T1" fmla="*/ 0 h 1000"/>
                <a:gd name="T2" fmla="*/ 743 w 743"/>
                <a:gd name="T3" fmla="*/ 907 h 1000"/>
                <a:gd name="T4" fmla="*/ 599 w 743"/>
                <a:gd name="T5" fmla="*/ 1000 h 1000"/>
                <a:gd name="T6" fmla="*/ 0 w 743"/>
                <a:gd name="T7" fmla="*/ 94 h 1000"/>
                <a:gd name="T8" fmla="*/ 142 w 743"/>
                <a:gd name="T9" fmla="*/ 0 h 1000"/>
              </a:gdLst>
              <a:ahLst/>
              <a:cxnLst>
                <a:cxn ang="0">
                  <a:pos x="T0" y="T1"/>
                </a:cxn>
                <a:cxn ang="0">
                  <a:pos x="T2" y="T3"/>
                </a:cxn>
                <a:cxn ang="0">
                  <a:pos x="T4" y="T5"/>
                </a:cxn>
                <a:cxn ang="0">
                  <a:pos x="T6" y="T7"/>
                </a:cxn>
                <a:cxn ang="0">
                  <a:pos x="T8" y="T9"/>
                </a:cxn>
              </a:cxnLst>
              <a:rect l="0" t="0" r="r" b="b"/>
              <a:pathLst>
                <a:path w="743" h="1000">
                  <a:moveTo>
                    <a:pt x="142" y="0"/>
                  </a:moveTo>
                  <a:lnTo>
                    <a:pt x="743" y="907"/>
                  </a:lnTo>
                  <a:lnTo>
                    <a:pt x="599" y="1000"/>
                  </a:lnTo>
                  <a:lnTo>
                    <a:pt x="0" y="94"/>
                  </a:lnTo>
                  <a:lnTo>
                    <a:pt x="142"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86" name="Freeform 76"/>
            <p:cNvSpPr>
              <a:spLocks/>
            </p:cNvSpPr>
            <p:nvPr userDrawn="1"/>
          </p:nvSpPr>
          <p:spPr bwMode="gray">
            <a:xfrm>
              <a:off x="10506076" y="5421313"/>
              <a:ext cx="739775" cy="496888"/>
            </a:xfrm>
            <a:custGeom>
              <a:avLst/>
              <a:gdLst>
                <a:gd name="T0" fmla="*/ 23 w 410"/>
                <a:gd name="T1" fmla="*/ 0 h 277"/>
                <a:gd name="T2" fmla="*/ 160 w 410"/>
                <a:gd name="T3" fmla="*/ 20 h 277"/>
                <a:gd name="T4" fmla="*/ 378 w 410"/>
                <a:gd name="T5" fmla="*/ 89 h 277"/>
                <a:gd name="T6" fmla="*/ 332 w 410"/>
                <a:gd name="T7" fmla="*/ 269 h 277"/>
                <a:gd name="T8" fmla="*/ 161 w 410"/>
                <a:gd name="T9" fmla="*/ 101 h 277"/>
                <a:gd name="T10" fmla="*/ 105 w 410"/>
                <a:gd name="T11" fmla="*/ 88 h 277"/>
                <a:gd name="T12" fmla="*/ 23 w 410"/>
                <a:gd name="T13" fmla="*/ 0 h 277"/>
              </a:gdLst>
              <a:ahLst/>
              <a:cxnLst>
                <a:cxn ang="0">
                  <a:pos x="T0" y="T1"/>
                </a:cxn>
                <a:cxn ang="0">
                  <a:pos x="T2" y="T3"/>
                </a:cxn>
                <a:cxn ang="0">
                  <a:pos x="T4" y="T5"/>
                </a:cxn>
                <a:cxn ang="0">
                  <a:pos x="T6" y="T7"/>
                </a:cxn>
                <a:cxn ang="0">
                  <a:pos x="T8" y="T9"/>
                </a:cxn>
                <a:cxn ang="0">
                  <a:pos x="T10" y="T11"/>
                </a:cxn>
                <a:cxn ang="0">
                  <a:pos x="T12" y="T13"/>
                </a:cxn>
              </a:cxnLst>
              <a:rect l="0" t="0" r="r" b="b"/>
              <a:pathLst>
                <a:path w="410" h="277">
                  <a:moveTo>
                    <a:pt x="23" y="0"/>
                  </a:moveTo>
                  <a:cubicBezTo>
                    <a:pt x="101" y="20"/>
                    <a:pt x="160" y="20"/>
                    <a:pt x="160" y="20"/>
                  </a:cubicBezTo>
                  <a:cubicBezTo>
                    <a:pt x="378" y="89"/>
                    <a:pt x="378" y="89"/>
                    <a:pt x="378" y="89"/>
                  </a:cubicBezTo>
                  <a:cubicBezTo>
                    <a:pt x="378" y="89"/>
                    <a:pt x="410" y="277"/>
                    <a:pt x="332" y="269"/>
                  </a:cubicBezTo>
                  <a:cubicBezTo>
                    <a:pt x="254" y="260"/>
                    <a:pt x="161" y="101"/>
                    <a:pt x="161" y="101"/>
                  </a:cubicBezTo>
                  <a:cubicBezTo>
                    <a:pt x="161" y="101"/>
                    <a:pt x="130" y="88"/>
                    <a:pt x="105" y="88"/>
                  </a:cubicBezTo>
                  <a:cubicBezTo>
                    <a:pt x="36" y="96"/>
                    <a:pt x="0" y="30"/>
                    <a:pt x="23" y="0"/>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87" name="Freeform 77"/>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88" name="Freeform 78"/>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89" name="Freeform 79"/>
            <p:cNvSpPr>
              <a:spLocks/>
            </p:cNvSpPr>
            <p:nvPr userDrawn="1"/>
          </p:nvSpPr>
          <p:spPr bwMode="gray">
            <a:xfrm>
              <a:off x="11279191" y="5591948"/>
              <a:ext cx="409572" cy="58265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90" name="Freeform 80"/>
            <p:cNvSpPr>
              <a:spLocks/>
            </p:cNvSpPr>
            <p:nvPr userDrawn="1"/>
          </p:nvSpPr>
          <p:spPr bwMode="gray">
            <a:xfrm>
              <a:off x="11291888" y="5602288"/>
              <a:ext cx="368300" cy="56197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91" name="Freeform 81"/>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92" name="Freeform 82"/>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93" name="Freeform 83"/>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close/>
                </a:path>
              </a:pathLst>
            </a:custGeom>
            <a:solidFill>
              <a:srgbClr val="5737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94" name="Freeform 84"/>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95" name="Freeform 85"/>
            <p:cNvSpPr>
              <a:spLocks/>
            </p:cNvSpPr>
            <p:nvPr userDrawn="1"/>
          </p:nvSpPr>
          <p:spPr bwMode="gray">
            <a:xfrm>
              <a:off x="11294610" y="5905501"/>
              <a:ext cx="362859" cy="258762"/>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close/>
                </a:path>
              </a:pathLst>
            </a:custGeom>
            <a:solidFill>
              <a:srgbClr val="0E6F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96" name="Freeform 86"/>
            <p:cNvSpPr>
              <a:spLocks/>
            </p:cNvSpPr>
            <p:nvPr userDrawn="1"/>
          </p:nvSpPr>
          <p:spPr bwMode="gray">
            <a:xfrm>
              <a:off x="11291888" y="5905500"/>
              <a:ext cx="368300" cy="258763"/>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97" name="Freeform 87"/>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F8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98" name="Freeform 88"/>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99" name="Freeform 89"/>
            <p:cNvSpPr>
              <a:spLocks/>
            </p:cNvSpPr>
            <p:nvPr userDrawn="1"/>
          </p:nvSpPr>
          <p:spPr bwMode="gray">
            <a:xfrm>
              <a:off x="9871076" y="3697288"/>
              <a:ext cx="849313" cy="573088"/>
            </a:xfrm>
            <a:custGeom>
              <a:avLst/>
              <a:gdLst>
                <a:gd name="T0" fmla="*/ 0 w 470"/>
                <a:gd name="T1" fmla="*/ 134 h 319"/>
                <a:gd name="T2" fmla="*/ 42 w 470"/>
                <a:gd name="T3" fmla="*/ 197 h 319"/>
                <a:gd name="T4" fmla="*/ 147 w 470"/>
                <a:gd name="T5" fmla="*/ 123 h 319"/>
                <a:gd name="T6" fmla="*/ 221 w 470"/>
                <a:gd name="T7" fmla="*/ 270 h 319"/>
                <a:gd name="T8" fmla="*/ 300 w 470"/>
                <a:gd name="T9" fmla="*/ 319 h 319"/>
                <a:gd name="T10" fmla="*/ 427 w 470"/>
                <a:gd name="T11" fmla="*/ 174 h 319"/>
                <a:gd name="T12" fmla="*/ 470 w 470"/>
                <a:gd name="T13" fmla="*/ 171 h 319"/>
                <a:gd name="T14" fmla="*/ 468 w 470"/>
                <a:gd name="T15" fmla="*/ 2 h 319"/>
                <a:gd name="T16" fmla="*/ 312 w 470"/>
                <a:gd name="T17" fmla="*/ 30 h 319"/>
                <a:gd name="T18" fmla="*/ 127 w 470"/>
                <a:gd name="T19" fmla="*/ 20 h 319"/>
                <a:gd name="T20" fmla="*/ 0 w 470"/>
                <a:gd name="T21" fmla="*/ 134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0" h="319">
                  <a:moveTo>
                    <a:pt x="0" y="134"/>
                  </a:moveTo>
                  <a:cubicBezTo>
                    <a:pt x="0" y="134"/>
                    <a:pt x="13" y="192"/>
                    <a:pt x="42" y="197"/>
                  </a:cubicBezTo>
                  <a:cubicBezTo>
                    <a:pt x="68" y="201"/>
                    <a:pt x="146" y="130"/>
                    <a:pt x="147" y="123"/>
                  </a:cubicBezTo>
                  <a:cubicBezTo>
                    <a:pt x="261" y="161"/>
                    <a:pt x="221" y="270"/>
                    <a:pt x="221" y="270"/>
                  </a:cubicBezTo>
                  <a:cubicBezTo>
                    <a:pt x="221" y="270"/>
                    <a:pt x="227" y="279"/>
                    <a:pt x="300" y="319"/>
                  </a:cubicBezTo>
                  <a:cubicBezTo>
                    <a:pt x="440" y="276"/>
                    <a:pt x="427" y="174"/>
                    <a:pt x="427" y="174"/>
                  </a:cubicBezTo>
                  <a:cubicBezTo>
                    <a:pt x="470" y="171"/>
                    <a:pt x="470" y="171"/>
                    <a:pt x="470" y="171"/>
                  </a:cubicBezTo>
                  <a:cubicBezTo>
                    <a:pt x="468" y="2"/>
                    <a:pt x="468" y="2"/>
                    <a:pt x="468" y="2"/>
                  </a:cubicBezTo>
                  <a:cubicBezTo>
                    <a:pt x="312" y="30"/>
                    <a:pt x="312" y="30"/>
                    <a:pt x="312" y="30"/>
                  </a:cubicBezTo>
                  <a:cubicBezTo>
                    <a:pt x="312" y="30"/>
                    <a:pt x="145" y="0"/>
                    <a:pt x="127" y="20"/>
                  </a:cubicBezTo>
                  <a:cubicBezTo>
                    <a:pt x="116" y="33"/>
                    <a:pt x="0" y="134"/>
                    <a:pt x="0" y="134"/>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00" name="Freeform 90"/>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01" name="Freeform 91"/>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02" name="Freeform 92"/>
            <p:cNvSpPr>
              <a:spLocks/>
            </p:cNvSpPr>
            <p:nvPr userDrawn="1"/>
          </p:nvSpPr>
          <p:spPr bwMode="gray">
            <a:xfrm>
              <a:off x="10188576" y="3733800"/>
              <a:ext cx="176213" cy="254000"/>
            </a:xfrm>
            <a:custGeom>
              <a:avLst/>
              <a:gdLst>
                <a:gd name="T0" fmla="*/ 31 w 97"/>
                <a:gd name="T1" fmla="*/ 142 h 142"/>
                <a:gd name="T2" fmla="*/ 97 w 97"/>
                <a:gd name="T3" fmla="*/ 4 h 142"/>
                <a:gd name="T4" fmla="*/ 72 w 97"/>
                <a:gd name="T5" fmla="*/ 0 h 142"/>
                <a:gd name="T6" fmla="*/ 3 w 97"/>
                <a:gd name="T7" fmla="*/ 118 h 142"/>
                <a:gd name="T8" fmla="*/ 31 w 97"/>
                <a:gd name="T9" fmla="*/ 142 h 142"/>
              </a:gdLst>
              <a:ahLst/>
              <a:cxnLst>
                <a:cxn ang="0">
                  <a:pos x="T0" y="T1"/>
                </a:cxn>
                <a:cxn ang="0">
                  <a:pos x="T2" y="T3"/>
                </a:cxn>
                <a:cxn ang="0">
                  <a:pos x="T4" y="T5"/>
                </a:cxn>
                <a:cxn ang="0">
                  <a:pos x="T6" y="T7"/>
                </a:cxn>
                <a:cxn ang="0">
                  <a:pos x="T8" y="T9"/>
                </a:cxn>
              </a:cxnLst>
              <a:rect l="0" t="0" r="r" b="b"/>
              <a:pathLst>
                <a:path w="97" h="142">
                  <a:moveTo>
                    <a:pt x="31" y="142"/>
                  </a:moveTo>
                  <a:cubicBezTo>
                    <a:pt x="97" y="4"/>
                    <a:pt x="97" y="4"/>
                    <a:pt x="97" y="4"/>
                  </a:cubicBezTo>
                  <a:cubicBezTo>
                    <a:pt x="90" y="2"/>
                    <a:pt x="81" y="1"/>
                    <a:pt x="72" y="0"/>
                  </a:cubicBezTo>
                  <a:cubicBezTo>
                    <a:pt x="72" y="0"/>
                    <a:pt x="0" y="115"/>
                    <a:pt x="3" y="118"/>
                  </a:cubicBezTo>
                  <a:cubicBezTo>
                    <a:pt x="15" y="125"/>
                    <a:pt x="24" y="134"/>
                    <a:pt x="31" y="142"/>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03" name="Freeform 93"/>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04" name="Freeform 94"/>
            <p:cNvSpPr>
              <a:spLocks/>
            </p:cNvSpPr>
            <p:nvPr userDrawn="1"/>
          </p:nvSpPr>
          <p:spPr bwMode="gray">
            <a:xfrm>
              <a:off x="9872663" y="3540125"/>
              <a:ext cx="525463" cy="860425"/>
            </a:xfrm>
            <a:custGeom>
              <a:avLst/>
              <a:gdLst>
                <a:gd name="T0" fmla="*/ 331 w 331"/>
                <a:gd name="T1" fmla="*/ 29 h 542"/>
                <a:gd name="T2" fmla="*/ 295 w 331"/>
                <a:gd name="T3" fmla="*/ 10 h 542"/>
                <a:gd name="T4" fmla="*/ 277 w 331"/>
                <a:gd name="T5" fmla="*/ 0 h 542"/>
                <a:gd name="T6" fmla="*/ 0 w 331"/>
                <a:gd name="T7" fmla="*/ 513 h 542"/>
                <a:gd name="T8" fmla="*/ 19 w 331"/>
                <a:gd name="T9" fmla="*/ 523 h 542"/>
                <a:gd name="T10" fmla="*/ 55 w 331"/>
                <a:gd name="T11" fmla="*/ 542 h 542"/>
                <a:gd name="T12" fmla="*/ 331 w 331"/>
                <a:gd name="T13" fmla="*/ 29 h 542"/>
              </a:gdLst>
              <a:ahLst/>
              <a:cxnLst>
                <a:cxn ang="0">
                  <a:pos x="T0" y="T1"/>
                </a:cxn>
                <a:cxn ang="0">
                  <a:pos x="T2" y="T3"/>
                </a:cxn>
                <a:cxn ang="0">
                  <a:pos x="T4" y="T5"/>
                </a:cxn>
                <a:cxn ang="0">
                  <a:pos x="T6" y="T7"/>
                </a:cxn>
                <a:cxn ang="0">
                  <a:pos x="T8" y="T9"/>
                </a:cxn>
                <a:cxn ang="0">
                  <a:pos x="T10" y="T11"/>
                </a:cxn>
                <a:cxn ang="0">
                  <a:pos x="T12" y="T13"/>
                </a:cxn>
              </a:cxnLst>
              <a:rect l="0" t="0" r="r" b="b"/>
              <a:pathLst>
                <a:path w="331" h="542">
                  <a:moveTo>
                    <a:pt x="331" y="29"/>
                  </a:moveTo>
                  <a:lnTo>
                    <a:pt x="295" y="10"/>
                  </a:lnTo>
                  <a:lnTo>
                    <a:pt x="277" y="0"/>
                  </a:lnTo>
                  <a:lnTo>
                    <a:pt x="0" y="513"/>
                  </a:lnTo>
                  <a:lnTo>
                    <a:pt x="19" y="523"/>
                  </a:lnTo>
                  <a:lnTo>
                    <a:pt x="55" y="542"/>
                  </a:lnTo>
                  <a:lnTo>
                    <a:pt x="331" y="29"/>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05" name="Freeform 95"/>
            <p:cNvSpPr>
              <a:spLocks/>
            </p:cNvSpPr>
            <p:nvPr userDrawn="1"/>
          </p:nvSpPr>
          <p:spPr bwMode="gray">
            <a:xfrm>
              <a:off x="9869488" y="4354513"/>
              <a:ext cx="90488" cy="111125"/>
            </a:xfrm>
            <a:custGeom>
              <a:avLst/>
              <a:gdLst>
                <a:gd name="T0" fmla="*/ 2 w 57"/>
                <a:gd name="T1" fmla="*/ 0 h 70"/>
                <a:gd name="T2" fmla="*/ 0 w 57"/>
                <a:gd name="T3" fmla="*/ 70 h 70"/>
                <a:gd name="T4" fmla="*/ 57 w 57"/>
                <a:gd name="T5" fmla="*/ 29 h 70"/>
                <a:gd name="T6" fmla="*/ 2 w 57"/>
                <a:gd name="T7" fmla="*/ 0 h 70"/>
              </a:gdLst>
              <a:ahLst/>
              <a:cxnLst>
                <a:cxn ang="0">
                  <a:pos x="T0" y="T1"/>
                </a:cxn>
                <a:cxn ang="0">
                  <a:pos x="T2" y="T3"/>
                </a:cxn>
                <a:cxn ang="0">
                  <a:pos x="T4" y="T5"/>
                </a:cxn>
                <a:cxn ang="0">
                  <a:pos x="T6" y="T7"/>
                </a:cxn>
              </a:cxnLst>
              <a:rect l="0" t="0" r="r" b="b"/>
              <a:pathLst>
                <a:path w="57" h="70">
                  <a:moveTo>
                    <a:pt x="2" y="0"/>
                  </a:moveTo>
                  <a:lnTo>
                    <a:pt x="0" y="70"/>
                  </a:lnTo>
                  <a:lnTo>
                    <a:pt x="57" y="29"/>
                  </a:lnTo>
                  <a:lnTo>
                    <a:pt x="2"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06" name="Freeform 96"/>
            <p:cNvSpPr>
              <a:spLocks/>
            </p:cNvSpPr>
            <p:nvPr userDrawn="1"/>
          </p:nvSpPr>
          <p:spPr bwMode="gray">
            <a:xfrm>
              <a:off x="9869488" y="4410075"/>
              <a:ext cx="46038" cy="55563"/>
            </a:xfrm>
            <a:custGeom>
              <a:avLst/>
              <a:gdLst>
                <a:gd name="T0" fmla="*/ 29 w 29"/>
                <a:gd name="T1" fmla="*/ 15 h 35"/>
                <a:gd name="T2" fmla="*/ 0 w 29"/>
                <a:gd name="T3" fmla="*/ 35 h 35"/>
                <a:gd name="T4" fmla="*/ 1 w 29"/>
                <a:gd name="T5" fmla="*/ 0 h 35"/>
                <a:gd name="T6" fmla="*/ 29 w 29"/>
                <a:gd name="T7" fmla="*/ 15 h 35"/>
              </a:gdLst>
              <a:ahLst/>
              <a:cxnLst>
                <a:cxn ang="0">
                  <a:pos x="T0" y="T1"/>
                </a:cxn>
                <a:cxn ang="0">
                  <a:pos x="T2" y="T3"/>
                </a:cxn>
                <a:cxn ang="0">
                  <a:pos x="T4" y="T5"/>
                </a:cxn>
                <a:cxn ang="0">
                  <a:pos x="T6" y="T7"/>
                </a:cxn>
              </a:cxnLst>
              <a:rect l="0" t="0" r="r" b="b"/>
              <a:pathLst>
                <a:path w="29" h="35">
                  <a:moveTo>
                    <a:pt x="29" y="15"/>
                  </a:moveTo>
                  <a:lnTo>
                    <a:pt x="0" y="35"/>
                  </a:lnTo>
                  <a:lnTo>
                    <a:pt x="1" y="0"/>
                  </a:lnTo>
                  <a:lnTo>
                    <a:pt x="29" y="15"/>
                  </a:lnTo>
                  <a:close/>
                </a:path>
              </a:pathLst>
            </a:custGeom>
            <a:solidFill>
              <a:srgbClr val="798C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07" name="Freeform 97"/>
            <p:cNvSpPr>
              <a:spLocks/>
            </p:cNvSpPr>
            <p:nvPr userDrawn="1"/>
          </p:nvSpPr>
          <p:spPr bwMode="gray">
            <a:xfrm>
              <a:off x="10340976" y="3521075"/>
              <a:ext cx="76200" cy="65088"/>
            </a:xfrm>
            <a:custGeom>
              <a:avLst/>
              <a:gdLst>
                <a:gd name="T0" fmla="*/ 13 w 48"/>
                <a:gd name="T1" fmla="*/ 0 h 41"/>
                <a:gd name="T2" fmla="*/ 0 w 48"/>
                <a:gd name="T3" fmla="*/ 22 h 41"/>
                <a:gd name="T4" fmla="*/ 36 w 48"/>
                <a:gd name="T5" fmla="*/ 41 h 41"/>
                <a:gd name="T6" fmla="*/ 48 w 48"/>
                <a:gd name="T7" fmla="*/ 19 h 41"/>
                <a:gd name="T8" fmla="*/ 13 w 48"/>
                <a:gd name="T9" fmla="*/ 0 h 41"/>
              </a:gdLst>
              <a:ahLst/>
              <a:cxnLst>
                <a:cxn ang="0">
                  <a:pos x="T0" y="T1"/>
                </a:cxn>
                <a:cxn ang="0">
                  <a:pos x="T2" y="T3"/>
                </a:cxn>
                <a:cxn ang="0">
                  <a:pos x="T4" y="T5"/>
                </a:cxn>
                <a:cxn ang="0">
                  <a:pos x="T6" y="T7"/>
                </a:cxn>
                <a:cxn ang="0">
                  <a:pos x="T8" y="T9"/>
                </a:cxn>
              </a:cxnLst>
              <a:rect l="0" t="0" r="r" b="b"/>
              <a:pathLst>
                <a:path w="48" h="41">
                  <a:moveTo>
                    <a:pt x="13" y="0"/>
                  </a:moveTo>
                  <a:lnTo>
                    <a:pt x="0" y="22"/>
                  </a:lnTo>
                  <a:lnTo>
                    <a:pt x="36" y="41"/>
                  </a:lnTo>
                  <a:lnTo>
                    <a:pt x="48" y="19"/>
                  </a:lnTo>
                  <a:lnTo>
                    <a:pt x="13"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08" name="Freeform 98"/>
            <p:cNvSpPr>
              <a:spLocks/>
            </p:cNvSpPr>
            <p:nvPr userDrawn="1"/>
          </p:nvSpPr>
          <p:spPr bwMode="gray">
            <a:xfrm>
              <a:off x="10312401" y="3505200"/>
              <a:ext cx="49213" cy="50800"/>
            </a:xfrm>
            <a:custGeom>
              <a:avLst/>
              <a:gdLst>
                <a:gd name="T0" fmla="*/ 31 w 31"/>
                <a:gd name="T1" fmla="*/ 10 h 32"/>
                <a:gd name="T2" fmla="*/ 18 w 31"/>
                <a:gd name="T3" fmla="*/ 32 h 32"/>
                <a:gd name="T4" fmla="*/ 0 w 31"/>
                <a:gd name="T5" fmla="*/ 22 h 32"/>
                <a:gd name="T6" fmla="*/ 12 w 31"/>
                <a:gd name="T7" fmla="*/ 0 h 32"/>
                <a:gd name="T8" fmla="*/ 31 w 31"/>
                <a:gd name="T9" fmla="*/ 10 h 32"/>
              </a:gdLst>
              <a:ahLst/>
              <a:cxnLst>
                <a:cxn ang="0">
                  <a:pos x="T0" y="T1"/>
                </a:cxn>
                <a:cxn ang="0">
                  <a:pos x="T2" y="T3"/>
                </a:cxn>
                <a:cxn ang="0">
                  <a:pos x="T4" y="T5"/>
                </a:cxn>
                <a:cxn ang="0">
                  <a:pos x="T6" y="T7"/>
                </a:cxn>
                <a:cxn ang="0">
                  <a:pos x="T8" y="T9"/>
                </a:cxn>
              </a:cxnLst>
              <a:rect l="0" t="0" r="r" b="b"/>
              <a:pathLst>
                <a:path w="31" h="32">
                  <a:moveTo>
                    <a:pt x="31" y="10"/>
                  </a:moveTo>
                  <a:lnTo>
                    <a:pt x="18" y="32"/>
                  </a:lnTo>
                  <a:lnTo>
                    <a:pt x="0" y="22"/>
                  </a:lnTo>
                  <a:lnTo>
                    <a:pt x="12" y="0"/>
                  </a:lnTo>
                  <a:lnTo>
                    <a:pt x="31" y="1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09" name="Freeform 99"/>
            <p:cNvSpPr>
              <a:spLocks/>
            </p:cNvSpPr>
            <p:nvPr userDrawn="1"/>
          </p:nvSpPr>
          <p:spPr bwMode="gray">
            <a:xfrm>
              <a:off x="10328276" y="3449638"/>
              <a:ext cx="117475" cy="106363"/>
            </a:xfrm>
            <a:custGeom>
              <a:avLst/>
              <a:gdLst>
                <a:gd name="T0" fmla="*/ 63 w 65"/>
                <a:gd name="T1" fmla="*/ 31 h 59"/>
                <a:gd name="T2" fmla="*/ 60 w 65"/>
                <a:gd name="T3" fmla="*/ 21 h 59"/>
                <a:gd name="T4" fmla="*/ 42 w 65"/>
                <a:gd name="T5" fmla="*/ 11 h 59"/>
                <a:gd name="T6" fmla="*/ 35 w 65"/>
                <a:gd name="T7" fmla="*/ 7 h 59"/>
                <a:gd name="T8" fmla="*/ 28 w 65"/>
                <a:gd name="T9" fmla="*/ 3 h 59"/>
                <a:gd name="T10" fmla="*/ 26 w 65"/>
                <a:gd name="T11" fmla="*/ 2 h 59"/>
                <a:gd name="T12" fmla="*/ 15 w 65"/>
                <a:gd name="T13" fmla="*/ 6 h 59"/>
                <a:gd name="T14" fmla="*/ 0 w 65"/>
                <a:gd name="T15" fmla="*/ 33 h 59"/>
                <a:gd name="T16" fmla="*/ 16 w 65"/>
                <a:gd name="T17" fmla="*/ 42 h 59"/>
                <a:gd name="T18" fmla="*/ 48 w 65"/>
                <a:gd name="T19" fmla="*/ 59 h 59"/>
                <a:gd name="T20" fmla="*/ 63 w 65"/>
                <a:gd name="T21" fmla="*/ 31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 h="59">
                  <a:moveTo>
                    <a:pt x="63" y="31"/>
                  </a:moveTo>
                  <a:cubicBezTo>
                    <a:pt x="65" y="27"/>
                    <a:pt x="64" y="23"/>
                    <a:pt x="60" y="21"/>
                  </a:cubicBezTo>
                  <a:cubicBezTo>
                    <a:pt x="42" y="11"/>
                    <a:pt x="42" y="11"/>
                    <a:pt x="42" y="11"/>
                  </a:cubicBezTo>
                  <a:cubicBezTo>
                    <a:pt x="40" y="10"/>
                    <a:pt x="37" y="9"/>
                    <a:pt x="35" y="7"/>
                  </a:cubicBezTo>
                  <a:cubicBezTo>
                    <a:pt x="32" y="6"/>
                    <a:pt x="30" y="5"/>
                    <a:pt x="28" y="3"/>
                  </a:cubicBezTo>
                  <a:cubicBezTo>
                    <a:pt x="26" y="2"/>
                    <a:pt x="26" y="2"/>
                    <a:pt x="26" y="2"/>
                  </a:cubicBezTo>
                  <a:cubicBezTo>
                    <a:pt x="22" y="0"/>
                    <a:pt x="17" y="2"/>
                    <a:pt x="15" y="6"/>
                  </a:cubicBezTo>
                  <a:cubicBezTo>
                    <a:pt x="0" y="33"/>
                    <a:pt x="0" y="33"/>
                    <a:pt x="0" y="33"/>
                  </a:cubicBezTo>
                  <a:cubicBezTo>
                    <a:pt x="16" y="42"/>
                    <a:pt x="16" y="42"/>
                    <a:pt x="16" y="42"/>
                  </a:cubicBezTo>
                  <a:cubicBezTo>
                    <a:pt x="48" y="59"/>
                    <a:pt x="48" y="59"/>
                    <a:pt x="48" y="59"/>
                  </a:cubicBezTo>
                  <a:lnTo>
                    <a:pt x="63" y="31"/>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10" name="Freeform 100"/>
            <p:cNvSpPr>
              <a:spLocks/>
            </p:cNvSpPr>
            <p:nvPr userDrawn="1"/>
          </p:nvSpPr>
          <p:spPr bwMode="gray">
            <a:xfrm>
              <a:off x="10328276" y="3449638"/>
              <a:ext cx="63500" cy="74613"/>
            </a:xfrm>
            <a:custGeom>
              <a:avLst/>
              <a:gdLst>
                <a:gd name="T0" fmla="*/ 16 w 35"/>
                <a:gd name="T1" fmla="*/ 42 h 42"/>
                <a:gd name="T2" fmla="*/ 35 w 35"/>
                <a:gd name="T3" fmla="*/ 7 h 42"/>
                <a:gd name="T4" fmla="*/ 28 w 35"/>
                <a:gd name="T5" fmla="*/ 3 h 42"/>
                <a:gd name="T6" fmla="*/ 26 w 35"/>
                <a:gd name="T7" fmla="*/ 2 h 42"/>
                <a:gd name="T8" fmla="*/ 15 w 35"/>
                <a:gd name="T9" fmla="*/ 6 h 42"/>
                <a:gd name="T10" fmla="*/ 0 w 35"/>
                <a:gd name="T11" fmla="*/ 33 h 42"/>
                <a:gd name="T12" fmla="*/ 16 w 35"/>
                <a:gd name="T13" fmla="*/ 42 h 42"/>
              </a:gdLst>
              <a:ahLst/>
              <a:cxnLst>
                <a:cxn ang="0">
                  <a:pos x="T0" y="T1"/>
                </a:cxn>
                <a:cxn ang="0">
                  <a:pos x="T2" y="T3"/>
                </a:cxn>
                <a:cxn ang="0">
                  <a:pos x="T4" y="T5"/>
                </a:cxn>
                <a:cxn ang="0">
                  <a:pos x="T6" y="T7"/>
                </a:cxn>
                <a:cxn ang="0">
                  <a:pos x="T8" y="T9"/>
                </a:cxn>
                <a:cxn ang="0">
                  <a:pos x="T10" y="T11"/>
                </a:cxn>
                <a:cxn ang="0">
                  <a:pos x="T12" y="T13"/>
                </a:cxn>
              </a:cxnLst>
              <a:rect l="0" t="0" r="r" b="b"/>
              <a:pathLst>
                <a:path w="35" h="42">
                  <a:moveTo>
                    <a:pt x="16" y="42"/>
                  </a:moveTo>
                  <a:cubicBezTo>
                    <a:pt x="35" y="7"/>
                    <a:pt x="35" y="7"/>
                    <a:pt x="35" y="7"/>
                  </a:cubicBezTo>
                  <a:cubicBezTo>
                    <a:pt x="32" y="6"/>
                    <a:pt x="30" y="5"/>
                    <a:pt x="28" y="3"/>
                  </a:cubicBezTo>
                  <a:cubicBezTo>
                    <a:pt x="26" y="2"/>
                    <a:pt x="26" y="2"/>
                    <a:pt x="26" y="2"/>
                  </a:cubicBezTo>
                  <a:cubicBezTo>
                    <a:pt x="22" y="0"/>
                    <a:pt x="17" y="2"/>
                    <a:pt x="15" y="6"/>
                  </a:cubicBezTo>
                  <a:cubicBezTo>
                    <a:pt x="0" y="33"/>
                    <a:pt x="0" y="33"/>
                    <a:pt x="0" y="33"/>
                  </a:cubicBezTo>
                  <a:lnTo>
                    <a:pt x="16" y="42"/>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11" name="Freeform 101"/>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12" name="Freeform 102"/>
            <p:cNvSpPr>
              <a:spLocks/>
            </p:cNvSpPr>
            <p:nvPr userDrawn="1"/>
          </p:nvSpPr>
          <p:spPr bwMode="gray">
            <a:xfrm>
              <a:off x="9855201" y="3914775"/>
              <a:ext cx="155575" cy="368300"/>
            </a:xfrm>
            <a:custGeom>
              <a:avLst/>
              <a:gdLst>
                <a:gd name="T0" fmla="*/ 56 w 86"/>
                <a:gd name="T1" fmla="*/ 203 h 205"/>
                <a:gd name="T2" fmla="*/ 21 w 86"/>
                <a:gd name="T3" fmla="*/ 175 h 205"/>
                <a:gd name="T4" fmla="*/ 2 w 86"/>
                <a:gd name="T5" fmla="*/ 37 h 205"/>
                <a:gd name="T6" fmla="*/ 30 w 86"/>
                <a:gd name="T7" fmla="*/ 2 h 205"/>
                <a:gd name="T8" fmla="*/ 65 w 86"/>
                <a:gd name="T9" fmla="*/ 30 h 205"/>
                <a:gd name="T10" fmla="*/ 84 w 86"/>
                <a:gd name="T11" fmla="*/ 168 h 205"/>
                <a:gd name="T12" fmla="*/ 56 w 86"/>
                <a:gd name="T13" fmla="*/ 203 h 205"/>
              </a:gdLst>
              <a:ahLst/>
              <a:cxnLst>
                <a:cxn ang="0">
                  <a:pos x="T0" y="T1"/>
                </a:cxn>
                <a:cxn ang="0">
                  <a:pos x="T2" y="T3"/>
                </a:cxn>
                <a:cxn ang="0">
                  <a:pos x="T4" y="T5"/>
                </a:cxn>
                <a:cxn ang="0">
                  <a:pos x="T6" y="T7"/>
                </a:cxn>
                <a:cxn ang="0">
                  <a:pos x="T8" y="T9"/>
                </a:cxn>
                <a:cxn ang="0">
                  <a:pos x="T10" y="T11"/>
                </a:cxn>
                <a:cxn ang="0">
                  <a:pos x="T12" y="T13"/>
                </a:cxn>
              </a:cxnLst>
              <a:rect l="0" t="0" r="r" b="b"/>
              <a:pathLst>
                <a:path w="86" h="205">
                  <a:moveTo>
                    <a:pt x="56" y="203"/>
                  </a:moveTo>
                  <a:cubicBezTo>
                    <a:pt x="38" y="205"/>
                    <a:pt x="23" y="193"/>
                    <a:pt x="21" y="175"/>
                  </a:cubicBezTo>
                  <a:cubicBezTo>
                    <a:pt x="2" y="37"/>
                    <a:pt x="2" y="37"/>
                    <a:pt x="2" y="37"/>
                  </a:cubicBezTo>
                  <a:cubicBezTo>
                    <a:pt x="0" y="20"/>
                    <a:pt x="12" y="4"/>
                    <a:pt x="30" y="2"/>
                  </a:cubicBezTo>
                  <a:cubicBezTo>
                    <a:pt x="47" y="0"/>
                    <a:pt x="63" y="13"/>
                    <a:pt x="65" y="30"/>
                  </a:cubicBezTo>
                  <a:cubicBezTo>
                    <a:pt x="84" y="168"/>
                    <a:pt x="84" y="168"/>
                    <a:pt x="84" y="168"/>
                  </a:cubicBezTo>
                  <a:cubicBezTo>
                    <a:pt x="86" y="186"/>
                    <a:pt x="73" y="201"/>
                    <a:pt x="56" y="203"/>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13" name="Freeform 103"/>
            <p:cNvSpPr>
              <a:spLocks/>
            </p:cNvSpPr>
            <p:nvPr userDrawn="1"/>
          </p:nvSpPr>
          <p:spPr bwMode="gray">
            <a:xfrm>
              <a:off x="9996488" y="4116388"/>
              <a:ext cx="479425" cy="258763"/>
            </a:xfrm>
            <a:custGeom>
              <a:avLst/>
              <a:gdLst>
                <a:gd name="T0" fmla="*/ 6 w 266"/>
                <a:gd name="T1" fmla="*/ 109 h 144"/>
                <a:gd name="T2" fmla="*/ 35 w 266"/>
                <a:gd name="T3" fmla="*/ 58 h 144"/>
                <a:gd name="T4" fmla="*/ 209 w 266"/>
                <a:gd name="T5" fmla="*/ 6 h 144"/>
                <a:gd name="T6" fmla="*/ 260 w 266"/>
                <a:gd name="T7" fmla="*/ 35 h 144"/>
                <a:gd name="T8" fmla="*/ 231 w 266"/>
                <a:gd name="T9" fmla="*/ 86 h 144"/>
                <a:gd name="T10" fmla="*/ 57 w 266"/>
                <a:gd name="T11" fmla="*/ 138 h 144"/>
                <a:gd name="T12" fmla="*/ 6 w 266"/>
                <a:gd name="T13" fmla="*/ 109 h 144"/>
              </a:gdLst>
              <a:ahLst/>
              <a:cxnLst>
                <a:cxn ang="0">
                  <a:pos x="T0" y="T1"/>
                </a:cxn>
                <a:cxn ang="0">
                  <a:pos x="T2" y="T3"/>
                </a:cxn>
                <a:cxn ang="0">
                  <a:pos x="T4" y="T5"/>
                </a:cxn>
                <a:cxn ang="0">
                  <a:pos x="T6" y="T7"/>
                </a:cxn>
                <a:cxn ang="0">
                  <a:pos x="T8" y="T9"/>
                </a:cxn>
                <a:cxn ang="0">
                  <a:pos x="T10" y="T11"/>
                </a:cxn>
                <a:cxn ang="0">
                  <a:pos x="T12" y="T13"/>
                </a:cxn>
              </a:cxnLst>
              <a:rect l="0" t="0" r="r" b="b"/>
              <a:pathLst>
                <a:path w="266" h="144">
                  <a:moveTo>
                    <a:pt x="6" y="109"/>
                  </a:moveTo>
                  <a:cubicBezTo>
                    <a:pt x="0" y="87"/>
                    <a:pt x="13" y="64"/>
                    <a:pt x="35" y="58"/>
                  </a:cubicBezTo>
                  <a:cubicBezTo>
                    <a:pt x="209" y="6"/>
                    <a:pt x="209" y="6"/>
                    <a:pt x="209" y="6"/>
                  </a:cubicBezTo>
                  <a:cubicBezTo>
                    <a:pt x="231" y="0"/>
                    <a:pt x="254" y="13"/>
                    <a:pt x="260" y="35"/>
                  </a:cubicBezTo>
                  <a:cubicBezTo>
                    <a:pt x="266" y="57"/>
                    <a:pt x="253" y="79"/>
                    <a:pt x="231" y="86"/>
                  </a:cubicBezTo>
                  <a:cubicBezTo>
                    <a:pt x="57" y="138"/>
                    <a:pt x="57" y="138"/>
                    <a:pt x="57" y="138"/>
                  </a:cubicBezTo>
                  <a:cubicBezTo>
                    <a:pt x="35" y="144"/>
                    <a:pt x="12" y="131"/>
                    <a:pt x="6" y="109"/>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14" name="Freeform 104"/>
            <p:cNvSpPr>
              <a:spLocks/>
            </p:cNvSpPr>
            <p:nvPr userDrawn="1"/>
          </p:nvSpPr>
          <p:spPr bwMode="gray">
            <a:xfrm>
              <a:off x="10028238" y="4011613"/>
              <a:ext cx="627063" cy="358775"/>
            </a:xfrm>
            <a:custGeom>
              <a:avLst/>
              <a:gdLst>
                <a:gd name="T0" fmla="*/ 120 w 347"/>
                <a:gd name="T1" fmla="*/ 151 h 200"/>
                <a:gd name="T2" fmla="*/ 0 w 347"/>
                <a:gd name="T3" fmla="*/ 187 h 200"/>
                <a:gd name="T4" fmla="*/ 39 w 347"/>
                <a:gd name="T5" fmla="*/ 196 h 200"/>
                <a:gd name="T6" fmla="*/ 213 w 347"/>
                <a:gd name="T7" fmla="*/ 144 h 200"/>
                <a:gd name="T8" fmla="*/ 340 w 347"/>
                <a:gd name="T9" fmla="*/ 0 h 200"/>
                <a:gd name="T10" fmla="*/ 120 w 347"/>
                <a:gd name="T11" fmla="*/ 151 h 200"/>
              </a:gdLst>
              <a:ahLst/>
              <a:cxnLst>
                <a:cxn ang="0">
                  <a:pos x="T0" y="T1"/>
                </a:cxn>
                <a:cxn ang="0">
                  <a:pos x="T2" y="T3"/>
                </a:cxn>
                <a:cxn ang="0">
                  <a:pos x="T4" y="T5"/>
                </a:cxn>
                <a:cxn ang="0">
                  <a:pos x="T6" y="T7"/>
                </a:cxn>
                <a:cxn ang="0">
                  <a:pos x="T8" y="T9"/>
                </a:cxn>
                <a:cxn ang="0">
                  <a:pos x="T10" y="T11"/>
                </a:cxn>
              </a:cxnLst>
              <a:rect l="0" t="0" r="r" b="b"/>
              <a:pathLst>
                <a:path w="347" h="200">
                  <a:moveTo>
                    <a:pt x="120" y="151"/>
                  </a:moveTo>
                  <a:cubicBezTo>
                    <a:pt x="0" y="187"/>
                    <a:pt x="0" y="187"/>
                    <a:pt x="0" y="187"/>
                  </a:cubicBezTo>
                  <a:cubicBezTo>
                    <a:pt x="10" y="196"/>
                    <a:pt x="25" y="200"/>
                    <a:pt x="39" y="196"/>
                  </a:cubicBezTo>
                  <a:cubicBezTo>
                    <a:pt x="213" y="144"/>
                    <a:pt x="213" y="144"/>
                    <a:pt x="213" y="144"/>
                  </a:cubicBezTo>
                  <a:cubicBezTo>
                    <a:pt x="347" y="103"/>
                    <a:pt x="341" y="8"/>
                    <a:pt x="340" y="0"/>
                  </a:cubicBezTo>
                  <a:cubicBezTo>
                    <a:pt x="340" y="0"/>
                    <a:pt x="321" y="97"/>
                    <a:pt x="120" y="151"/>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15" name="Freeform 105"/>
            <p:cNvSpPr>
              <a:spLocks/>
            </p:cNvSpPr>
            <p:nvPr userDrawn="1"/>
          </p:nvSpPr>
          <p:spPr bwMode="gray">
            <a:xfrm>
              <a:off x="10750551" y="3465513"/>
              <a:ext cx="938213" cy="588963"/>
            </a:xfrm>
            <a:custGeom>
              <a:avLst/>
              <a:gdLst>
                <a:gd name="T0" fmla="*/ 519 w 519"/>
                <a:gd name="T1" fmla="*/ 0 h 328"/>
                <a:gd name="T2" fmla="*/ 0 w 519"/>
                <a:gd name="T3" fmla="*/ 83 h 328"/>
                <a:gd name="T4" fmla="*/ 12 w 519"/>
                <a:gd name="T5" fmla="*/ 328 h 328"/>
                <a:gd name="T6" fmla="*/ 519 w 519"/>
                <a:gd name="T7" fmla="*/ 323 h 328"/>
                <a:gd name="T8" fmla="*/ 519 w 519"/>
                <a:gd name="T9" fmla="*/ 0 h 328"/>
              </a:gdLst>
              <a:ahLst/>
              <a:cxnLst>
                <a:cxn ang="0">
                  <a:pos x="T0" y="T1"/>
                </a:cxn>
                <a:cxn ang="0">
                  <a:pos x="T2" y="T3"/>
                </a:cxn>
                <a:cxn ang="0">
                  <a:pos x="T4" y="T5"/>
                </a:cxn>
                <a:cxn ang="0">
                  <a:pos x="T6" y="T7"/>
                </a:cxn>
                <a:cxn ang="0">
                  <a:pos x="T8" y="T9"/>
                </a:cxn>
              </a:cxnLst>
              <a:rect l="0" t="0" r="r" b="b"/>
              <a:pathLst>
                <a:path w="519" h="328">
                  <a:moveTo>
                    <a:pt x="519" y="0"/>
                  </a:moveTo>
                  <a:cubicBezTo>
                    <a:pt x="382" y="22"/>
                    <a:pt x="0" y="83"/>
                    <a:pt x="0" y="83"/>
                  </a:cubicBezTo>
                  <a:cubicBezTo>
                    <a:pt x="12" y="328"/>
                    <a:pt x="12" y="328"/>
                    <a:pt x="12" y="328"/>
                  </a:cubicBezTo>
                  <a:cubicBezTo>
                    <a:pt x="12" y="328"/>
                    <a:pt x="391" y="326"/>
                    <a:pt x="519" y="323"/>
                  </a:cubicBezTo>
                  <a:cubicBezTo>
                    <a:pt x="519" y="0"/>
                    <a:pt x="519" y="0"/>
                    <a:pt x="519" y="0"/>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16" name="Freeform 106"/>
            <p:cNvSpPr>
              <a:spLocks/>
            </p:cNvSpPr>
            <p:nvPr userDrawn="1"/>
          </p:nvSpPr>
          <p:spPr bwMode="gray">
            <a:xfrm>
              <a:off x="10898188" y="3973513"/>
              <a:ext cx="790575" cy="80963"/>
            </a:xfrm>
            <a:custGeom>
              <a:avLst/>
              <a:gdLst>
                <a:gd name="T0" fmla="*/ 437 w 437"/>
                <a:gd name="T1" fmla="*/ 0 h 45"/>
                <a:gd name="T2" fmla="*/ 437 w 437"/>
                <a:gd name="T3" fmla="*/ 0 h 45"/>
                <a:gd name="T4" fmla="*/ 437 w 437"/>
                <a:gd name="T5" fmla="*/ 40 h 45"/>
                <a:gd name="T6" fmla="*/ 0 w 437"/>
                <a:gd name="T7" fmla="*/ 45 h 45"/>
                <a:gd name="T8" fmla="*/ 0 w 437"/>
                <a:gd name="T9" fmla="*/ 45 h 45"/>
                <a:gd name="T10" fmla="*/ 437 w 437"/>
                <a:gd name="T11" fmla="*/ 43 h 45"/>
                <a:gd name="T12" fmla="*/ 437 w 437"/>
                <a:gd name="T13" fmla="*/ 0 h 45"/>
              </a:gdLst>
              <a:ahLst/>
              <a:cxnLst>
                <a:cxn ang="0">
                  <a:pos x="T0" y="T1"/>
                </a:cxn>
                <a:cxn ang="0">
                  <a:pos x="T2" y="T3"/>
                </a:cxn>
                <a:cxn ang="0">
                  <a:pos x="T4" y="T5"/>
                </a:cxn>
                <a:cxn ang="0">
                  <a:pos x="T6" y="T7"/>
                </a:cxn>
                <a:cxn ang="0">
                  <a:pos x="T8" y="T9"/>
                </a:cxn>
                <a:cxn ang="0">
                  <a:pos x="T10" y="T11"/>
                </a:cxn>
                <a:cxn ang="0">
                  <a:pos x="T12" y="T13"/>
                </a:cxn>
              </a:cxnLst>
              <a:rect l="0" t="0" r="r" b="b"/>
              <a:pathLst>
                <a:path w="437" h="45">
                  <a:moveTo>
                    <a:pt x="437" y="0"/>
                  </a:moveTo>
                  <a:cubicBezTo>
                    <a:pt x="437" y="0"/>
                    <a:pt x="437" y="0"/>
                    <a:pt x="437" y="0"/>
                  </a:cubicBezTo>
                  <a:cubicBezTo>
                    <a:pt x="437" y="40"/>
                    <a:pt x="437" y="40"/>
                    <a:pt x="437" y="40"/>
                  </a:cubicBezTo>
                  <a:cubicBezTo>
                    <a:pt x="344" y="42"/>
                    <a:pt x="116" y="44"/>
                    <a:pt x="0" y="45"/>
                  </a:cubicBezTo>
                  <a:cubicBezTo>
                    <a:pt x="0" y="45"/>
                    <a:pt x="0" y="45"/>
                    <a:pt x="0" y="45"/>
                  </a:cubicBezTo>
                  <a:cubicBezTo>
                    <a:pt x="437" y="43"/>
                    <a:pt x="437" y="43"/>
                    <a:pt x="437" y="43"/>
                  </a:cubicBezTo>
                  <a:cubicBezTo>
                    <a:pt x="437" y="0"/>
                    <a:pt x="437" y="0"/>
                    <a:pt x="437" y="0"/>
                  </a:cubicBezTo>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17" name="Freeform 107"/>
            <p:cNvSpPr>
              <a:spLocks/>
            </p:cNvSpPr>
            <p:nvPr userDrawn="1"/>
          </p:nvSpPr>
          <p:spPr bwMode="gray">
            <a:xfrm>
              <a:off x="10804526" y="4054475"/>
              <a:ext cx="93663" cy="0"/>
            </a:xfrm>
            <a:custGeom>
              <a:avLst/>
              <a:gdLst>
                <a:gd name="T0" fmla="*/ 52 w 52"/>
                <a:gd name="T1" fmla="*/ 0 w 52"/>
                <a:gd name="T2" fmla="*/ 0 w 52"/>
                <a:gd name="T3" fmla="*/ 52 w 52"/>
                <a:gd name="T4" fmla="*/ 52 w 52"/>
              </a:gdLst>
              <a:ahLst/>
              <a:cxnLst>
                <a:cxn ang="0">
                  <a:pos x="T0" y="0"/>
                </a:cxn>
                <a:cxn ang="0">
                  <a:pos x="T1" y="0"/>
                </a:cxn>
                <a:cxn ang="0">
                  <a:pos x="T2" y="0"/>
                </a:cxn>
                <a:cxn ang="0">
                  <a:pos x="T3" y="0"/>
                </a:cxn>
                <a:cxn ang="0">
                  <a:pos x="T4" y="0"/>
                </a:cxn>
              </a:cxnLst>
              <a:rect l="0" t="0" r="r" b="b"/>
              <a:pathLst>
                <a:path w="52">
                  <a:moveTo>
                    <a:pt x="52" y="0"/>
                  </a:moveTo>
                  <a:cubicBezTo>
                    <a:pt x="30" y="0"/>
                    <a:pt x="12" y="0"/>
                    <a:pt x="0" y="0"/>
                  </a:cubicBezTo>
                  <a:cubicBezTo>
                    <a:pt x="0" y="0"/>
                    <a:pt x="0" y="0"/>
                    <a:pt x="0" y="0"/>
                  </a:cubicBezTo>
                  <a:cubicBezTo>
                    <a:pt x="52" y="0"/>
                    <a:pt x="52" y="0"/>
                    <a:pt x="52" y="0"/>
                  </a:cubicBezTo>
                  <a:cubicBezTo>
                    <a:pt x="52" y="0"/>
                    <a:pt x="52" y="0"/>
                    <a:pt x="52" y="0"/>
                  </a:cubicBezTo>
                </a:path>
              </a:pathLst>
            </a:custGeom>
            <a:solidFill>
              <a:srgbClr val="A7C2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18" name="Freeform 108"/>
            <p:cNvSpPr>
              <a:spLocks/>
            </p:cNvSpPr>
            <p:nvPr userDrawn="1"/>
          </p:nvSpPr>
          <p:spPr bwMode="gray">
            <a:xfrm>
              <a:off x="10771188" y="4025900"/>
              <a:ext cx="33338" cy="28575"/>
            </a:xfrm>
            <a:custGeom>
              <a:avLst/>
              <a:gdLst>
                <a:gd name="T0" fmla="*/ 0 w 19"/>
                <a:gd name="T1" fmla="*/ 0 h 16"/>
                <a:gd name="T2" fmla="*/ 0 w 19"/>
                <a:gd name="T3" fmla="*/ 0 h 16"/>
                <a:gd name="T4" fmla="*/ 1 w 19"/>
                <a:gd name="T5" fmla="*/ 16 h 16"/>
                <a:gd name="T6" fmla="*/ 19 w 19"/>
                <a:gd name="T7" fmla="*/ 16 h 16"/>
                <a:gd name="T8" fmla="*/ 19 w 19"/>
                <a:gd name="T9" fmla="*/ 16 h 16"/>
                <a:gd name="T10" fmla="*/ 1 w 19"/>
                <a:gd name="T11" fmla="*/ 16 h 16"/>
                <a:gd name="T12" fmla="*/ 0 w 19"/>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19" h="16">
                  <a:moveTo>
                    <a:pt x="0" y="0"/>
                  </a:moveTo>
                  <a:cubicBezTo>
                    <a:pt x="0" y="0"/>
                    <a:pt x="0" y="0"/>
                    <a:pt x="0" y="0"/>
                  </a:cubicBezTo>
                  <a:cubicBezTo>
                    <a:pt x="1" y="16"/>
                    <a:pt x="1" y="16"/>
                    <a:pt x="1" y="16"/>
                  </a:cubicBezTo>
                  <a:cubicBezTo>
                    <a:pt x="19" y="16"/>
                    <a:pt x="19" y="16"/>
                    <a:pt x="19" y="16"/>
                  </a:cubicBezTo>
                  <a:cubicBezTo>
                    <a:pt x="19" y="16"/>
                    <a:pt x="19" y="16"/>
                    <a:pt x="19" y="16"/>
                  </a:cubicBezTo>
                  <a:cubicBezTo>
                    <a:pt x="7" y="16"/>
                    <a:pt x="1" y="16"/>
                    <a:pt x="1" y="16"/>
                  </a:cubicBezTo>
                  <a:cubicBezTo>
                    <a:pt x="0" y="0"/>
                    <a:pt x="0" y="0"/>
                    <a:pt x="0" y="0"/>
                  </a:cubicBezTo>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19" name="Rectangle 109"/>
            <p:cNvSpPr>
              <a:spLocks noChangeArrowheads="1"/>
            </p:cNvSpPr>
            <p:nvPr userDrawn="1"/>
          </p:nvSpPr>
          <p:spPr bwMode="gray">
            <a:xfrm>
              <a:off x="10771188" y="3998913"/>
              <a:ext cx="1588" cy="26988"/>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20" name="Rectangle 110"/>
            <p:cNvSpPr>
              <a:spLocks noChangeArrowheads="1"/>
            </p:cNvSpPr>
            <p:nvPr userDrawn="1"/>
          </p:nvSpPr>
          <p:spPr bwMode="gray">
            <a:xfrm>
              <a:off x="10771188" y="3998913"/>
              <a:ext cx="1588" cy="2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21" name="Freeform 111"/>
            <p:cNvSpPr>
              <a:spLocks/>
            </p:cNvSpPr>
            <p:nvPr userDrawn="1"/>
          </p:nvSpPr>
          <p:spPr bwMode="gray">
            <a:xfrm>
              <a:off x="10771188" y="3973513"/>
              <a:ext cx="917575" cy="80963"/>
            </a:xfrm>
            <a:custGeom>
              <a:avLst/>
              <a:gdLst>
                <a:gd name="T0" fmla="*/ 508 w 508"/>
                <a:gd name="T1" fmla="*/ 0 h 45"/>
                <a:gd name="T2" fmla="*/ 0 w 508"/>
                <a:gd name="T3" fmla="*/ 14 h 45"/>
                <a:gd name="T4" fmla="*/ 0 w 508"/>
                <a:gd name="T5" fmla="*/ 29 h 45"/>
                <a:gd name="T6" fmla="*/ 1 w 508"/>
                <a:gd name="T7" fmla="*/ 45 h 45"/>
                <a:gd name="T8" fmla="*/ 19 w 508"/>
                <a:gd name="T9" fmla="*/ 45 h 45"/>
                <a:gd name="T10" fmla="*/ 71 w 508"/>
                <a:gd name="T11" fmla="*/ 45 h 45"/>
                <a:gd name="T12" fmla="*/ 508 w 508"/>
                <a:gd name="T13" fmla="*/ 40 h 45"/>
                <a:gd name="T14" fmla="*/ 508 w 508"/>
                <a:gd name="T15" fmla="*/ 0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8" h="45">
                  <a:moveTo>
                    <a:pt x="508" y="0"/>
                  </a:moveTo>
                  <a:cubicBezTo>
                    <a:pt x="0" y="14"/>
                    <a:pt x="0" y="14"/>
                    <a:pt x="0" y="14"/>
                  </a:cubicBezTo>
                  <a:cubicBezTo>
                    <a:pt x="0" y="29"/>
                    <a:pt x="0" y="29"/>
                    <a:pt x="0" y="29"/>
                  </a:cubicBezTo>
                  <a:cubicBezTo>
                    <a:pt x="1" y="45"/>
                    <a:pt x="1" y="45"/>
                    <a:pt x="1" y="45"/>
                  </a:cubicBezTo>
                  <a:cubicBezTo>
                    <a:pt x="1" y="45"/>
                    <a:pt x="7" y="45"/>
                    <a:pt x="19" y="45"/>
                  </a:cubicBezTo>
                  <a:cubicBezTo>
                    <a:pt x="31" y="45"/>
                    <a:pt x="49" y="45"/>
                    <a:pt x="71" y="45"/>
                  </a:cubicBezTo>
                  <a:cubicBezTo>
                    <a:pt x="187" y="44"/>
                    <a:pt x="415" y="42"/>
                    <a:pt x="508" y="40"/>
                  </a:cubicBezTo>
                  <a:cubicBezTo>
                    <a:pt x="508" y="0"/>
                    <a:pt x="508" y="0"/>
                    <a:pt x="508"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22" name="Freeform 112"/>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close/>
                  <a:moveTo>
                    <a:pt x="297" y="136"/>
                  </a:moveTo>
                  <a:lnTo>
                    <a:pt x="605" y="243"/>
                  </a:lnTo>
                  <a:lnTo>
                    <a:pt x="190" y="443"/>
                  </a:lnTo>
                  <a:lnTo>
                    <a:pt x="297" y="136"/>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23" name="Freeform 113"/>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moveTo>
                    <a:pt x="297" y="136"/>
                  </a:moveTo>
                  <a:lnTo>
                    <a:pt x="605" y="243"/>
                  </a:lnTo>
                  <a:lnTo>
                    <a:pt x="190" y="443"/>
                  </a:lnTo>
                  <a:lnTo>
                    <a:pt x="297" y="13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24" name="Freeform 114"/>
            <p:cNvSpPr>
              <a:spLocks/>
            </p:cNvSpPr>
            <p:nvPr userDrawn="1"/>
          </p:nvSpPr>
          <p:spPr bwMode="gray">
            <a:xfrm>
              <a:off x="8405813" y="4202113"/>
              <a:ext cx="52388" cy="58738"/>
            </a:xfrm>
            <a:custGeom>
              <a:avLst/>
              <a:gdLst>
                <a:gd name="T0" fmla="*/ 33 w 33"/>
                <a:gd name="T1" fmla="*/ 28 h 37"/>
                <a:gd name="T2" fmla="*/ 13 w 33"/>
                <a:gd name="T3" fmla="*/ 37 h 37"/>
                <a:gd name="T4" fmla="*/ 0 w 33"/>
                <a:gd name="T5" fmla="*/ 9 h 37"/>
                <a:gd name="T6" fmla="*/ 18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8"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25" name="Freeform 115"/>
            <p:cNvSpPr>
              <a:spLocks/>
            </p:cNvSpPr>
            <p:nvPr userDrawn="1"/>
          </p:nvSpPr>
          <p:spPr bwMode="gray">
            <a:xfrm>
              <a:off x="8464551" y="417353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26" name="Freeform 116"/>
            <p:cNvSpPr>
              <a:spLocks/>
            </p:cNvSpPr>
            <p:nvPr userDrawn="1"/>
          </p:nvSpPr>
          <p:spPr bwMode="gray">
            <a:xfrm>
              <a:off x="8526463" y="41449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27" name="Freeform 117"/>
            <p:cNvSpPr>
              <a:spLocks/>
            </p:cNvSpPr>
            <p:nvPr userDrawn="1"/>
          </p:nvSpPr>
          <p:spPr bwMode="gray">
            <a:xfrm>
              <a:off x="8585201" y="4116388"/>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28" name="Freeform 118"/>
            <p:cNvSpPr>
              <a:spLocks/>
            </p:cNvSpPr>
            <p:nvPr userDrawn="1"/>
          </p:nvSpPr>
          <p:spPr bwMode="gray">
            <a:xfrm>
              <a:off x="8645526" y="4084638"/>
              <a:ext cx="52388" cy="61913"/>
            </a:xfrm>
            <a:custGeom>
              <a:avLst/>
              <a:gdLst>
                <a:gd name="T0" fmla="*/ 33 w 33"/>
                <a:gd name="T1" fmla="*/ 30 h 39"/>
                <a:gd name="T2" fmla="*/ 14 w 33"/>
                <a:gd name="T3" fmla="*/ 39 h 39"/>
                <a:gd name="T4" fmla="*/ 0 w 33"/>
                <a:gd name="T5" fmla="*/ 9 h 39"/>
                <a:gd name="T6" fmla="*/ 19 w 33"/>
                <a:gd name="T7" fmla="*/ 0 h 39"/>
                <a:gd name="T8" fmla="*/ 33 w 33"/>
                <a:gd name="T9" fmla="*/ 30 h 39"/>
              </a:gdLst>
              <a:ahLst/>
              <a:cxnLst>
                <a:cxn ang="0">
                  <a:pos x="T0" y="T1"/>
                </a:cxn>
                <a:cxn ang="0">
                  <a:pos x="T2" y="T3"/>
                </a:cxn>
                <a:cxn ang="0">
                  <a:pos x="T4" y="T5"/>
                </a:cxn>
                <a:cxn ang="0">
                  <a:pos x="T6" y="T7"/>
                </a:cxn>
                <a:cxn ang="0">
                  <a:pos x="T8" y="T9"/>
                </a:cxn>
              </a:cxnLst>
              <a:rect l="0" t="0" r="r" b="b"/>
              <a:pathLst>
                <a:path w="33" h="39">
                  <a:moveTo>
                    <a:pt x="33" y="30"/>
                  </a:moveTo>
                  <a:lnTo>
                    <a:pt x="14" y="39"/>
                  </a:lnTo>
                  <a:lnTo>
                    <a:pt x="0" y="9"/>
                  </a:lnTo>
                  <a:lnTo>
                    <a:pt x="19" y="0"/>
                  </a:lnTo>
                  <a:lnTo>
                    <a:pt x="33" y="3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29" name="Freeform 119"/>
            <p:cNvSpPr>
              <a:spLocks/>
            </p:cNvSpPr>
            <p:nvPr userDrawn="1"/>
          </p:nvSpPr>
          <p:spPr bwMode="gray">
            <a:xfrm>
              <a:off x="8707438" y="4056063"/>
              <a:ext cx="49213" cy="60325"/>
            </a:xfrm>
            <a:custGeom>
              <a:avLst/>
              <a:gdLst>
                <a:gd name="T0" fmla="*/ 31 w 31"/>
                <a:gd name="T1" fmla="*/ 29 h 38"/>
                <a:gd name="T2" fmla="*/ 13 w 31"/>
                <a:gd name="T3" fmla="*/ 38 h 38"/>
                <a:gd name="T4" fmla="*/ 0 w 31"/>
                <a:gd name="T5" fmla="*/ 9 h 38"/>
                <a:gd name="T6" fmla="*/ 18 w 31"/>
                <a:gd name="T7" fmla="*/ 0 h 38"/>
                <a:gd name="T8" fmla="*/ 31 w 31"/>
                <a:gd name="T9" fmla="*/ 29 h 38"/>
              </a:gdLst>
              <a:ahLst/>
              <a:cxnLst>
                <a:cxn ang="0">
                  <a:pos x="T0" y="T1"/>
                </a:cxn>
                <a:cxn ang="0">
                  <a:pos x="T2" y="T3"/>
                </a:cxn>
                <a:cxn ang="0">
                  <a:pos x="T4" y="T5"/>
                </a:cxn>
                <a:cxn ang="0">
                  <a:pos x="T6" y="T7"/>
                </a:cxn>
                <a:cxn ang="0">
                  <a:pos x="T8" y="T9"/>
                </a:cxn>
              </a:cxnLst>
              <a:rect l="0" t="0" r="r" b="b"/>
              <a:pathLst>
                <a:path w="31" h="38">
                  <a:moveTo>
                    <a:pt x="31" y="29"/>
                  </a:moveTo>
                  <a:lnTo>
                    <a:pt x="13" y="38"/>
                  </a:lnTo>
                  <a:lnTo>
                    <a:pt x="0" y="9"/>
                  </a:lnTo>
                  <a:lnTo>
                    <a:pt x="18" y="0"/>
                  </a:lnTo>
                  <a:lnTo>
                    <a:pt x="31"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30" name="Freeform 120"/>
            <p:cNvSpPr>
              <a:spLocks/>
            </p:cNvSpPr>
            <p:nvPr userDrawn="1"/>
          </p:nvSpPr>
          <p:spPr bwMode="gray">
            <a:xfrm>
              <a:off x="8766176" y="4027488"/>
              <a:ext cx="52388" cy="60325"/>
            </a:xfrm>
            <a:custGeom>
              <a:avLst/>
              <a:gdLst>
                <a:gd name="T0" fmla="*/ 33 w 33"/>
                <a:gd name="T1" fmla="*/ 28 h 38"/>
                <a:gd name="T2" fmla="*/ 14 w 33"/>
                <a:gd name="T3" fmla="*/ 38 h 38"/>
                <a:gd name="T4" fmla="*/ 0 w 33"/>
                <a:gd name="T5" fmla="*/ 9 h 38"/>
                <a:gd name="T6" fmla="*/ 18 w 33"/>
                <a:gd name="T7" fmla="*/ 0 h 38"/>
                <a:gd name="T8" fmla="*/ 33 w 33"/>
                <a:gd name="T9" fmla="*/ 28 h 38"/>
              </a:gdLst>
              <a:ahLst/>
              <a:cxnLst>
                <a:cxn ang="0">
                  <a:pos x="T0" y="T1"/>
                </a:cxn>
                <a:cxn ang="0">
                  <a:pos x="T2" y="T3"/>
                </a:cxn>
                <a:cxn ang="0">
                  <a:pos x="T4" y="T5"/>
                </a:cxn>
                <a:cxn ang="0">
                  <a:pos x="T6" y="T7"/>
                </a:cxn>
                <a:cxn ang="0">
                  <a:pos x="T8" y="T9"/>
                </a:cxn>
              </a:cxnLst>
              <a:rect l="0" t="0" r="r" b="b"/>
              <a:pathLst>
                <a:path w="33" h="38">
                  <a:moveTo>
                    <a:pt x="33" y="28"/>
                  </a:moveTo>
                  <a:lnTo>
                    <a:pt x="14" y="38"/>
                  </a:lnTo>
                  <a:lnTo>
                    <a:pt x="0" y="9"/>
                  </a:lnTo>
                  <a:lnTo>
                    <a:pt x="18"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31" name="Freeform 121"/>
            <p:cNvSpPr>
              <a:spLocks/>
            </p:cNvSpPr>
            <p:nvPr userDrawn="1"/>
          </p:nvSpPr>
          <p:spPr bwMode="gray">
            <a:xfrm>
              <a:off x="8826501" y="3998913"/>
              <a:ext cx="52388" cy="58738"/>
            </a:xfrm>
            <a:custGeom>
              <a:avLst/>
              <a:gdLst>
                <a:gd name="T0" fmla="*/ 33 w 33"/>
                <a:gd name="T1" fmla="*/ 28 h 37"/>
                <a:gd name="T2" fmla="*/ 13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9"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32" name="Freeform 122"/>
            <p:cNvSpPr>
              <a:spLocks/>
            </p:cNvSpPr>
            <p:nvPr userDrawn="1"/>
          </p:nvSpPr>
          <p:spPr bwMode="gray">
            <a:xfrm>
              <a:off x="8886826" y="3970338"/>
              <a:ext cx="50800" cy="58738"/>
            </a:xfrm>
            <a:custGeom>
              <a:avLst/>
              <a:gdLst>
                <a:gd name="T0" fmla="*/ 32 w 32"/>
                <a:gd name="T1" fmla="*/ 28 h 37"/>
                <a:gd name="T2" fmla="*/ 14 w 32"/>
                <a:gd name="T3" fmla="*/ 37 h 37"/>
                <a:gd name="T4" fmla="*/ 0 w 32"/>
                <a:gd name="T5" fmla="*/ 9 h 37"/>
                <a:gd name="T6" fmla="*/ 19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9"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33" name="Freeform 123"/>
            <p:cNvSpPr>
              <a:spLocks/>
            </p:cNvSpPr>
            <p:nvPr userDrawn="1"/>
          </p:nvSpPr>
          <p:spPr bwMode="gray">
            <a:xfrm>
              <a:off x="8947151" y="39417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34" name="Freeform 124"/>
            <p:cNvSpPr>
              <a:spLocks/>
            </p:cNvSpPr>
            <p:nvPr userDrawn="1"/>
          </p:nvSpPr>
          <p:spPr bwMode="gray">
            <a:xfrm>
              <a:off x="9005888" y="3913188"/>
              <a:ext cx="52388" cy="58738"/>
            </a:xfrm>
            <a:custGeom>
              <a:avLst/>
              <a:gdLst>
                <a:gd name="T0" fmla="*/ 33 w 33"/>
                <a:gd name="T1" fmla="*/ 28 h 37"/>
                <a:gd name="T2" fmla="*/ 14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35" name="Freeform 125"/>
            <p:cNvSpPr>
              <a:spLocks/>
            </p:cNvSpPr>
            <p:nvPr userDrawn="1"/>
          </p:nvSpPr>
          <p:spPr bwMode="gray">
            <a:xfrm>
              <a:off x="9067801" y="3883025"/>
              <a:ext cx="50800" cy="60325"/>
            </a:xfrm>
            <a:custGeom>
              <a:avLst/>
              <a:gdLst>
                <a:gd name="T0" fmla="*/ 32 w 32"/>
                <a:gd name="T1" fmla="*/ 29 h 38"/>
                <a:gd name="T2" fmla="*/ 14 w 32"/>
                <a:gd name="T3" fmla="*/ 38 h 38"/>
                <a:gd name="T4" fmla="*/ 0 w 32"/>
                <a:gd name="T5" fmla="*/ 9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9"/>
                  </a:lnTo>
                  <a:lnTo>
                    <a:pt x="18" y="0"/>
                  </a:lnTo>
                  <a:lnTo>
                    <a:pt x="32"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36" name="Freeform 126"/>
            <p:cNvSpPr>
              <a:spLocks/>
            </p:cNvSpPr>
            <p:nvPr userDrawn="1"/>
          </p:nvSpPr>
          <p:spPr bwMode="gray">
            <a:xfrm>
              <a:off x="9128126" y="3852863"/>
              <a:ext cx="50800" cy="60325"/>
            </a:xfrm>
            <a:custGeom>
              <a:avLst/>
              <a:gdLst>
                <a:gd name="T0" fmla="*/ 32 w 32"/>
                <a:gd name="T1" fmla="*/ 29 h 38"/>
                <a:gd name="T2" fmla="*/ 13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3" y="38"/>
                  </a:lnTo>
                  <a:lnTo>
                    <a:pt x="0" y="10"/>
                  </a:lnTo>
                  <a:lnTo>
                    <a:pt x="18" y="0"/>
                  </a:lnTo>
                  <a:lnTo>
                    <a:pt x="32"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37" name="Freeform 127"/>
            <p:cNvSpPr>
              <a:spLocks/>
            </p:cNvSpPr>
            <p:nvPr userDrawn="1"/>
          </p:nvSpPr>
          <p:spPr bwMode="gray">
            <a:xfrm>
              <a:off x="9186863" y="3824288"/>
              <a:ext cx="52388" cy="60325"/>
            </a:xfrm>
            <a:custGeom>
              <a:avLst/>
              <a:gdLst>
                <a:gd name="T0" fmla="*/ 33 w 33"/>
                <a:gd name="T1" fmla="*/ 29 h 38"/>
                <a:gd name="T2" fmla="*/ 14 w 33"/>
                <a:gd name="T3" fmla="*/ 38 h 38"/>
                <a:gd name="T4" fmla="*/ 0 w 33"/>
                <a:gd name="T5" fmla="*/ 9 h 38"/>
                <a:gd name="T6" fmla="*/ 20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4" y="38"/>
                  </a:lnTo>
                  <a:lnTo>
                    <a:pt x="0" y="9"/>
                  </a:lnTo>
                  <a:lnTo>
                    <a:pt x="20" y="0"/>
                  </a:lnTo>
                  <a:lnTo>
                    <a:pt x="33"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38" name="Freeform 128"/>
            <p:cNvSpPr>
              <a:spLocks/>
            </p:cNvSpPr>
            <p:nvPr userDrawn="1"/>
          </p:nvSpPr>
          <p:spPr bwMode="gray">
            <a:xfrm>
              <a:off x="9247188" y="3795713"/>
              <a:ext cx="52388" cy="60325"/>
            </a:xfrm>
            <a:custGeom>
              <a:avLst/>
              <a:gdLst>
                <a:gd name="T0" fmla="*/ 33 w 33"/>
                <a:gd name="T1" fmla="*/ 29 h 38"/>
                <a:gd name="T2" fmla="*/ 15 w 33"/>
                <a:gd name="T3" fmla="*/ 38 h 38"/>
                <a:gd name="T4" fmla="*/ 0 w 33"/>
                <a:gd name="T5" fmla="*/ 9 h 38"/>
                <a:gd name="T6" fmla="*/ 19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5" y="38"/>
                  </a:lnTo>
                  <a:lnTo>
                    <a:pt x="0" y="9"/>
                  </a:lnTo>
                  <a:lnTo>
                    <a:pt x="19" y="0"/>
                  </a:lnTo>
                  <a:lnTo>
                    <a:pt x="33"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39" name="Freeform 129"/>
            <p:cNvSpPr>
              <a:spLocks/>
            </p:cNvSpPr>
            <p:nvPr userDrawn="1"/>
          </p:nvSpPr>
          <p:spPr bwMode="gray">
            <a:xfrm>
              <a:off x="9307513" y="3767138"/>
              <a:ext cx="50800" cy="60325"/>
            </a:xfrm>
            <a:custGeom>
              <a:avLst/>
              <a:gdLst>
                <a:gd name="T0" fmla="*/ 32 w 32"/>
                <a:gd name="T1" fmla="*/ 28 h 38"/>
                <a:gd name="T2" fmla="*/ 14 w 32"/>
                <a:gd name="T3" fmla="*/ 38 h 38"/>
                <a:gd name="T4" fmla="*/ 0 w 32"/>
                <a:gd name="T5" fmla="*/ 9 h 38"/>
                <a:gd name="T6" fmla="*/ 19 w 32"/>
                <a:gd name="T7" fmla="*/ 0 h 38"/>
                <a:gd name="T8" fmla="*/ 32 w 32"/>
                <a:gd name="T9" fmla="*/ 28 h 38"/>
              </a:gdLst>
              <a:ahLst/>
              <a:cxnLst>
                <a:cxn ang="0">
                  <a:pos x="T0" y="T1"/>
                </a:cxn>
                <a:cxn ang="0">
                  <a:pos x="T2" y="T3"/>
                </a:cxn>
                <a:cxn ang="0">
                  <a:pos x="T4" y="T5"/>
                </a:cxn>
                <a:cxn ang="0">
                  <a:pos x="T6" y="T7"/>
                </a:cxn>
                <a:cxn ang="0">
                  <a:pos x="T8" y="T9"/>
                </a:cxn>
              </a:cxnLst>
              <a:rect l="0" t="0" r="r" b="b"/>
              <a:pathLst>
                <a:path w="32" h="38">
                  <a:moveTo>
                    <a:pt x="32" y="28"/>
                  </a:moveTo>
                  <a:lnTo>
                    <a:pt x="14" y="38"/>
                  </a:lnTo>
                  <a:lnTo>
                    <a:pt x="0" y="9"/>
                  </a:lnTo>
                  <a:lnTo>
                    <a:pt x="19"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40" name="Freeform 130"/>
            <p:cNvSpPr>
              <a:spLocks/>
            </p:cNvSpPr>
            <p:nvPr userDrawn="1"/>
          </p:nvSpPr>
          <p:spPr bwMode="gray">
            <a:xfrm>
              <a:off x="9367838" y="3738563"/>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41" name="Freeform 131"/>
            <p:cNvSpPr>
              <a:spLocks/>
            </p:cNvSpPr>
            <p:nvPr userDrawn="1"/>
          </p:nvSpPr>
          <p:spPr bwMode="gray">
            <a:xfrm>
              <a:off x="9426576" y="370998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42" name="Freeform 132"/>
            <p:cNvSpPr>
              <a:spLocks/>
            </p:cNvSpPr>
            <p:nvPr userDrawn="1"/>
          </p:nvSpPr>
          <p:spPr bwMode="gray">
            <a:xfrm>
              <a:off x="9488488" y="3681413"/>
              <a:ext cx="50800" cy="58738"/>
            </a:xfrm>
            <a:custGeom>
              <a:avLst/>
              <a:gdLst>
                <a:gd name="T0" fmla="*/ 32 w 32"/>
                <a:gd name="T1" fmla="*/ 28 h 37"/>
                <a:gd name="T2" fmla="*/ 14 w 32"/>
                <a:gd name="T3" fmla="*/ 37 h 37"/>
                <a:gd name="T4" fmla="*/ 0 w 32"/>
                <a:gd name="T5" fmla="*/ 8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8"/>
                  </a:lnTo>
                  <a:lnTo>
                    <a:pt x="18"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43" name="Freeform 133"/>
            <p:cNvSpPr>
              <a:spLocks/>
            </p:cNvSpPr>
            <p:nvPr userDrawn="1"/>
          </p:nvSpPr>
          <p:spPr bwMode="gray">
            <a:xfrm>
              <a:off x="9548813" y="3651250"/>
              <a:ext cx="52388" cy="58738"/>
            </a:xfrm>
            <a:custGeom>
              <a:avLst/>
              <a:gdLst>
                <a:gd name="T0" fmla="*/ 33 w 33"/>
                <a:gd name="T1" fmla="*/ 29 h 37"/>
                <a:gd name="T2" fmla="*/ 13 w 33"/>
                <a:gd name="T3" fmla="*/ 37 h 37"/>
                <a:gd name="T4" fmla="*/ 0 w 33"/>
                <a:gd name="T5" fmla="*/ 9 h 37"/>
                <a:gd name="T6" fmla="*/ 18 w 33"/>
                <a:gd name="T7" fmla="*/ 0 h 37"/>
                <a:gd name="T8" fmla="*/ 33 w 33"/>
                <a:gd name="T9" fmla="*/ 29 h 37"/>
              </a:gdLst>
              <a:ahLst/>
              <a:cxnLst>
                <a:cxn ang="0">
                  <a:pos x="T0" y="T1"/>
                </a:cxn>
                <a:cxn ang="0">
                  <a:pos x="T2" y="T3"/>
                </a:cxn>
                <a:cxn ang="0">
                  <a:pos x="T4" y="T5"/>
                </a:cxn>
                <a:cxn ang="0">
                  <a:pos x="T6" y="T7"/>
                </a:cxn>
                <a:cxn ang="0">
                  <a:pos x="T8" y="T9"/>
                </a:cxn>
              </a:cxnLst>
              <a:rect l="0" t="0" r="r" b="b"/>
              <a:pathLst>
                <a:path w="33" h="37">
                  <a:moveTo>
                    <a:pt x="33" y="29"/>
                  </a:moveTo>
                  <a:lnTo>
                    <a:pt x="13" y="37"/>
                  </a:lnTo>
                  <a:lnTo>
                    <a:pt x="0" y="9"/>
                  </a:lnTo>
                  <a:lnTo>
                    <a:pt x="18" y="0"/>
                  </a:lnTo>
                  <a:lnTo>
                    <a:pt x="33"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44" name="Freeform 134"/>
            <p:cNvSpPr>
              <a:spLocks/>
            </p:cNvSpPr>
            <p:nvPr userDrawn="1"/>
          </p:nvSpPr>
          <p:spPr bwMode="gray">
            <a:xfrm>
              <a:off x="9607551" y="3622675"/>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45" name="Freeform 135"/>
            <p:cNvSpPr>
              <a:spLocks/>
            </p:cNvSpPr>
            <p:nvPr userDrawn="1"/>
          </p:nvSpPr>
          <p:spPr bwMode="gray">
            <a:xfrm>
              <a:off x="9669463" y="3592513"/>
              <a:ext cx="50800" cy="60325"/>
            </a:xfrm>
            <a:custGeom>
              <a:avLst/>
              <a:gdLst>
                <a:gd name="T0" fmla="*/ 32 w 32"/>
                <a:gd name="T1" fmla="*/ 29 h 38"/>
                <a:gd name="T2" fmla="*/ 14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10"/>
                  </a:lnTo>
                  <a:lnTo>
                    <a:pt x="18" y="0"/>
                  </a:lnTo>
                  <a:lnTo>
                    <a:pt x="32"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46" name="Freeform 136"/>
            <p:cNvSpPr>
              <a:spLocks/>
            </p:cNvSpPr>
            <p:nvPr userDrawn="1"/>
          </p:nvSpPr>
          <p:spPr bwMode="gray">
            <a:xfrm>
              <a:off x="8372476" y="3711575"/>
              <a:ext cx="1233488" cy="590550"/>
            </a:xfrm>
            <a:custGeom>
              <a:avLst/>
              <a:gdLst>
                <a:gd name="T0" fmla="*/ 5 w 777"/>
                <a:gd name="T1" fmla="*/ 372 h 372"/>
                <a:gd name="T2" fmla="*/ 0 w 777"/>
                <a:gd name="T3" fmla="*/ 363 h 372"/>
                <a:gd name="T4" fmla="*/ 752 w 777"/>
                <a:gd name="T5" fmla="*/ 0 h 372"/>
                <a:gd name="T6" fmla="*/ 777 w 777"/>
                <a:gd name="T7" fmla="*/ 0 h 372"/>
                <a:gd name="T8" fmla="*/ 5 w 777"/>
                <a:gd name="T9" fmla="*/ 372 h 372"/>
              </a:gdLst>
              <a:ahLst/>
              <a:cxnLst>
                <a:cxn ang="0">
                  <a:pos x="T0" y="T1"/>
                </a:cxn>
                <a:cxn ang="0">
                  <a:pos x="T2" y="T3"/>
                </a:cxn>
                <a:cxn ang="0">
                  <a:pos x="T4" y="T5"/>
                </a:cxn>
                <a:cxn ang="0">
                  <a:pos x="T6" y="T7"/>
                </a:cxn>
                <a:cxn ang="0">
                  <a:pos x="T8" y="T9"/>
                </a:cxn>
              </a:cxnLst>
              <a:rect l="0" t="0" r="r" b="b"/>
              <a:pathLst>
                <a:path w="777" h="372">
                  <a:moveTo>
                    <a:pt x="5" y="372"/>
                  </a:moveTo>
                  <a:lnTo>
                    <a:pt x="0" y="363"/>
                  </a:lnTo>
                  <a:lnTo>
                    <a:pt x="752" y="0"/>
                  </a:lnTo>
                  <a:lnTo>
                    <a:pt x="777" y="0"/>
                  </a:lnTo>
                  <a:lnTo>
                    <a:pt x="5" y="372"/>
                  </a:lnTo>
                  <a:close/>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47" name="Freeform 137"/>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48" name="Freeform 138"/>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49" name="Freeform 139"/>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close/>
                </a:path>
              </a:pathLst>
            </a:custGeom>
            <a:solidFill>
              <a:srgbClr val="0E6F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50" name="Freeform 140"/>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51" name="Freeform 150"/>
            <p:cNvSpPr>
              <a:spLocks/>
            </p:cNvSpPr>
            <p:nvPr userDrawn="1"/>
          </p:nvSpPr>
          <p:spPr bwMode="gray">
            <a:xfrm>
              <a:off x="8634413" y="5446713"/>
              <a:ext cx="463550" cy="623888"/>
            </a:xfrm>
            <a:custGeom>
              <a:avLst/>
              <a:gdLst>
                <a:gd name="T0" fmla="*/ 201 w 257"/>
                <a:gd name="T1" fmla="*/ 3 h 348"/>
                <a:gd name="T2" fmla="*/ 171 w 257"/>
                <a:gd name="T3" fmla="*/ 43 h 348"/>
                <a:gd name="T4" fmla="*/ 245 w 257"/>
                <a:gd name="T5" fmla="*/ 322 h 348"/>
                <a:gd name="T6" fmla="*/ 257 w 257"/>
                <a:gd name="T7" fmla="*/ 329 h 348"/>
                <a:gd name="T8" fmla="*/ 109 w 257"/>
                <a:gd name="T9" fmla="*/ 318 h 348"/>
                <a:gd name="T10" fmla="*/ 47 w 257"/>
                <a:gd name="T11" fmla="*/ 87 h 348"/>
                <a:gd name="T12" fmla="*/ 201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1" y="3"/>
                  </a:moveTo>
                  <a:cubicBezTo>
                    <a:pt x="190" y="15"/>
                    <a:pt x="179" y="28"/>
                    <a:pt x="171" y="43"/>
                  </a:cubicBezTo>
                  <a:cubicBezTo>
                    <a:pt x="114" y="141"/>
                    <a:pt x="147" y="266"/>
                    <a:pt x="245" y="322"/>
                  </a:cubicBezTo>
                  <a:cubicBezTo>
                    <a:pt x="249" y="325"/>
                    <a:pt x="253" y="327"/>
                    <a:pt x="257" y="329"/>
                  </a:cubicBezTo>
                  <a:cubicBezTo>
                    <a:pt x="210" y="348"/>
                    <a:pt x="156" y="346"/>
                    <a:pt x="109" y="318"/>
                  </a:cubicBezTo>
                  <a:cubicBezTo>
                    <a:pt x="28" y="271"/>
                    <a:pt x="0" y="168"/>
                    <a:pt x="47" y="87"/>
                  </a:cubicBezTo>
                  <a:cubicBezTo>
                    <a:pt x="80" y="30"/>
                    <a:pt x="140" y="0"/>
                    <a:pt x="201" y="3"/>
                  </a:cubicBezTo>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52" name="Freeform 151"/>
            <p:cNvSpPr>
              <a:spLocks noEditPoints="1"/>
            </p:cNvSpPr>
            <p:nvPr userDrawn="1"/>
          </p:nvSpPr>
          <p:spPr bwMode="gray">
            <a:xfrm>
              <a:off x="8702676" y="5491163"/>
              <a:ext cx="561975" cy="528638"/>
            </a:xfrm>
            <a:custGeom>
              <a:avLst/>
              <a:gdLst>
                <a:gd name="T0" fmla="*/ 160 w 311"/>
                <a:gd name="T1" fmla="*/ 63 h 294"/>
                <a:gd name="T2" fmla="*/ 137 w 311"/>
                <a:gd name="T3" fmla="*/ 9 h 294"/>
                <a:gd name="T4" fmla="*/ 133 w 311"/>
                <a:gd name="T5" fmla="*/ 67 h 294"/>
                <a:gd name="T6" fmla="*/ 178 w 311"/>
                <a:gd name="T7" fmla="*/ 44 h 294"/>
                <a:gd name="T8" fmla="*/ 133 w 311"/>
                <a:gd name="T9" fmla="*/ 120 h 294"/>
                <a:gd name="T10" fmla="*/ 178 w 311"/>
                <a:gd name="T11" fmla="*/ 174 h 294"/>
                <a:gd name="T12" fmla="*/ 142 w 311"/>
                <a:gd name="T13" fmla="*/ 174 h 294"/>
                <a:gd name="T14" fmla="*/ 236 w 311"/>
                <a:gd name="T15" fmla="*/ 0 h 294"/>
                <a:gd name="T16" fmla="*/ 208 w 311"/>
                <a:gd name="T17" fmla="*/ 72 h 294"/>
                <a:gd name="T18" fmla="*/ 236 w 311"/>
                <a:gd name="T19" fmla="*/ 0 h 294"/>
                <a:gd name="T20" fmla="*/ 236 w 311"/>
                <a:gd name="T21" fmla="*/ 9 h 294"/>
                <a:gd name="T22" fmla="*/ 199 w 311"/>
                <a:gd name="T23" fmla="*/ 120 h 294"/>
                <a:gd name="T24" fmla="*/ 245 w 311"/>
                <a:gd name="T25" fmla="*/ 174 h 294"/>
                <a:gd name="T26" fmla="*/ 208 w 311"/>
                <a:gd name="T27" fmla="*/ 174 h 294"/>
                <a:gd name="T28" fmla="*/ 240 w 311"/>
                <a:gd name="T29" fmla="*/ 261 h 294"/>
                <a:gd name="T30" fmla="*/ 227 w 311"/>
                <a:gd name="T31" fmla="*/ 222 h 294"/>
                <a:gd name="T32" fmla="*/ 217 w 311"/>
                <a:gd name="T33" fmla="*/ 231 h 294"/>
                <a:gd name="T34" fmla="*/ 204 w 311"/>
                <a:gd name="T35" fmla="*/ 294 h 294"/>
                <a:gd name="T36" fmla="*/ 244 w 311"/>
                <a:gd name="T37" fmla="*/ 291 h 294"/>
                <a:gd name="T38" fmla="*/ 302 w 311"/>
                <a:gd name="T39" fmla="*/ 62 h 294"/>
                <a:gd name="T40" fmla="*/ 284 w 311"/>
                <a:gd name="T41" fmla="*/ 36 h 294"/>
                <a:gd name="T42" fmla="*/ 270 w 311"/>
                <a:gd name="T43" fmla="*/ 72 h 294"/>
                <a:gd name="T44" fmla="*/ 307 w 311"/>
                <a:gd name="T45" fmla="*/ 150 h 294"/>
                <a:gd name="T46" fmla="*/ 293 w 311"/>
                <a:gd name="T47" fmla="*/ 111 h 294"/>
                <a:gd name="T48" fmla="*/ 284 w 311"/>
                <a:gd name="T49" fmla="*/ 120 h 294"/>
                <a:gd name="T50" fmla="*/ 270 w 311"/>
                <a:gd name="T51" fmla="*/ 183 h 294"/>
                <a:gd name="T52" fmla="*/ 307 w 311"/>
                <a:gd name="T53" fmla="*/ 150 h 294"/>
                <a:gd name="T54" fmla="*/ 266 w 311"/>
                <a:gd name="T55" fmla="*/ 231 h 294"/>
                <a:gd name="T56" fmla="*/ 302 w 311"/>
                <a:gd name="T57" fmla="*/ 231 h 294"/>
                <a:gd name="T58" fmla="*/ 36 w 311"/>
                <a:gd name="T59" fmla="*/ 44 h 294"/>
                <a:gd name="T60" fmla="*/ 18 w 311"/>
                <a:gd name="T61" fmla="*/ 48 h 294"/>
                <a:gd name="T62" fmla="*/ 4 w 311"/>
                <a:gd name="T63" fmla="*/ 72 h 294"/>
                <a:gd name="T64" fmla="*/ 41 w 311"/>
                <a:gd name="T65" fmla="*/ 39 h 294"/>
                <a:gd name="T66" fmla="*/ 0 w 311"/>
                <a:gd name="T67" fmla="*/ 174 h 294"/>
                <a:gd name="T68" fmla="*/ 45 w 311"/>
                <a:gd name="T69" fmla="*/ 120 h 294"/>
                <a:gd name="T70" fmla="*/ 9 w 311"/>
                <a:gd name="T71" fmla="*/ 120 h 294"/>
                <a:gd name="T72" fmla="*/ 9 w 311"/>
                <a:gd name="T73" fmla="*/ 222 h 294"/>
                <a:gd name="T74" fmla="*/ 36 w 311"/>
                <a:gd name="T75" fmla="*/ 231 h 294"/>
                <a:gd name="T76" fmla="*/ 36 w 311"/>
                <a:gd name="T77" fmla="*/ 222 h 294"/>
                <a:gd name="T78" fmla="*/ 66 w 311"/>
                <a:gd name="T79" fmla="*/ 63 h 294"/>
                <a:gd name="T80" fmla="*/ 112 w 311"/>
                <a:gd name="T81" fmla="*/ 9 h 294"/>
                <a:gd name="T82" fmla="*/ 75 w 311"/>
                <a:gd name="T83" fmla="*/ 9 h 294"/>
                <a:gd name="T84" fmla="*/ 103 w 311"/>
                <a:gd name="T85" fmla="*/ 155 h 294"/>
                <a:gd name="T86" fmla="*/ 71 w 311"/>
                <a:gd name="T87" fmla="*/ 111 h 294"/>
                <a:gd name="T88" fmla="*/ 84 w 311"/>
                <a:gd name="T89" fmla="*/ 174 h 294"/>
                <a:gd name="T90" fmla="*/ 107 w 311"/>
                <a:gd name="T91" fmla="*/ 183 h 294"/>
                <a:gd name="T92" fmla="*/ 103 w 311"/>
                <a:gd name="T93" fmla="*/ 222 h 294"/>
                <a:gd name="T94" fmla="*/ 75 w 311"/>
                <a:gd name="T95" fmla="*/ 294 h 294"/>
                <a:gd name="T96" fmla="*/ 103 w 311"/>
                <a:gd name="T97" fmla="*/ 222 h 294"/>
                <a:gd name="T98" fmla="*/ 103 w 311"/>
                <a:gd name="T99" fmla="*/ 231 h 294"/>
                <a:gd name="T100" fmla="*/ 169 w 311"/>
                <a:gd name="T101" fmla="*/ 284 h 294"/>
                <a:gd name="T102" fmla="*/ 133 w 311"/>
                <a:gd name="T103" fmla="*/ 226 h 294"/>
                <a:gd name="T104" fmla="*/ 137 w 311"/>
                <a:gd name="T105" fmla="*/ 284 h 294"/>
                <a:gd name="T106" fmla="*/ 178 w 311"/>
                <a:gd name="T107" fmla="*/ 28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11" h="294">
                  <a:moveTo>
                    <a:pt x="174" y="39"/>
                  </a:moveTo>
                  <a:cubicBezTo>
                    <a:pt x="170" y="39"/>
                    <a:pt x="169" y="41"/>
                    <a:pt x="169" y="44"/>
                  </a:cubicBezTo>
                  <a:cubicBezTo>
                    <a:pt x="169" y="63"/>
                    <a:pt x="169" y="63"/>
                    <a:pt x="169" y="63"/>
                  </a:cubicBezTo>
                  <a:cubicBezTo>
                    <a:pt x="160" y="63"/>
                    <a:pt x="160" y="63"/>
                    <a:pt x="160" y="63"/>
                  </a:cubicBezTo>
                  <a:cubicBezTo>
                    <a:pt x="160" y="0"/>
                    <a:pt x="160" y="0"/>
                    <a:pt x="160" y="0"/>
                  </a:cubicBezTo>
                  <a:cubicBezTo>
                    <a:pt x="137" y="0"/>
                    <a:pt x="137" y="0"/>
                    <a:pt x="137" y="0"/>
                  </a:cubicBezTo>
                  <a:cubicBezTo>
                    <a:pt x="135" y="0"/>
                    <a:pt x="133" y="1"/>
                    <a:pt x="133" y="5"/>
                  </a:cubicBezTo>
                  <a:cubicBezTo>
                    <a:pt x="133" y="8"/>
                    <a:pt x="135" y="9"/>
                    <a:pt x="137" y="9"/>
                  </a:cubicBezTo>
                  <a:cubicBezTo>
                    <a:pt x="151" y="9"/>
                    <a:pt x="151" y="9"/>
                    <a:pt x="151" y="9"/>
                  </a:cubicBezTo>
                  <a:cubicBezTo>
                    <a:pt x="151" y="63"/>
                    <a:pt x="151" y="63"/>
                    <a:pt x="151" y="63"/>
                  </a:cubicBezTo>
                  <a:cubicBezTo>
                    <a:pt x="137" y="63"/>
                    <a:pt x="137" y="63"/>
                    <a:pt x="137" y="63"/>
                  </a:cubicBezTo>
                  <a:cubicBezTo>
                    <a:pt x="135" y="63"/>
                    <a:pt x="133" y="64"/>
                    <a:pt x="133" y="67"/>
                  </a:cubicBezTo>
                  <a:cubicBezTo>
                    <a:pt x="133" y="71"/>
                    <a:pt x="135" y="72"/>
                    <a:pt x="137" y="72"/>
                  </a:cubicBezTo>
                  <a:cubicBezTo>
                    <a:pt x="174" y="72"/>
                    <a:pt x="174" y="72"/>
                    <a:pt x="174" y="72"/>
                  </a:cubicBezTo>
                  <a:cubicBezTo>
                    <a:pt x="176" y="72"/>
                    <a:pt x="178" y="71"/>
                    <a:pt x="178" y="67"/>
                  </a:cubicBezTo>
                  <a:cubicBezTo>
                    <a:pt x="178" y="44"/>
                    <a:pt x="178" y="44"/>
                    <a:pt x="178" y="44"/>
                  </a:cubicBezTo>
                  <a:cubicBezTo>
                    <a:pt x="178" y="41"/>
                    <a:pt x="177" y="39"/>
                    <a:pt x="174" y="39"/>
                  </a:cubicBezTo>
                  <a:close/>
                  <a:moveTo>
                    <a:pt x="169" y="111"/>
                  </a:moveTo>
                  <a:cubicBezTo>
                    <a:pt x="142" y="111"/>
                    <a:pt x="142" y="111"/>
                    <a:pt x="142" y="111"/>
                  </a:cubicBezTo>
                  <a:cubicBezTo>
                    <a:pt x="137" y="111"/>
                    <a:pt x="133" y="115"/>
                    <a:pt x="133" y="120"/>
                  </a:cubicBezTo>
                  <a:cubicBezTo>
                    <a:pt x="133" y="174"/>
                    <a:pt x="133" y="174"/>
                    <a:pt x="133" y="174"/>
                  </a:cubicBezTo>
                  <a:cubicBezTo>
                    <a:pt x="133" y="179"/>
                    <a:pt x="137" y="183"/>
                    <a:pt x="142" y="183"/>
                  </a:cubicBezTo>
                  <a:cubicBezTo>
                    <a:pt x="169" y="183"/>
                    <a:pt x="169" y="183"/>
                    <a:pt x="169" y="183"/>
                  </a:cubicBezTo>
                  <a:cubicBezTo>
                    <a:pt x="174" y="183"/>
                    <a:pt x="178" y="179"/>
                    <a:pt x="178" y="174"/>
                  </a:cubicBezTo>
                  <a:cubicBezTo>
                    <a:pt x="178" y="120"/>
                    <a:pt x="178" y="120"/>
                    <a:pt x="178" y="120"/>
                  </a:cubicBezTo>
                  <a:cubicBezTo>
                    <a:pt x="178" y="115"/>
                    <a:pt x="174" y="111"/>
                    <a:pt x="169" y="111"/>
                  </a:cubicBezTo>
                  <a:close/>
                  <a:moveTo>
                    <a:pt x="169" y="174"/>
                  </a:moveTo>
                  <a:cubicBezTo>
                    <a:pt x="142" y="174"/>
                    <a:pt x="142" y="174"/>
                    <a:pt x="142" y="174"/>
                  </a:cubicBezTo>
                  <a:cubicBezTo>
                    <a:pt x="142" y="120"/>
                    <a:pt x="142" y="120"/>
                    <a:pt x="142" y="120"/>
                  </a:cubicBezTo>
                  <a:cubicBezTo>
                    <a:pt x="169" y="120"/>
                    <a:pt x="169" y="120"/>
                    <a:pt x="169" y="120"/>
                  </a:cubicBezTo>
                  <a:lnTo>
                    <a:pt x="169" y="174"/>
                  </a:lnTo>
                  <a:close/>
                  <a:moveTo>
                    <a:pt x="236" y="0"/>
                  </a:moveTo>
                  <a:cubicBezTo>
                    <a:pt x="208" y="0"/>
                    <a:pt x="208" y="0"/>
                    <a:pt x="208" y="0"/>
                  </a:cubicBezTo>
                  <a:cubicBezTo>
                    <a:pt x="203" y="0"/>
                    <a:pt x="199" y="4"/>
                    <a:pt x="199" y="9"/>
                  </a:cubicBezTo>
                  <a:cubicBezTo>
                    <a:pt x="199" y="63"/>
                    <a:pt x="199" y="63"/>
                    <a:pt x="199" y="63"/>
                  </a:cubicBezTo>
                  <a:cubicBezTo>
                    <a:pt x="199" y="68"/>
                    <a:pt x="203" y="72"/>
                    <a:pt x="208" y="72"/>
                  </a:cubicBezTo>
                  <a:cubicBezTo>
                    <a:pt x="236" y="72"/>
                    <a:pt x="236" y="72"/>
                    <a:pt x="236" y="72"/>
                  </a:cubicBezTo>
                  <a:cubicBezTo>
                    <a:pt x="241" y="72"/>
                    <a:pt x="245" y="68"/>
                    <a:pt x="245" y="63"/>
                  </a:cubicBezTo>
                  <a:cubicBezTo>
                    <a:pt x="245" y="9"/>
                    <a:pt x="245" y="9"/>
                    <a:pt x="245" y="9"/>
                  </a:cubicBezTo>
                  <a:cubicBezTo>
                    <a:pt x="245" y="4"/>
                    <a:pt x="241" y="0"/>
                    <a:pt x="236" y="0"/>
                  </a:cubicBezTo>
                  <a:close/>
                  <a:moveTo>
                    <a:pt x="236" y="63"/>
                  </a:moveTo>
                  <a:cubicBezTo>
                    <a:pt x="208" y="63"/>
                    <a:pt x="208" y="63"/>
                    <a:pt x="208" y="63"/>
                  </a:cubicBezTo>
                  <a:cubicBezTo>
                    <a:pt x="208" y="9"/>
                    <a:pt x="208" y="9"/>
                    <a:pt x="208" y="9"/>
                  </a:cubicBezTo>
                  <a:cubicBezTo>
                    <a:pt x="236" y="9"/>
                    <a:pt x="236" y="9"/>
                    <a:pt x="236" y="9"/>
                  </a:cubicBezTo>
                  <a:lnTo>
                    <a:pt x="236" y="63"/>
                  </a:lnTo>
                  <a:close/>
                  <a:moveTo>
                    <a:pt x="236" y="111"/>
                  </a:moveTo>
                  <a:cubicBezTo>
                    <a:pt x="208" y="111"/>
                    <a:pt x="208" y="111"/>
                    <a:pt x="208" y="111"/>
                  </a:cubicBezTo>
                  <a:cubicBezTo>
                    <a:pt x="203" y="111"/>
                    <a:pt x="199" y="115"/>
                    <a:pt x="199" y="120"/>
                  </a:cubicBezTo>
                  <a:cubicBezTo>
                    <a:pt x="199" y="174"/>
                    <a:pt x="199" y="174"/>
                    <a:pt x="199" y="174"/>
                  </a:cubicBezTo>
                  <a:cubicBezTo>
                    <a:pt x="199" y="179"/>
                    <a:pt x="203" y="183"/>
                    <a:pt x="208" y="183"/>
                  </a:cubicBezTo>
                  <a:cubicBezTo>
                    <a:pt x="236" y="183"/>
                    <a:pt x="236" y="183"/>
                    <a:pt x="236" y="183"/>
                  </a:cubicBezTo>
                  <a:cubicBezTo>
                    <a:pt x="241" y="183"/>
                    <a:pt x="245" y="179"/>
                    <a:pt x="245" y="174"/>
                  </a:cubicBezTo>
                  <a:cubicBezTo>
                    <a:pt x="245" y="120"/>
                    <a:pt x="245" y="120"/>
                    <a:pt x="245" y="120"/>
                  </a:cubicBezTo>
                  <a:cubicBezTo>
                    <a:pt x="245" y="115"/>
                    <a:pt x="241" y="111"/>
                    <a:pt x="236" y="111"/>
                  </a:cubicBezTo>
                  <a:close/>
                  <a:moveTo>
                    <a:pt x="236" y="174"/>
                  </a:moveTo>
                  <a:cubicBezTo>
                    <a:pt x="208" y="174"/>
                    <a:pt x="208" y="174"/>
                    <a:pt x="208" y="174"/>
                  </a:cubicBezTo>
                  <a:cubicBezTo>
                    <a:pt x="208" y="120"/>
                    <a:pt x="208" y="120"/>
                    <a:pt x="208" y="120"/>
                  </a:cubicBezTo>
                  <a:cubicBezTo>
                    <a:pt x="236" y="120"/>
                    <a:pt x="236" y="120"/>
                    <a:pt x="236" y="120"/>
                  </a:cubicBezTo>
                  <a:lnTo>
                    <a:pt x="236" y="174"/>
                  </a:lnTo>
                  <a:close/>
                  <a:moveTo>
                    <a:pt x="240" y="261"/>
                  </a:moveTo>
                  <a:cubicBezTo>
                    <a:pt x="237" y="261"/>
                    <a:pt x="236" y="263"/>
                    <a:pt x="236" y="266"/>
                  </a:cubicBezTo>
                  <a:cubicBezTo>
                    <a:pt x="235" y="284"/>
                    <a:pt x="235" y="284"/>
                    <a:pt x="235" y="284"/>
                  </a:cubicBezTo>
                  <a:cubicBezTo>
                    <a:pt x="227" y="284"/>
                    <a:pt x="227" y="284"/>
                    <a:pt x="227" y="284"/>
                  </a:cubicBezTo>
                  <a:cubicBezTo>
                    <a:pt x="227" y="222"/>
                    <a:pt x="227" y="222"/>
                    <a:pt x="227" y="222"/>
                  </a:cubicBezTo>
                  <a:cubicBezTo>
                    <a:pt x="204" y="222"/>
                    <a:pt x="204" y="222"/>
                    <a:pt x="204" y="222"/>
                  </a:cubicBezTo>
                  <a:cubicBezTo>
                    <a:pt x="201" y="222"/>
                    <a:pt x="199" y="223"/>
                    <a:pt x="199" y="226"/>
                  </a:cubicBezTo>
                  <a:cubicBezTo>
                    <a:pt x="199" y="230"/>
                    <a:pt x="201" y="231"/>
                    <a:pt x="204" y="231"/>
                  </a:cubicBezTo>
                  <a:cubicBezTo>
                    <a:pt x="217" y="231"/>
                    <a:pt x="217" y="231"/>
                    <a:pt x="217" y="231"/>
                  </a:cubicBezTo>
                  <a:cubicBezTo>
                    <a:pt x="217" y="284"/>
                    <a:pt x="217" y="284"/>
                    <a:pt x="217" y="284"/>
                  </a:cubicBezTo>
                  <a:cubicBezTo>
                    <a:pt x="204" y="284"/>
                    <a:pt x="204" y="284"/>
                    <a:pt x="204" y="284"/>
                  </a:cubicBezTo>
                  <a:cubicBezTo>
                    <a:pt x="201" y="284"/>
                    <a:pt x="199" y="286"/>
                    <a:pt x="199" y="289"/>
                  </a:cubicBezTo>
                  <a:cubicBezTo>
                    <a:pt x="199" y="292"/>
                    <a:pt x="201" y="294"/>
                    <a:pt x="204" y="294"/>
                  </a:cubicBezTo>
                  <a:cubicBezTo>
                    <a:pt x="240" y="294"/>
                    <a:pt x="240" y="294"/>
                    <a:pt x="240" y="294"/>
                  </a:cubicBezTo>
                  <a:cubicBezTo>
                    <a:pt x="240" y="294"/>
                    <a:pt x="240" y="294"/>
                    <a:pt x="240" y="294"/>
                  </a:cubicBezTo>
                  <a:cubicBezTo>
                    <a:pt x="242" y="294"/>
                    <a:pt x="244" y="293"/>
                    <a:pt x="244" y="291"/>
                  </a:cubicBezTo>
                  <a:cubicBezTo>
                    <a:pt x="244" y="291"/>
                    <a:pt x="244" y="291"/>
                    <a:pt x="244" y="291"/>
                  </a:cubicBezTo>
                  <a:cubicBezTo>
                    <a:pt x="245" y="290"/>
                    <a:pt x="245" y="290"/>
                    <a:pt x="245" y="289"/>
                  </a:cubicBezTo>
                  <a:cubicBezTo>
                    <a:pt x="245" y="266"/>
                    <a:pt x="245" y="266"/>
                    <a:pt x="245" y="266"/>
                  </a:cubicBezTo>
                  <a:cubicBezTo>
                    <a:pt x="245" y="263"/>
                    <a:pt x="243" y="261"/>
                    <a:pt x="240" y="261"/>
                  </a:cubicBezTo>
                  <a:close/>
                  <a:moveTo>
                    <a:pt x="302" y="62"/>
                  </a:moveTo>
                  <a:cubicBezTo>
                    <a:pt x="302" y="63"/>
                    <a:pt x="302" y="63"/>
                    <a:pt x="302" y="63"/>
                  </a:cubicBezTo>
                  <a:cubicBezTo>
                    <a:pt x="293" y="63"/>
                    <a:pt x="293" y="63"/>
                    <a:pt x="293" y="63"/>
                  </a:cubicBezTo>
                  <a:cubicBezTo>
                    <a:pt x="293" y="48"/>
                    <a:pt x="293" y="48"/>
                    <a:pt x="293" y="48"/>
                  </a:cubicBezTo>
                  <a:cubicBezTo>
                    <a:pt x="290" y="44"/>
                    <a:pt x="287" y="40"/>
                    <a:pt x="284" y="36"/>
                  </a:cubicBezTo>
                  <a:cubicBezTo>
                    <a:pt x="284" y="63"/>
                    <a:pt x="284" y="63"/>
                    <a:pt x="284" y="63"/>
                  </a:cubicBezTo>
                  <a:cubicBezTo>
                    <a:pt x="270" y="63"/>
                    <a:pt x="270" y="63"/>
                    <a:pt x="270" y="63"/>
                  </a:cubicBezTo>
                  <a:cubicBezTo>
                    <a:pt x="268" y="63"/>
                    <a:pt x="266" y="64"/>
                    <a:pt x="266" y="67"/>
                  </a:cubicBezTo>
                  <a:cubicBezTo>
                    <a:pt x="266" y="71"/>
                    <a:pt x="268" y="72"/>
                    <a:pt x="270" y="72"/>
                  </a:cubicBezTo>
                  <a:cubicBezTo>
                    <a:pt x="307" y="72"/>
                    <a:pt x="307" y="72"/>
                    <a:pt x="307" y="72"/>
                  </a:cubicBezTo>
                  <a:cubicBezTo>
                    <a:pt x="307" y="72"/>
                    <a:pt x="307" y="72"/>
                    <a:pt x="307" y="72"/>
                  </a:cubicBezTo>
                  <a:cubicBezTo>
                    <a:pt x="306" y="69"/>
                    <a:pt x="304" y="65"/>
                    <a:pt x="302" y="62"/>
                  </a:cubicBezTo>
                  <a:close/>
                  <a:moveTo>
                    <a:pt x="307" y="150"/>
                  </a:moveTo>
                  <a:cubicBezTo>
                    <a:pt x="303" y="150"/>
                    <a:pt x="302" y="152"/>
                    <a:pt x="302" y="155"/>
                  </a:cubicBezTo>
                  <a:cubicBezTo>
                    <a:pt x="302" y="174"/>
                    <a:pt x="302" y="174"/>
                    <a:pt x="302" y="174"/>
                  </a:cubicBezTo>
                  <a:cubicBezTo>
                    <a:pt x="293" y="174"/>
                    <a:pt x="293" y="174"/>
                    <a:pt x="293" y="174"/>
                  </a:cubicBezTo>
                  <a:cubicBezTo>
                    <a:pt x="293" y="111"/>
                    <a:pt x="293" y="111"/>
                    <a:pt x="293" y="111"/>
                  </a:cubicBezTo>
                  <a:cubicBezTo>
                    <a:pt x="270" y="111"/>
                    <a:pt x="270" y="111"/>
                    <a:pt x="270" y="111"/>
                  </a:cubicBezTo>
                  <a:cubicBezTo>
                    <a:pt x="268" y="111"/>
                    <a:pt x="266" y="112"/>
                    <a:pt x="266" y="116"/>
                  </a:cubicBezTo>
                  <a:cubicBezTo>
                    <a:pt x="266" y="119"/>
                    <a:pt x="268" y="120"/>
                    <a:pt x="270" y="120"/>
                  </a:cubicBezTo>
                  <a:cubicBezTo>
                    <a:pt x="284" y="120"/>
                    <a:pt x="284" y="120"/>
                    <a:pt x="284" y="120"/>
                  </a:cubicBezTo>
                  <a:cubicBezTo>
                    <a:pt x="284" y="174"/>
                    <a:pt x="284" y="174"/>
                    <a:pt x="284" y="174"/>
                  </a:cubicBezTo>
                  <a:cubicBezTo>
                    <a:pt x="270" y="174"/>
                    <a:pt x="270" y="174"/>
                    <a:pt x="270" y="174"/>
                  </a:cubicBezTo>
                  <a:cubicBezTo>
                    <a:pt x="268" y="174"/>
                    <a:pt x="266" y="175"/>
                    <a:pt x="266" y="178"/>
                  </a:cubicBezTo>
                  <a:cubicBezTo>
                    <a:pt x="266" y="182"/>
                    <a:pt x="268" y="183"/>
                    <a:pt x="270" y="183"/>
                  </a:cubicBezTo>
                  <a:cubicBezTo>
                    <a:pt x="307" y="183"/>
                    <a:pt x="307" y="183"/>
                    <a:pt x="307" y="183"/>
                  </a:cubicBezTo>
                  <a:cubicBezTo>
                    <a:pt x="309" y="183"/>
                    <a:pt x="311" y="182"/>
                    <a:pt x="311" y="178"/>
                  </a:cubicBezTo>
                  <a:cubicBezTo>
                    <a:pt x="311" y="155"/>
                    <a:pt x="311" y="155"/>
                    <a:pt x="311" y="155"/>
                  </a:cubicBezTo>
                  <a:cubicBezTo>
                    <a:pt x="311" y="152"/>
                    <a:pt x="310" y="150"/>
                    <a:pt x="307" y="150"/>
                  </a:cubicBezTo>
                  <a:close/>
                  <a:moveTo>
                    <a:pt x="307" y="223"/>
                  </a:moveTo>
                  <a:cubicBezTo>
                    <a:pt x="305" y="222"/>
                    <a:pt x="304" y="222"/>
                    <a:pt x="302" y="222"/>
                  </a:cubicBezTo>
                  <a:cubicBezTo>
                    <a:pt x="275" y="222"/>
                    <a:pt x="275" y="222"/>
                    <a:pt x="275" y="222"/>
                  </a:cubicBezTo>
                  <a:cubicBezTo>
                    <a:pt x="270" y="222"/>
                    <a:pt x="266" y="226"/>
                    <a:pt x="266" y="231"/>
                  </a:cubicBezTo>
                  <a:cubicBezTo>
                    <a:pt x="266" y="276"/>
                    <a:pt x="266" y="276"/>
                    <a:pt x="266" y="276"/>
                  </a:cubicBezTo>
                  <a:cubicBezTo>
                    <a:pt x="269" y="273"/>
                    <a:pt x="272" y="270"/>
                    <a:pt x="275" y="267"/>
                  </a:cubicBezTo>
                  <a:cubicBezTo>
                    <a:pt x="275" y="231"/>
                    <a:pt x="275" y="231"/>
                    <a:pt x="275" y="231"/>
                  </a:cubicBezTo>
                  <a:cubicBezTo>
                    <a:pt x="302" y="231"/>
                    <a:pt x="302" y="231"/>
                    <a:pt x="302" y="231"/>
                  </a:cubicBezTo>
                  <a:cubicBezTo>
                    <a:pt x="302" y="232"/>
                    <a:pt x="302" y="232"/>
                    <a:pt x="302" y="232"/>
                  </a:cubicBezTo>
                  <a:cubicBezTo>
                    <a:pt x="304" y="229"/>
                    <a:pt x="305" y="226"/>
                    <a:pt x="307" y="223"/>
                  </a:cubicBezTo>
                  <a:close/>
                  <a:moveTo>
                    <a:pt x="41" y="39"/>
                  </a:moveTo>
                  <a:cubicBezTo>
                    <a:pt x="37" y="39"/>
                    <a:pt x="36" y="41"/>
                    <a:pt x="36" y="44"/>
                  </a:cubicBezTo>
                  <a:cubicBezTo>
                    <a:pt x="36" y="63"/>
                    <a:pt x="36" y="63"/>
                    <a:pt x="36" y="63"/>
                  </a:cubicBezTo>
                  <a:cubicBezTo>
                    <a:pt x="27" y="63"/>
                    <a:pt x="27" y="63"/>
                    <a:pt x="27" y="63"/>
                  </a:cubicBezTo>
                  <a:cubicBezTo>
                    <a:pt x="27" y="37"/>
                    <a:pt x="27" y="37"/>
                    <a:pt x="27" y="37"/>
                  </a:cubicBezTo>
                  <a:cubicBezTo>
                    <a:pt x="24" y="40"/>
                    <a:pt x="21" y="44"/>
                    <a:pt x="18" y="48"/>
                  </a:cubicBezTo>
                  <a:cubicBezTo>
                    <a:pt x="18" y="63"/>
                    <a:pt x="18" y="63"/>
                    <a:pt x="18" y="63"/>
                  </a:cubicBezTo>
                  <a:cubicBezTo>
                    <a:pt x="9" y="63"/>
                    <a:pt x="9" y="63"/>
                    <a:pt x="9" y="63"/>
                  </a:cubicBezTo>
                  <a:cubicBezTo>
                    <a:pt x="7" y="66"/>
                    <a:pt x="5" y="69"/>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9" y="270"/>
                    <a:pt x="42" y="273"/>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6"/>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55"/>
                    <a:pt x="112" y="155"/>
                    <a:pt x="112" y="155"/>
                  </a:cubicBezTo>
                  <a:cubicBezTo>
                    <a:pt x="112" y="152"/>
                    <a:pt x="111" y="150"/>
                    <a:pt x="107" y="150"/>
                  </a:cubicBezTo>
                  <a:close/>
                  <a:moveTo>
                    <a:pt x="103" y="222"/>
                  </a:moveTo>
                  <a:cubicBezTo>
                    <a:pt x="75" y="222"/>
                    <a:pt x="75" y="222"/>
                    <a:pt x="75" y="222"/>
                  </a:cubicBezTo>
                  <a:cubicBezTo>
                    <a:pt x="70" y="222"/>
                    <a:pt x="66" y="226"/>
                    <a:pt x="66" y="231"/>
                  </a:cubicBezTo>
                  <a:cubicBezTo>
                    <a:pt x="66" y="284"/>
                    <a:pt x="66" y="284"/>
                    <a:pt x="66" y="284"/>
                  </a:cubicBezTo>
                  <a:cubicBezTo>
                    <a:pt x="66" y="290"/>
                    <a:pt x="70" y="294"/>
                    <a:pt x="75" y="294"/>
                  </a:cubicBezTo>
                  <a:cubicBezTo>
                    <a:pt x="103" y="294"/>
                    <a:pt x="103" y="294"/>
                    <a:pt x="103" y="294"/>
                  </a:cubicBezTo>
                  <a:cubicBezTo>
                    <a:pt x="108" y="294"/>
                    <a:pt x="112" y="290"/>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74" y="261"/>
                  </a:moveTo>
                  <a:cubicBezTo>
                    <a:pt x="170" y="261"/>
                    <a:pt x="169" y="263"/>
                    <a:pt x="169" y="266"/>
                  </a:cubicBezTo>
                  <a:cubicBezTo>
                    <a:pt x="169" y="284"/>
                    <a:pt x="169" y="284"/>
                    <a:pt x="169" y="284"/>
                  </a:cubicBezTo>
                  <a:cubicBezTo>
                    <a:pt x="160" y="284"/>
                    <a:pt x="160" y="284"/>
                    <a:pt x="160" y="284"/>
                  </a:cubicBezTo>
                  <a:cubicBezTo>
                    <a:pt x="160" y="222"/>
                    <a:pt x="160" y="222"/>
                    <a:pt x="160" y="222"/>
                  </a:cubicBezTo>
                  <a:cubicBezTo>
                    <a:pt x="137" y="222"/>
                    <a:pt x="137" y="222"/>
                    <a:pt x="137" y="222"/>
                  </a:cubicBezTo>
                  <a:cubicBezTo>
                    <a:pt x="135" y="222"/>
                    <a:pt x="133" y="223"/>
                    <a:pt x="133" y="226"/>
                  </a:cubicBezTo>
                  <a:cubicBezTo>
                    <a:pt x="133" y="230"/>
                    <a:pt x="135" y="231"/>
                    <a:pt x="137" y="231"/>
                  </a:cubicBezTo>
                  <a:cubicBezTo>
                    <a:pt x="151" y="231"/>
                    <a:pt x="151" y="231"/>
                    <a:pt x="151" y="231"/>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66"/>
                    <a:pt x="178" y="266"/>
                    <a:pt x="178" y="266"/>
                  </a:cubicBezTo>
                  <a:cubicBezTo>
                    <a:pt x="178" y="263"/>
                    <a:pt x="177" y="261"/>
                    <a:pt x="174" y="261"/>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53" name="Freeform 152"/>
            <p:cNvSpPr>
              <a:spLocks noEditPoints="1"/>
            </p:cNvSpPr>
            <p:nvPr userDrawn="1"/>
          </p:nvSpPr>
          <p:spPr bwMode="gray">
            <a:xfrm>
              <a:off x="8702676" y="5491163"/>
              <a:ext cx="322263" cy="528638"/>
            </a:xfrm>
            <a:custGeom>
              <a:avLst/>
              <a:gdLst>
                <a:gd name="T0" fmla="*/ 133 w 178"/>
                <a:gd name="T1" fmla="*/ 5 h 294"/>
                <a:gd name="T2" fmla="*/ 138 w 178"/>
                <a:gd name="T3" fmla="*/ 9 h 294"/>
                <a:gd name="T4" fmla="*/ 137 w 178"/>
                <a:gd name="T5" fmla="*/ 0 h 294"/>
                <a:gd name="T6" fmla="*/ 36 w 178"/>
                <a:gd name="T7" fmla="*/ 44 h 294"/>
                <a:gd name="T8" fmla="*/ 27 w 178"/>
                <a:gd name="T9" fmla="*/ 63 h 294"/>
                <a:gd name="T10" fmla="*/ 22 w 178"/>
                <a:gd name="T11" fmla="*/ 43 h 294"/>
                <a:gd name="T12" fmla="*/ 18 w 178"/>
                <a:gd name="T13" fmla="*/ 48 h 294"/>
                <a:gd name="T14" fmla="*/ 9 w 178"/>
                <a:gd name="T15" fmla="*/ 63 h 294"/>
                <a:gd name="T16" fmla="*/ 4 w 178"/>
                <a:gd name="T17" fmla="*/ 72 h 294"/>
                <a:gd name="T18" fmla="*/ 4 w 178"/>
                <a:gd name="T19" fmla="*/ 72 h 294"/>
                <a:gd name="T20" fmla="*/ 45 w 178"/>
                <a:gd name="T21" fmla="*/ 67 h 294"/>
                <a:gd name="T22" fmla="*/ 41 w 178"/>
                <a:gd name="T23" fmla="*/ 39 h 294"/>
                <a:gd name="T24" fmla="*/ 9 w 178"/>
                <a:gd name="T25" fmla="*/ 111 h 294"/>
                <a:gd name="T26" fmla="*/ 0 w 178"/>
                <a:gd name="T27" fmla="*/ 174 h 294"/>
                <a:gd name="T28" fmla="*/ 36 w 178"/>
                <a:gd name="T29" fmla="*/ 183 h 294"/>
                <a:gd name="T30" fmla="*/ 45 w 178"/>
                <a:gd name="T31" fmla="*/ 120 h 294"/>
                <a:gd name="T32" fmla="*/ 36 w 178"/>
                <a:gd name="T33" fmla="*/ 174 h 294"/>
                <a:gd name="T34" fmla="*/ 9 w 178"/>
                <a:gd name="T35" fmla="*/ 120 h 294"/>
                <a:gd name="T36" fmla="*/ 36 w 178"/>
                <a:gd name="T37" fmla="*/ 174 h 294"/>
                <a:gd name="T38" fmla="*/ 9 w 178"/>
                <a:gd name="T39" fmla="*/ 222 h 294"/>
                <a:gd name="T40" fmla="*/ 4 w 178"/>
                <a:gd name="T41" fmla="*/ 223 h 294"/>
                <a:gd name="T42" fmla="*/ 9 w 178"/>
                <a:gd name="T43" fmla="*/ 231 h 294"/>
                <a:gd name="T44" fmla="*/ 36 w 178"/>
                <a:gd name="T45" fmla="*/ 267 h 294"/>
                <a:gd name="T46" fmla="*/ 45 w 178"/>
                <a:gd name="T47" fmla="*/ 275 h 294"/>
                <a:gd name="T48" fmla="*/ 36 w 178"/>
                <a:gd name="T49" fmla="*/ 222 h 294"/>
                <a:gd name="T50" fmla="*/ 75 w 178"/>
                <a:gd name="T51" fmla="*/ 0 h 294"/>
                <a:gd name="T52" fmla="*/ 66 w 178"/>
                <a:gd name="T53" fmla="*/ 63 h 294"/>
                <a:gd name="T54" fmla="*/ 103 w 178"/>
                <a:gd name="T55" fmla="*/ 72 h 294"/>
                <a:gd name="T56" fmla="*/ 112 w 178"/>
                <a:gd name="T57" fmla="*/ 9 h 294"/>
                <a:gd name="T58" fmla="*/ 103 w 178"/>
                <a:gd name="T59" fmla="*/ 63 h 294"/>
                <a:gd name="T60" fmla="*/ 75 w 178"/>
                <a:gd name="T61" fmla="*/ 9 h 294"/>
                <a:gd name="T62" fmla="*/ 103 w 178"/>
                <a:gd name="T63" fmla="*/ 63 h 294"/>
                <a:gd name="T64" fmla="*/ 107 w 178"/>
                <a:gd name="T65" fmla="*/ 150 h 294"/>
                <a:gd name="T66" fmla="*/ 103 w 178"/>
                <a:gd name="T67" fmla="*/ 174 h 294"/>
                <a:gd name="T68" fmla="*/ 94 w 178"/>
                <a:gd name="T69" fmla="*/ 111 h 294"/>
                <a:gd name="T70" fmla="*/ 66 w 178"/>
                <a:gd name="T71" fmla="*/ 115 h 294"/>
                <a:gd name="T72" fmla="*/ 84 w 178"/>
                <a:gd name="T73" fmla="*/ 120 h 294"/>
                <a:gd name="T74" fmla="*/ 71 w 178"/>
                <a:gd name="T75" fmla="*/ 174 h 294"/>
                <a:gd name="T76" fmla="*/ 71 w 178"/>
                <a:gd name="T77" fmla="*/ 183 h 294"/>
                <a:gd name="T78" fmla="*/ 112 w 178"/>
                <a:gd name="T79" fmla="*/ 178 h 294"/>
                <a:gd name="T80" fmla="*/ 107 w 178"/>
                <a:gd name="T81" fmla="*/ 150 h 294"/>
                <a:gd name="T82" fmla="*/ 75 w 178"/>
                <a:gd name="T83" fmla="*/ 222 h 294"/>
                <a:gd name="T84" fmla="*/ 66 w 178"/>
                <a:gd name="T85" fmla="*/ 284 h 294"/>
                <a:gd name="T86" fmla="*/ 103 w 178"/>
                <a:gd name="T87" fmla="*/ 294 h 294"/>
                <a:gd name="T88" fmla="*/ 112 w 178"/>
                <a:gd name="T89" fmla="*/ 231 h 294"/>
                <a:gd name="T90" fmla="*/ 103 w 178"/>
                <a:gd name="T91" fmla="*/ 284 h 294"/>
                <a:gd name="T92" fmla="*/ 75 w 178"/>
                <a:gd name="T93" fmla="*/ 231 h 294"/>
                <a:gd name="T94" fmla="*/ 103 w 178"/>
                <a:gd name="T95" fmla="*/ 284 h 294"/>
                <a:gd name="T96" fmla="*/ 133 w 178"/>
                <a:gd name="T97" fmla="*/ 226 h 294"/>
                <a:gd name="T98" fmla="*/ 138 w 178"/>
                <a:gd name="T99" fmla="*/ 231 h 294"/>
                <a:gd name="T100" fmla="*/ 169 w 178"/>
                <a:gd name="T101" fmla="*/ 269 h 294"/>
                <a:gd name="T102" fmla="*/ 160 w 178"/>
                <a:gd name="T103" fmla="*/ 284 h 294"/>
                <a:gd name="T104" fmla="*/ 151 w 178"/>
                <a:gd name="T105" fmla="*/ 249 h 294"/>
                <a:gd name="T106" fmla="*/ 137 w 178"/>
                <a:gd name="T107" fmla="*/ 284 h 294"/>
                <a:gd name="T108" fmla="*/ 137 w 178"/>
                <a:gd name="T109" fmla="*/ 294 h 294"/>
                <a:gd name="T110" fmla="*/ 178 w 178"/>
                <a:gd name="T111" fmla="*/ 289 h 294"/>
                <a:gd name="T112" fmla="*/ 169 w 178"/>
                <a:gd name="T113" fmla="*/ 26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8" h="294">
                  <a:moveTo>
                    <a:pt x="137" y="0"/>
                  </a:moveTo>
                  <a:cubicBezTo>
                    <a:pt x="135" y="0"/>
                    <a:pt x="133" y="1"/>
                    <a:pt x="133" y="5"/>
                  </a:cubicBezTo>
                  <a:cubicBezTo>
                    <a:pt x="133" y="8"/>
                    <a:pt x="135" y="9"/>
                    <a:pt x="137" y="9"/>
                  </a:cubicBezTo>
                  <a:cubicBezTo>
                    <a:pt x="138" y="9"/>
                    <a:pt x="138" y="9"/>
                    <a:pt x="138" y="9"/>
                  </a:cubicBezTo>
                  <a:cubicBezTo>
                    <a:pt x="140" y="6"/>
                    <a:pt x="142" y="3"/>
                    <a:pt x="144" y="0"/>
                  </a:cubicBezTo>
                  <a:lnTo>
                    <a:pt x="137" y="0"/>
                  </a:lnTo>
                  <a:close/>
                  <a:moveTo>
                    <a:pt x="41" y="39"/>
                  </a:moveTo>
                  <a:cubicBezTo>
                    <a:pt x="37" y="39"/>
                    <a:pt x="36" y="41"/>
                    <a:pt x="36" y="44"/>
                  </a:cubicBezTo>
                  <a:cubicBezTo>
                    <a:pt x="36" y="63"/>
                    <a:pt x="36" y="63"/>
                    <a:pt x="36" y="63"/>
                  </a:cubicBezTo>
                  <a:cubicBezTo>
                    <a:pt x="27" y="63"/>
                    <a:pt x="27" y="63"/>
                    <a:pt x="27" y="63"/>
                  </a:cubicBezTo>
                  <a:cubicBezTo>
                    <a:pt x="27" y="36"/>
                    <a:pt x="27" y="36"/>
                    <a:pt x="27" y="36"/>
                  </a:cubicBezTo>
                  <a:cubicBezTo>
                    <a:pt x="25" y="38"/>
                    <a:pt x="24" y="40"/>
                    <a:pt x="22" y="43"/>
                  </a:cubicBezTo>
                  <a:cubicBezTo>
                    <a:pt x="22" y="43"/>
                    <a:pt x="21" y="43"/>
                    <a:pt x="21" y="44"/>
                  </a:cubicBezTo>
                  <a:cubicBezTo>
                    <a:pt x="20" y="45"/>
                    <a:pt x="19" y="47"/>
                    <a:pt x="18" y="48"/>
                  </a:cubicBezTo>
                  <a:cubicBezTo>
                    <a:pt x="18" y="63"/>
                    <a:pt x="18" y="63"/>
                    <a:pt x="18" y="63"/>
                  </a:cubicBezTo>
                  <a:cubicBezTo>
                    <a:pt x="9" y="63"/>
                    <a:pt x="9" y="63"/>
                    <a:pt x="9" y="63"/>
                  </a:cubicBezTo>
                  <a:cubicBezTo>
                    <a:pt x="8" y="63"/>
                    <a:pt x="8" y="63"/>
                    <a:pt x="8" y="63"/>
                  </a:cubicBezTo>
                  <a:cubicBezTo>
                    <a:pt x="7" y="66"/>
                    <a:pt x="5" y="69"/>
                    <a:pt x="4" y="72"/>
                  </a:cubicBezTo>
                  <a:cubicBezTo>
                    <a:pt x="4" y="72"/>
                    <a:pt x="4" y="72"/>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4" y="223"/>
                    <a:pt x="4" y="223"/>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8" y="269"/>
                    <a:pt x="40" y="271"/>
                    <a:pt x="42" y="273"/>
                  </a:cubicBezTo>
                  <a:cubicBezTo>
                    <a:pt x="43" y="274"/>
                    <a:pt x="44" y="274"/>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7" y="150"/>
                    <a:pt x="107" y="150"/>
                    <a:pt x="107" y="150"/>
                  </a:cubicBez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5"/>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72"/>
                    <a:pt x="112" y="172"/>
                    <a:pt x="112" y="172"/>
                  </a:cubicBezTo>
                  <a:cubicBezTo>
                    <a:pt x="110" y="165"/>
                    <a:pt x="108" y="158"/>
                    <a:pt x="107" y="150"/>
                  </a:cubicBezTo>
                  <a:close/>
                  <a:moveTo>
                    <a:pt x="103" y="222"/>
                  </a:moveTo>
                  <a:cubicBezTo>
                    <a:pt x="75" y="222"/>
                    <a:pt x="75" y="222"/>
                    <a:pt x="75" y="222"/>
                  </a:cubicBezTo>
                  <a:cubicBezTo>
                    <a:pt x="70" y="222"/>
                    <a:pt x="66" y="226"/>
                    <a:pt x="66" y="231"/>
                  </a:cubicBezTo>
                  <a:cubicBezTo>
                    <a:pt x="66" y="284"/>
                    <a:pt x="66" y="284"/>
                    <a:pt x="66" y="284"/>
                  </a:cubicBezTo>
                  <a:cubicBezTo>
                    <a:pt x="66" y="289"/>
                    <a:pt x="70" y="294"/>
                    <a:pt x="75" y="294"/>
                  </a:cubicBezTo>
                  <a:cubicBezTo>
                    <a:pt x="103" y="294"/>
                    <a:pt x="103" y="294"/>
                    <a:pt x="103" y="294"/>
                  </a:cubicBezTo>
                  <a:cubicBezTo>
                    <a:pt x="108" y="294"/>
                    <a:pt x="112" y="289"/>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33" y="224"/>
                  </a:moveTo>
                  <a:cubicBezTo>
                    <a:pt x="133" y="224"/>
                    <a:pt x="133" y="225"/>
                    <a:pt x="133" y="226"/>
                  </a:cubicBezTo>
                  <a:cubicBezTo>
                    <a:pt x="133" y="230"/>
                    <a:pt x="135" y="231"/>
                    <a:pt x="137" y="231"/>
                  </a:cubicBezTo>
                  <a:cubicBezTo>
                    <a:pt x="138" y="231"/>
                    <a:pt x="138" y="231"/>
                    <a:pt x="138" y="231"/>
                  </a:cubicBezTo>
                  <a:cubicBezTo>
                    <a:pt x="136" y="229"/>
                    <a:pt x="135" y="226"/>
                    <a:pt x="133" y="224"/>
                  </a:cubicBezTo>
                  <a:close/>
                  <a:moveTo>
                    <a:pt x="169" y="269"/>
                  </a:moveTo>
                  <a:cubicBezTo>
                    <a:pt x="169" y="284"/>
                    <a:pt x="169" y="284"/>
                    <a:pt x="169" y="284"/>
                  </a:cubicBezTo>
                  <a:cubicBezTo>
                    <a:pt x="160" y="284"/>
                    <a:pt x="160" y="284"/>
                    <a:pt x="160" y="284"/>
                  </a:cubicBezTo>
                  <a:cubicBezTo>
                    <a:pt x="160" y="260"/>
                    <a:pt x="160" y="260"/>
                    <a:pt x="160" y="260"/>
                  </a:cubicBezTo>
                  <a:cubicBezTo>
                    <a:pt x="157" y="256"/>
                    <a:pt x="154" y="253"/>
                    <a:pt x="151" y="249"/>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77"/>
                    <a:pt x="178" y="277"/>
                    <a:pt x="178" y="277"/>
                  </a:cubicBezTo>
                  <a:cubicBezTo>
                    <a:pt x="175" y="274"/>
                    <a:pt x="172" y="272"/>
                    <a:pt x="169" y="269"/>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54" name="Freeform 153"/>
            <p:cNvSpPr>
              <a:spLocks/>
            </p:cNvSpPr>
            <p:nvPr userDrawn="1"/>
          </p:nvSpPr>
          <p:spPr bwMode="gray">
            <a:xfrm>
              <a:off x="11164888" y="5548313"/>
              <a:ext cx="73025" cy="74613"/>
            </a:xfrm>
            <a:custGeom>
              <a:avLst/>
              <a:gdLst>
                <a:gd name="T0" fmla="*/ 40 w 41"/>
                <a:gd name="T1" fmla="*/ 23 h 41"/>
                <a:gd name="T2" fmla="*/ 19 w 41"/>
                <a:gd name="T3" fmla="*/ 40 h 41"/>
                <a:gd name="T4" fmla="*/ 2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9" y="40"/>
                  </a:cubicBezTo>
                  <a:cubicBezTo>
                    <a:pt x="8" y="39"/>
                    <a:pt x="0" y="29"/>
                    <a:pt x="2" y="18"/>
                  </a:cubicBezTo>
                  <a:cubicBezTo>
                    <a:pt x="3" y="8"/>
                    <a:pt x="12" y="0"/>
                    <a:pt x="23" y="1"/>
                  </a:cubicBezTo>
                  <a:cubicBezTo>
                    <a:pt x="34"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55" name="Freeform 154"/>
            <p:cNvSpPr>
              <a:spLocks/>
            </p:cNvSpPr>
            <p:nvPr userDrawn="1"/>
          </p:nvSpPr>
          <p:spPr bwMode="gray">
            <a:xfrm>
              <a:off x="11156951" y="5618163"/>
              <a:ext cx="74613" cy="73025"/>
            </a:xfrm>
            <a:custGeom>
              <a:avLst/>
              <a:gdLst>
                <a:gd name="T0" fmla="*/ 40 w 41"/>
                <a:gd name="T1" fmla="*/ 22 h 40"/>
                <a:gd name="T2" fmla="*/ 19 w 41"/>
                <a:gd name="T3" fmla="*/ 39 h 40"/>
                <a:gd name="T4" fmla="*/ 1 w 41"/>
                <a:gd name="T5" fmla="*/ 18 h 40"/>
                <a:gd name="T6" fmla="*/ 23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9" y="33"/>
                    <a:pt x="29" y="40"/>
                    <a:pt x="19" y="39"/>
                  </a:cubicBezTo>
                  <a:cubicBezTo>
                    <a:pt x="8" y="38"/>
                    <a:pt x="0" y="29"/>
                    <a:pt x="1" y="18"/>
                  </a:cubicBezTo>
                  <a:cubicBezTo>
                    <a:pt x="3" y="7"/>
                    <a:pt x="12" y="0"/>
                    <a:pt x="23"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56" name="Freeform 155"/>
            <p:cNvSpPr>
              <a:spLocks/>
            </p:cNvSpPr>
            <p:nvPr userDrawn="1"/>
          </p:nvSpPr>
          <p:spPr bwMode="gray">
            <a:xfrm>
              <a:off x="11150601" y="5686425"/>
              <a:ext cx="73025" cy="74613"/>
            </a:xfrm>
            <a:custGeom>
              <a:avLst/>
              <a:gdLst>
                <a:gd name="T0" fmla="*/ 40 w 41"/>
                <a:gd name="T1" fmla="*/ 23 h 41"/>
                <a:gd name="T2" fmla="*/ 18 w 41"/>
                <a:gd name="T3" fmla="*/ 40 h 41"/>
                <a:gd name="T4" fmla="*/ 1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8" y="40"/>
                  </a:cubicBezTo>
                  <a:cubicBezTo>
                    <a:pt x="8" y="39"/>
                    <a:pt x="0" y="29"/>
                    <a:pt x="1" y="18"/>
                  </a:cubicBezTo>
                  <a:cubicBezTo>
                    <a:pt x="2" y="8"/>
                    <a:pt x="12" y="0"/>
                    <a:pt x="23" y="1"/>
                  </a:cubicBezTo>
                  <a:cubicBezTo>
                    <a:pt x="33"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57" name="Freeform 156"/>
            <p:cNvSpPr>
              <a:spLocks/>
            </p:cNvSpPr>
            <p:nvPr userDrawn="1"/>
          </p:nvSpPr>
          <p:spPr bwMode="gray">
            <a:xfrm>
              <a:off x="11142663" y="5757863"/>
              <a:ext cx="74613" cy="71438"/>
            </a:xfrm>
            <a:custGeom>
              <a:avLst/>
              <a:gdLst>
                <a:gd name="T0" fmla="*/ 40 w 41"/>
                <a:gd name="T1" fmla="*/ 22 h 40"/>
                <a:gd name="T2" fmla="*/ 18 w 41"/>
                <a:gd name="T3" fmla="*/ 39 h 40"/>
                <a:gd name="T4" fmla="*/ 1 w 41"/>
                <a:gd name="T5" fmla="*/ 18 h 40"/>
                <a:gd name="T6" fmla="*/ 22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8" y="33"/>
                    <a:pt x="29" y="40"/>
                    <a:pt x="18" y="39"/>
                  </a:cubicBezTo>
                  <a:cubicBezTo>
                    <a:pt x="8" y="38"/>
                    <a:pt x="0" y="29"/>
                    <a:pt x="1" y="18"/>
                  </a:cubicBezTo>
                  <a:cubicBezTo>
                    <a:pt x="2" y="7"/>
                    <a:pt x="12" y="0"/>
                    <a:pt x="22"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58" name="Freeform 157"/>
            <p:cNvSpPr>
              <a:spLocks/>
            </p:cNvSpPr>
            <p:nvPr userDrawn="1"/>
          </p:nvSpPr>
          <p:spPr bwMode="gray">
            <a:xfrm>
              <a:off x="11136313" y="5826125"/>
              <a:ext cx="73025" cy="73025"/>
            </a:xfrm>
            <a:custGeom>
              <a:avLst/>
              <a:gdLst>
                <a:gd name="T0" fmla="*/ 39 w 41"/>
                <a:gd name="T1" fmla="*/ 23 h 41"/>
                <a:gd name="T2" fmla="*/ 18 w 41"/>
                <a:gd name="T3" fmla="*/ 40 h 41"/>
                <a:gd name="T4" fmla="*/ 1 w 41"/>
                <a:gd name="T5" fmla="*/ 18 h 41"/>
                <a:gd name="T6" fmla="*/ 22 w 41"/>
                <a:gd name="T7" fmla="*/ 1 h 41"/>
                <a:gd name="T8" fmla="*/ 39 w 41"/>
                <a:gd name="T9" fmla="*/ 23 h 41"/>
              </a:gdLst>
              <a:ahLst/>
              <a:cxnLst>
                <a:cxn ang="0">
                  <a:pos x="T0" y="T1"/>
                </a:cxn>
                <a:cxn ang="0">
                  <a:pos x="T2" y="T3"/>
                </a:cxn>
                <a:cxn ang="0">
                  <a:pos x="T4" y="T5"/>
                </a:cxn>
                <a:cxn ang="0">
                  <a:pos x="T6" y="T7"/>
                </a:cxn>
                <a:cxn ang="0">
                  <a:pos x="T8" y="T9"/>
                </a:cxn>
              </a:cxnLst>
              <a:rect l="0" t="0" r="r" b="b"/>
              <a:pathLst>
                <a:path w="41" h="41">
                  <a:moveTo>
                    <a:pt x="39" y="23"/>
                  </a:moveTo>
                  <a:cubicBezTo>
                    <a:pt x="38" y="33"/>
                    <a:pt x="29" y="41"/>
                    <a:pt x="18" y="40"/>
                  </a:cubicBezTo>
                  <a:cubicBezTo>
                    <a:pt x="7" y="39"/>
                    <a:pt x="0" y="29"/>
                    <a:pt x="1" y="18"/>
                  </a:cubicBezTo>
                  <a:cubicBezTo>
                    <a:pt x="2" y="8"/>
                    <a:pt x="12" y="0"/>
                    <a:pt x="22" y="1"/>
                  </a:cubicBezTo>
                  <a:cubicBezTo>
                    <a:pt x="33" y="2"/>
                    <a:pt x="41" y="12"/>
                    <a:pt x="39"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59" name="Freeform 158"/>
            <p:cNvSpPr>
              <a:spLocks/>
            </p:cNvSpPr>
            <p:nvPr userDrawn="1"/>
          </p:nvSpPr>
          <p:spPr bwMode="gray">
            <a:xfrm>
              <a:off x="11128376" y="5895975"/>
              <a:ext cx="71438" cy="71438"/>
            </a:xfrm>
            <a:custGeom>
              <a:avLst/>
              <a:gdLst>
                <a:gd name="T0" fmla="*/ 39 w 40"/>
                <a:gd name="T1" fmla="*/ 22 h 40"/>
                <a:gd name="T2" fmla="*/ 18 w 40"/>
                <a:gd name="T3" fmla="*/ 39 h 40"/>
                <a:gd name="T4" fmla="*/ 1 w 40"/>
                <a:gd name="T5" fmla="*/ 18 h 40"/>
                <a:gd name="T6" fmla="*/ 22 w 40"/>
                <a:gd name="T7" fmla="*/ 1 h 40"/>
                <a:gd name="T8" fmla="*/ 39 w 40"/>
                <a:gd name="T9" fmla="*/ 22 h 40"/>
              </a:gdLst>
              <a:ahLst/>
              <a:cxnLst>
                <a:cxn ang="0">
                  <a:pos x="T0" y="T1"/>
                </a:cxn>
                <a:cxn ang="0">
                  <a:pos x="T2" y="T3"/>
                </a:cxn>
                <a:cxn ang="0">
                  <a:pos x="T4" y="T5"/>
                </a:cxn>
                <a:cxn ang="0">
                  <a:pos x="T6" y="T7"/>
                </a:cxn>
                <a:cxn ang="0">
                  <a:pos x="T8" y="T9"/>
                </a:cxn>
              </a:cxnLst>
              <a:rect l="0" t="0" r="r" b="b"/>
              <a:pathLst>
                <a:path w="40" h="40">
                  <a:moveTo>
                    <a:pt x="39" y="22"/>
                  </a:moveTo>
                  <a:cubicBezTo>
                    <a:pt x="38" y="33"/>
                    <a:pt x="29" y="40"/>
                    <a:pt x="18" y="39"/>
                  </a:cubicBezTo>
                  <a:cubicBezTo>
                    <a:pt x="7" y="38"/>
                    <a:pt x="0" y="29"/>
                    <a:pt x="1" y="18"/>
                  </a:cubicBezTo>
                  <a:cubicBezTo>
                    <a:pt x="2" y="7"/>
                    <a:pt x="11" y="0"/>
                    <a:pt x="22" y="1"/>
                  </a:cubicBezTo>
                  <a:cubicBezTo>
                    <a:pt x="33" y="2"/>
                    <a:pt x="40" y="11"/>
                    <a:pt x="39"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60" name="Freeform 159"/>
            <p:cNvSpPr>
              <a:spLocks/>
            </p:cNvSpPr>
            <p:nvPr userDrawn="1"/>
          </p:nvSpPr>
          <p:spPr bwMode="gray">
            <a:xfrm>
              <a:off x="8037513" y="5781675"/>
              <a:ext cx="649288" cy="263525"/>
            </a:xfrm>
            <a:custGeom>
              <a:avLst/>
              <a:gdLst>
                <a:gd name="T0" fmla="*/ 39 w 360"/>
                <a:gd name="T1" fmla="*/ 142 h 146"/>
                <a:gd name="T2" fmla="*/ 360 w 360"/>
                <a:gd name="T3" fmla="*/ 55 h 146"/>
                <a:gd name="T4" fmla="*/ 345 w 360"/>
                <a:gd name="T5" fmla="*/ 0 h 146"/>
                <a:gd name="T6" fmla="*/ 25 w 360"/>
                <a:gd name="T7" fmla="*/ 87 h 146"/>
                <a:gd name="T8" fmla="*/ 4 w 360"/>
                <a:gd name="T9" fmla="*/ 121 h 146"/>
                <a:gd name="T10" fmla="*/ 39 w 360"/>
                <a:gd name="T11" fmla="*/ 142 h 146"/>
              </a:gdLst>
              <a:ahLst/>
              <a:cxnLst>
                <a:cxn ang="0">
                  <a:pos x="T0" y="T1"/>
                </a:cxn>
                <a:cxn ang="0">
                  <a:pos x="T2" y="T3"/>
                </a:cxn>
                <a:cxn ang="0">
                  <a:pos x="T4" y="T5"/>
                </a:cxn>
                <a:cxn ang="0">
                  <a:pos x="T6" y="T7"/>
                </a:cxn>
                <a:cxn ang="0">
                  <a:pos x="T8" y="T9"/>
                </a:cxn>
                <a:cxn ang="0">
                  <a:pos x="T10" y="T11"/>
                </a:cxn>
              </a:cxnLst>
              <a:rect l="0" t="0" r="r" b="b"/>
              <a:pathLst>
                <a:path w="360" h="146">
                  <a:moveTo>
                    <a:pt x="39" y="142"/>
                  </a:moveTo>
                  <a:cubicBezTo>
                    <a:pt x="360" y="55"/>
                    <a:pt x="360" y="55"/>
                    <a:pt x="360" y="55"/>
                  </a:cubicBezTo>
                  <a:cubicBezTo>
                    <a:pt x="345" y="0"/>
                    <a:pt x="345" y="0"/>
                    <a:pt x="345" y="0"/>
                  </a:cubicBezTo>
                  <a:cubicBezTo>
                    <a:pt x="25" y="87"/>
                    <a:pt x="25" y="87"/>
                    <a:pt x="25" y="87"/>
                  </a:cubicBezTo>
                  <a:cubicBezTo>
                    <a:pt x="9" y="91"/>
                    <a:pt x="0" y="106"/>
                    <a:pt x="4" y="121"/>
                  </a:cubicBezTo>
                  <a:cubicBezTo>
                    <a:pt x="9" y="137"/>
                    <a:pt x="24" y="146"/>
                    <a:pt x="39" y="142"/>
                  </a:cubicBezTo>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61" name="Freeform 160"/>
            <p:cNvSpPr>
              <a:spLocks/>
            </p:cNvSpPr>
            <p:nvPr userDrawn="1"/>
          </p:nvSpPr>
          <p:spPr bwMode="gray">
            <a:xfrm>
              <a:off x="8070851" y="5924550"/>
              <a:ext cx="90488" cy="114300"/>
            </a:xfrm>
            <a:custGeom>
              <a:avLst/>
              <a:gdLst>
                <a:gd name="T0" fmla="*/ 33 w 50"/>
                <a:gd name="T1" fmla="*/ 0 h 64"/>
                <a:gd name="T2" fmla="*/ 6 w 50"/>
                <a:gd name="T3" fmla="*/ 8 h 64"/>
                <a:gd name="T4" fmla="*/ 3 w 50"/>
                <a:gd name="T5" fmla="*/ 8 h 64"/>
                <a:gd name="T6" fmla="*/ 3 w 50"/>
                <a:gd name="T7" fmla="*/ 8 h 64"/>
                <a:gd name="T8" fmla="*/ 0 w 50"/>
                <a:gd name="T9" fmla="*/ 10 h 64"/>
                <a:gd name="T10" fmla="*/ 10 w 50"/>
                <a:gd name="T11" fmla="*/ 63 h 64"/>
                <a:gd name="T12" fmla="*/ 15 w 50"/>
                <a:gd name="T13" fmla="*/ 64 h 64"/>
                <a:gd name="T14" fmla="*/ 16 w 50"/>
                <a:gd name="T15" fmla="*/ 63 h 64"/>
                <a:gd name="T16" fmla="*/ 18 w 50"/>
                <a:gd name="T17" fmla="*/ 63 h 64"/>
                <a:gd name="T18" fmla="*/ 20 w 50"/>
                <a:gd name="T19" fmla="*/ 63 h 64"/>
                <a:gd name="T20" fmla="*/ 50 w 50"/>
                <a:gd name="T21" fmla="*/ 55 h 64"/>
                <a:gd name="T22" fmla="*/ 33 w 50"/>
                <a:gd name="T23"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64">
                  <a:moveTo>
                    <a:pt x="33" y="0"/>
                  </a:moveTo>
                  <a:cubicBezTo>
                    <a:pt x="6" y="8"/>
                    <a:pt x="6" y="8"/>
                    <a:pt x="6" y="8"/>
                  </a:cubicBezTo>
                  <a:cubicBezTo>
                    <a:pt x="5" y="8"/>
                    <a:pt x="4" y="8"/>
                    <a:pt x="3" y="8"/>
                  </a:cubicBezTo>
                  <a:cubicBezTo>
                    <a:pt x="3" y="8"/>
                    <a:pt x="3" y="8"/>
                    <a:pt x="3" y="8"/>
                  </a:cubicBezTo>
                  <a:cubicBezTo>
                    <a:pt x="2" y="9"/>
                    <a:pt x="1" y="9"/>
                    <a:pt x="0" y="10"/>
                  </a:cubicBezTo>
                  <a:cubicBezTo>
                    <a:pt x="10" y="63"/>
                    <a:pt x="10" y="63"/>
                    <a:pt x="10" y="63"/>
                  </a:cubicBezTo>
                  <a:cubicBezTo>
                    <a:pt x="12" y="64"/>
                    <a:pt x="13" y="64"/>
                    <a:pt x="15" y="64"/>
                  </a:cubicBezTo>
                  <a:cubicBezTo>
                    <a:pt x="16" y="63"/>
                    <a:pt x="16" y="63"/>
                    <a:pt x="16" y="63"/>
                  </a:cubicBezTo>
                  <a:cubicBezTo>
                    <a:pt x="16" y="63"/>
                    <a:pt x="17" y="63"/>
                    <a:pt x="18" y="63"/>
                  </a:cubicBezTo>
                  <a:cubicBezTo>
                    <a:pt x="19" y="63"/>
                    <a:pt x="19" y="63"/>
                    <a:pt x="20" y="63"/>
                  </a:cubicBezTo>
                  <a:cubicBezTo>
                    <a:pt x="50" y="55"/>
                    <a:pt x="50" y="55"/>
                    <a:pt x="50" y="55"/>
                  </a:cubicBezTo>
                  <a:lnTo>
                    <a:pt x="33" y="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62" name="Freeform 161"/>
            <p:cNvSpPr>
              <a:spLocks/>
            </p:cNvSpPr>
            <p:nvPr userDrawn="1"/>
          </p:nvSpPr>
          <p:spPr bwMode="gray">
            <a:xfrm>
              <a:off x="8091488" y="5668963"/>
              <a:ext cx="554038" cy="960438"/>
            </a:xfrm>
            <a:custGeom>
              <a:avLst/>
              <a:gdLst>
                <a:gd name="T0" fmla="*/ 238 w 307"/>
                <a:gd name="T1" fmla="*/ 303 h 535"/>
                <a:gd name="T2" fmla="*/ 278 w 307"/>
                <a:gd name="T3" fmla="*/ 206 h 535"/>
                <a:gd name="T4" fmla="*/ 281 w 307"/>
                <a:gd name="T5" fmla="*/ 159 h 535"/>
                <a:gd name="T6" fmla="*/ 244 w 307"/>
                <a:gd name="T7" fmla="*/ 27 h 535"/>
                <a:gd name="T8" fmla="*/ 243 w 307"/>
                <a:gd name="T9" fmla="*/ 27 h 535"/>
                <a:gd name="T10" fmla="*/ 206 w 307"/>
                <a:gd name="T11" fmla="*/ 3 h 535"/>
                <a:gd name="T12" fmla="*/ 177 w 307"/>
                <a:gd name="T13" fmla="*/ 41 h 535"/>
                <a:gd name="T14" fmla="*/ 178 w 307"/>
                <a:gd name="T15" fmla="*/ 43 h 535"/>
                <a:gd name="T16" fmla="*/ 178 w 307"/>
                <a:gd name="T17" fmla="*/ 43 h 535"/>
                <a:gd name="T18" fmla="*/ 142 w 307"/>
                <a:gd name="T19" fmla="*/ 23 h 535"/>
                <a:gd name="T20" fmla="*/ 113 w 307"/>
                <a:gd name="T21" fmla="*/ 59 h 535"/>
                <a:gd name="T22" fmla="*/ 78 w 307"/>
                <a:gd name="T23" fmla="*/ 41 h 535"/>
                <a:gd name="T24" fmla="*/ 49 w 307"/>
                <a:gd name="T25" fmla="*/ 80 h 535"/>
                <a:gd name="T26" fmla="*/ 55 w 307"/>
                <a:gd name="T27" fmla="*/ 95 h 535"/>
                <a:gd name="T28" fmla="*/ 32 w 307"/>
                <a:gd name="T29" fmla="*/ 90 h 535"/>
                <a:gd name="T30" fmla="*/ 3 w 307"/>
                <a:gd name="T31" fmla="*/ 128 h 535"/>
                <a:gd name="T32" fmla="*/ 3 w 307"/>
                <a:gd name="T33" fmla="*/ 129 h 535"/>
                <a:gd name="T34" fmla="*/ 3 w 307"/>
                <a:gd name="T35" fmla="*/ 129 h 535"/>
                <a:gd name="T36" fmla="*/ 46 w 307"/>
                <a:gd name="T37" fmla="*/ 364 h 535"/>
                <a:gd name="T38" fmla="*/ 94 w 307"/>
                <a:gd name="T39" fmla="*/ 535 h 535"/>
                <a:gd name="T40" fmla="*/ 307 w 307"/>
                <a:gd name="T41" fmla="*/ 528 h 535"/>
                <a:gd name="T42" fmla="*/ 238 w 307"/>
                <a:gd name="T43" fmla="*/ 303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7" h="535">
                  <a:moveTo>
                    <a:pt x="238" y="303"/>
                  </a:moveTo>
                  <a:cubicBezTo>
                    <a:pt x="278" y="206"/>
                    <a:pt x="278" y="206"/>
                    <a:pt x="278" y="206"/>
                  </a:cubicBezTo>
                  <a:cubicBezTo>
                    <a:pt x="285" y="192"/>
                    <a:pt x="286" y="175"/>
                    <a:pt x="281" y="159"/>
                  </a:cubicBezTo>
                  <a:cubicBezTo>
                    <a:pt x="244" y="27"/>
                    <a:pt x="244" y="27"/>
                    <a:pt x="244" y="27"/>
                  </a:cubicBezTo>
                  <a:cubicBezTo>
                    <a:pt x="243" y="27"/>
                    <a:pt x="243" y="27"/>
                    <a:pt x="243" y="27"/>
                  </a:cubicBezTo>
                  <a:cubicBezTo>
                    <a:pt x="239" y="11"/>
                    <a:pt x="223" y="0"/>
                    <a:pt x="206" y="3"/>
                  </a:cubicBezTo>
                  <a:cubicBezTo>
                    <a:pt x="188" y="5"/>
                    <a:pt x="175" y="22"/>
                    <a:pt x="177" y="41"/>
                  </a:cubicBezTo>
                  <a:cubicBezTo>
                    <a:pt x="177" y="42"/>
                    <a:pt x="178" y="42"/>
                    <a:pt x="178" y="43"/>
                  </a:cubicBezTo>
                  <a:cubicBezTo>
                    <a:pt x="178" y="43"/>
                    <a:pt x="178" y="43"/>
                    <a:pt x="178" y="43"/>
                  </a:cubicBezTo>
                  <a:cubicBezTo>
                    <a:pt x="172" y="29"/>
                    <a:pt x="157" y="20"/>
                    <a:pt x="142" y="23"/>
                  </a:cubicBezTo>
                  <a:cubicBezTo>
                    <a:pt x="124" y="25"/>
                    <a:pt x="111" y="41"/>
                    <a:pt x="113" y="59"/>
                  </a:cubicBezTo>
                  <a:cubicBezTo>
                    <a:pt x="106" y="47"/>
                    <a:pt x="93" y="39"/>
                    <a:pt x="78" y="41"/>
                  </a:cubicBezTo>
                  <a:cubicBezTo>
                    <a:pt x="59" y="44"/>
                    <a:pt x="47" y="61"/>
                    <a:pt x="49" y="80"/>
                  </a:cubicBezTo>
                  <a:cubicBezTo>
                    <a:pt x="50" y="86"/>
                    <a:pt x="52" y="91"/>
                    <a:pt x="55" y="95"/>
                  </a:cubicBezTo>
                  <a:cubicBezTo>
                    <a:pt x="49" y="91"/>
                    <a:pt x="40" y="88"/>
                    <a:pt x="32" y="90"/>
                  </a:cubicBezTo>
                  <a:cubicBezTo>
                    <a:pt x="13" y="92"/>
                    <a:pt x="0" y="109"/>
                    <a:pt x="3" y="128"/>
                  </a:cubicBezTo>
                  <a:cubicBezTo>
                    <a:pt x="3" y="128"/>
                    <a:pt x="3" y="129"/>
                    <a:pt x="3" y="129"/>
                  </a:cubicBezTo>
                  <a:cubicBezTo>
                    <a:pt x="3" y="129"/>
                    <a:pt x="3" y="129"/>
                    <a:pt x="3" y="129"/>
                  </a:cubicBezTo>
                  <a:cubicBezTo>
                    <a:pt x="46" y="364"/>
                    <a:pt x="46" y="364"/>
                    <a:pt x="46" y="364"/>
                  </a:cubicBezTo>
                  <a:cubicBezTo>
                    <a:pt x="49" y="368"/>
                    <a:pt x="94" y="535"/>
                    <a:pt x="94" y="535"/>
                  </a:cubicBezTo>
                  <a:cubicBezTo>
                    <a:pt x="307" y="528"/>
                    <a:pt x="307" y="528"/>
                    <a:pt x="307" y="528"/>
                  </a:cubicBezTo>
                  <a:cubicBezTo>
                    <a:pt x="238" y="303"/>
                    <a:pt x="238" y="303"/>
                    <a:pt x="238" y="303"/>
                  </a:cubicBezTo>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63" name="Freeform 162"/>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AB84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64" name="Freeform 163"/>
            <p:cNvSpPr>
              <a:spLocks/>
            </p:cNvSpPr>
            <p:nvPr userDrawn="1"/>
          </p:nvSpPr>
          <p:spPr bwMode="gray">
            <a:xfrm>
              <a:off x="8150226" y="6272213"/>
              <a:ext cx="477838" cy="203200"/>
            </a:xfrm>
            <a:custGeom>
              <a:avLst/>
              <a:gdLst>
                <a:gd name="T0" fmla="*/ 263 w 264"/>
                <a:gd name="T1" fmla="*/ 58 h 113"/>
                <a:gd name="T2" fmla="*/ 256 w 264"/>
                <a:gd name="T3" fmla="*/ 69 h 113"/>
                <a:gd name="T4" fmla="*/ 21 w 264"/>
                <a:gd name="T5" fmla="*/ 112 h 113"/>
                <a:gd name="T6" fmla="*/ 10 w 264"/>
                <a:gd name="T7" fmla="*/ 105 h 113"/>
                <a:gd name="T8" fmla="*/ 1 w 264"/>
                <a:gd name="T9" fmla="*/ 55 h 113"/>
                <a:gd name="T10" fmla="*/ 8 w 264"/>
                <a:gd name="T11" fmla="*/ 44 h 113"/>
                <a:gd name="T12" fmla="*/ 243 w 264"/>
                <a:gd name="T13" fmla="*/ 1 h 113"/>
                <a:gd name="T14" fmla="*/ 254 w 264"/>
                <a:gd name="T15" fmla="*/ 8 h 113"/>
                <a:gd name="T16" fmla="*/ 263 w 264"/>
                <a:gd name="T17" fmla="*/ 5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4" h="113">
                  <a:moveTo>
                    <a:pt x="263" y="58"/>
                  </a:moveTo>
                  <a:cubicBezTo>
                    <a:pt x="264" y="63"/>
                    <a:pt x="261" y="68"/>
                    <a:pt x="256" y="69"/>
                  </a:cubicBezTo>
                  <a:cubicBezTo>
                    <a:pt x="21" y="112"/>
                    <a:pt x="21" y="112"/>
                    <a:pt x="21" y="112"/>
                  </a:cubicBezTo>
                  <a:cubicBezTo>
                    <a:pt x="16" y="113"/>
                    <a:pt x="11" y="110"/>
                    <a:pt x="10" y="105"/>
                  </a:cubicBezTo>
                  <a:cubicBezTo>
                    <a:pt x="1" y="55"/>
                    <a:pt x="1" y="55"/>
                    <a:pt x="1" y="55"/>
                  </a:cubicBezTo>
                  <a:cubicBezTo>
                    <a:pt x="0" y="50"/>
                    <a:pt x="3" y="45"/>
                    <a:pt x="8" y="44"/>
                  </a:cubicBezTo>
                  <a:cubicBezTo>
                    <a:pt x="243" y="1"/>
                    <a:pt x="243" y="1"/>
                    <a:pt x="243" y="1"/>
                  </a:cubicBezTo>
                  <a:cubicBezTo>
                    <a:pt x="248" y="0"/>
                    <a:pt x="253" y="3"/>
                    <a:pt x="254" y="8"/>
                  </a:cubicBezTo>
                  <a:cubicBezTo>
                    <a:pt x="263" y="58"/>
                    <a:pt x="263" y="58"/>
                    <a:pt x="263" y="5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65" name="Freeform 164"/>
            <p:cNvSpPr>
              <a:spLocks/>
            </p:cNvSpPr>
            <p:nvPr userDrawn="1"/>
          </p:nvSpPr>
          <p:spPr bwMode="gray">
            <a:xfrm>
              <a:off x="8151813" y="6272213"/>
              <a:ext cx="473075" cy="203200"/>
            </a:xfrm>
            <a:custGeom>
              <a:avLst/>
              <a:gdLst>
                <a:gd name="T0" fmla="*/ 244 w 262"/>
                <a:gd name="T1" fmla="*/ 0 h 113"/>
                <a:gd name="T2" fmla="*/ 242 w 262"/>
                <a:gd name="T3" fmla="*/ 1 h 113"/>
                <a:gd name="T4" fmla="*/ 76 w 262"/>
                <a:gd name="T5" fmla="*/ 31 h 113"/>
                <a:gd name="T6" fmla="*/ 16 w 262"/>
                <a:gd name="T7" fmla="*/ 42 h 113"/>
                <a:gd name="T8" fmla="*/ 7 w 262"/>
                <a:gd name="T9" fmla="*/ 44 h 113"/>
                <a:gd name="T10" fmla="*/ 0 w 262"/>
                <a:gd name="T11" fmla="*/ 53 h 113"/>
                <a:gd name="T12" fmla="*/ 0 w 262"/>
                <a:gd name="T13" fmla="*/ 55 h 113"/>
                <a:gd name="T14" fmla="*/ 9 w 262"/>
                <a:gd name="T15" fmla="*/ 105 h 113"/>
                <a:gd name="T16" fmla="*/ 18 w 262"/>
                <a:gd name="T17" fmla="*/ 113 h 113"/>
                <a:gd name="T18" fmla="*/ 20 w 262"/>
                <a:gd name="T19" fmla="*/ 112 h 113"/>
                <a:gd name="T20" fmla="*/ 255 w 262"/>
                <a:gd name="T21" fmla="*/ 69 h 113"/>
                <a:gd name="T22" fmla="*/ 262 w 262"/>
                <a:gd name="T23" fmla="*/ 60 h 113"/>
                <a:gd name="T24" fmla="*/ 262 w 262"/>
                <a:gd name="T25" fmla="*/ 58 h 113"/>
                <a:gd name="T26" fmla="*/ 253 w 262"/>
                <a:gd name="T27" fmla="*/ 8 h 113"/>
                <a:gd name="T28" fmla="*/ 244 w 262"/>
                <a:gd name="T29"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2" h="113">
                  <a:moveTo>
                    <a:pt x="244" y="0"/>
                  </a:moveTo>
                  <a:cubicBezTo>
                    <a:pt x="243" y="0"/>
                    <a:pt x="243" y="1"/>
                    <a:pt x="242" y="1"/>
                  </a:cubicBezTo>
                  <a:cubicBezTo>
                    <a:pt x="76" y="31"/>
                    <a:pt x="76" y="31"/>
                    <a:pt x="76" y="31"/>
                  </a:cubicBezTo>
                  <a:cubicBezTo>
                    <a:pt x="16" y="42"/>
                    <a:pt x="16" y="42"/>
                    <a:pt x="16" y="42"/>
                  </a:cubicBezTo>
                  <a:cubicBezTo>
                    <a:pt x="7" y="44"/>
                    <a:pt x="7" y="44"/>
                    <a:pt x="7" y="44"/>
                  </a:cubicBezTo>
                  <a:cubicBezTo>
                    <a:pt x="3" y="45"/>
                    <a:pt x="0" y="49"/>
                    <a:pt x="0" y="53"/>
                  </a:cubicBezTo>
                  <a:cubicBezTo>
                    <a:pt x="0" y="54"/>
                    <a:pt x="0" y="54"/>
                    <a:pt x="0" y="55"/>
                  </a:cubicBezTo>
                  <a:cubicBezTo>
                    <a:pt x="9" y="105"/>
                    <a:pt x="9" y="105"/>
                    <a:pt x="9" y="105"/>
                  </a:cubicBezTo>
                  <a:cubicBezTo>
                    <a:pt x="10" y="109"/>
                    <a:pt x="14" y="113"/>
                    <a:pt x="18" y="113"/>
                  </a:cubicBezTo>
                  <a:cubicBezTo>
                    <a:pt x="19" y="113"/>
                    <a:pt x="19" y="113"/>
                    <a:pt x="20" y="112"/>
                  </a:cubicBezTo>
                  <a:cubicBezTo>
                    <a:pt x="255" y="69"/>
                    <a:pt x="255" y="69"/>
                    <a:pt x="255" y="69"/>
                  </a:cubicBezTo>
                  <a:cubicBezTo>
                    <a:pt x="259" y="68"/>
                    <a:pt x="262" y="64"/>
                    <a:pt x="262" y="60"/>
                  </a:cubicBezTo>
                  <a:cubicBezTo>
                    <a:pt x="262" y="59"/>
                    <a:pt x="262" y="59"/>
                    <a:pt x="262" y="58"/>
                  </a:cubicBezTo>
                  <a:cubicBezTo>
                    <a:pt x="253" y="8"/>
                    <a:pt x="253" y="8"/>
                    <a:pt x="253" y="8"/>
                  </a:cubicBezTo>
                  <a:cubicBezTo>
                    <a:pt x="252" y="4"/>
                    <a:pt x="248" y="0"/>
                    <a:pt x="244"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66" name="Freeform 165"/>
            <p:cNvSpPr>
              <a:spLocks/>
            </p:cNvSpPr>
            <p:nvPr userDrawn="1"/>
          </p:nvSpPr>
          <p:spPr bwMode="gray">
            <a:xfrm>
              <a:off x="8235951" y="6286500"/>
              <a:ext cx="306388" cy="174625"/>
            </a:xfrm>
            <a:custGeom>
              <a:avLst/>
              <a:gdLst>
                <a:gd name="T0" fmla="*/ 193 w 193"/>
                <a:gd name="T1" fmla="*/ 77 h 110"/>
                <a:gd name="T2" fmla="*/ 13 w 193"/>
                <a:gd name="T3" fmla="*/ 110 h 110"/>
                <a:gd name="T4" fmla="*/ 0 w 193"/>
                <a:gd name="T5" fmla="*/ 33 h 110"/>
                <a:gd name="T6" fmla="*/ 179 w 193"/>
                <a:gd name="T7" fmla="*/ 0 h 110"/>
                <a:gd name="T8" fmla="*/ 193 w 193"/>
                <a:gd name="T9" fmla="*/ 77 h 110"/>
              </a:gdLst>
              <a:ahLst/>
              <a:cxnLst>
                <a:cxn ang="0">
                  <a:pos x="T0" y="T1"/>
                </a:cxn>
                <a:cxn ang="0">
                  <a:pos x="T2" y="T3"/>
                </a:cxn>
                <a:cxn ang="0">
                  <a:pos x="T4" y="T5"/>
                </a:cxn>
                <a:cxn ang="0">
                  <a:pos x="T6" y="T7"/>
                </a:cxn>
                <a:cxn ang="0">
                  <a:pos x="T8" y="T9"/>
                </a:cxn>
              </a:cxnLst>
              <a:rect l="0" t="0" r="r" b="b"/>
              <a:pathLst>
                <a:path w="193" h="110">
                  <a:moveTo>
                    <a:pt x="193" y="77"/>
                  </a:moveTo>
                  <a:lnTo>
                    <a:pt x="13" y="110"/>
                  </a:lnTo>
                  <a:lnTo>
                    <a:pt x="0" y="33"/>
                  </a:lnTo>
                  <a:lnTo>
                    <a:pt x="179" y="0"/>
                  </a:lnTo>
                  <a:lnTo>
                    <a:pt x="193" y="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67" name="Freeform 166"/>
            <p:cNvSpPr>
              <a:spLocks/>
            </p:cNvSpPr>
            <p:nvPr userDrawn="1"/>
          </p:nvSpPr>
          <p:spPr bwMode="gray">
            <a:xfrm>
              <a:off x="8421688" y="6315075"/>
              <a:ext cx="84138" cy="90488"/>
            </a:xfrm>
            <a:custGeom>
              <a:avLst/>
              <a:gdLst>
                <a:gd name="T0" fmla="*/ 53 w 53"/>
                <a:gd name="T1" fmla="*/ 49 h 57"/>
                <a:gd name="T2" fmla="*/ 9 w 53"/>
                <a:gd name="T3" fmla="*/ 57 h 57"/>
                <a:gd name="T4" fmla="*/ 0 w 53"/>
                <a:gd name="T5" fmla="*/ 8 h 57"/>
                <a:gd name="T6" fmla="*/ 44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4" y="0"/>
                  </a:lnTo>
                  <a:lnTo>
                    <a:pt x="53" y="49"/>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68" name="Freeform 167"/>
            <p:cNvSpPr>
              <a:spLocks/>
            </p:cNvSpPr>
            <p:nvPr userDrawn="1"/>
          </p:nvSpPr>
          <p:spPr bwMode="gray">
            <a:xfrm>
              <a:off x="8447088" y="6346825"/>
              <a:ext cx="36513" cy="36513"/>
            </a:xfrm>
            <a:custGeom>
              <a:avLst/>
              <a:gdLst>
                <a:gd name="T0" fmla="*/ 15 w 23"/>
                <a:gd name="T1" fmla="*/ 1 h 23"/>
                <a:gd name="T2" fmla="*/ 4 w 23"/>
                <a:gd name="T3" fmla="*/ 0 h 23"/>
                <a:gd name="T4" fmla="*/ 4 w 23"/>
                <a:gd name="T5" fmla="*/ 7 h 23"/>
                <a:gd name="T6" fmla="*/ 7 w 23"/>
                <a:gd name="T7" fmla="*/ 7 h 23"/>
                <a:gd name="T8" fmla="*/ 7 w 23"/>
                <a:gd name="T9" fmla="*/ 4 h 23"/>
                <a:gd name="T10" fmla="*/ 10 w 23"/>
                <a:gd name="T11" fmla="*/ 4 h 23"/>
                <a:gd name="T12" fmla="*/ 8 w 23"/>
                <a:gd name="T13" fmla="*/ 12 h 23"/>
                <a:gd name="T14" fmla="*/ 7 w 23"/>
                <a:gd name="T15" fmla="*/ 18 h 23"/>
                <a:gd name="T16" fmla="*/ 0 w 23"/>
                <a:gd name="T17" fmla="*/ 21 h 23"/>
                <a:gd name="T18" fmla="*/ 1 w 23"/>
                <a:gd name="T19" fmla="*/ 23 h 23"/>
                <a:gd name="T20" fmla="*/ 9 w 23"/>
                <a:gd name="T21" fmla="*/ 20 h 23"/>
                <a:gd name="T22" fmla="*/ 11 w 23"/>
                <a:gd name="T23" fmla="*/ 12 h 23"/>
                <a:gd name="T24" fmla="*/ 16 w 23"/>
                <a:gd name="T25" fmla="*/ 15 h 23"/>
                <a:gd name="T26" fmla="*/ 13 w 23"/>
                <a:gd name="T27" fmla="*/ 22 h 23"/>
                <a:gd name="T28" fmla="*/ 16 w 23"/>
                <a:gd name="T29" fmla="*/ 22 h 23"/>
                <a:gd name="T30" fmla="*/ 19 w 23"/>
                <a:gd name="T31" fmla="*/ 14 h 23"/>
                <a:gd name="T32" fmla="*/ 13 w 23"/>
                <a:gd name="T33" fmla="*/ 11 h 23"/>
                <a:gd name="T34" fmla="*/ 15 w 23"/>
                <a:gd name="T35" fmla="*/ 5 h 23"/>
                <a:gd name="T36" fmla="*/ 18 w 23"/>
                <a:gd name="T37" fmla="*/ 9 h 23"/>
                <a:gd name="T38" fmla="*/ 23 w 23"/>
                <a:gd name="T39" fmla="*/ 6 h 23"/>
                <a:gd name="T40" fmla="*/ 20 w 23"/>
                <a:gd name="T41" fmla="*/ 4 h 23"/>
                <a:gd name="T42" fmla="*/ 18 w 23"/>
                <a:gd name="T43" fmla="*/ 5 h 23"/>
                <a:gd name="T44" fmla="*/ 15 w 23"/>
                <a:gd name="T45"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23">
                  <a:moveTo>
                    <a:pt x="15" y="1"/>
                  </a:moveTo>
                  <a:lnTo>
                    <a:pt x="4" y="0"/>
                  </a:lnTo>
                  <a:lnTo>
                    <a:pt x="4" y="7"/>
                  </a:lnTo>
                  <a:lnTo>
                    <a:pt x="7" y="7"/>
                  </a:lnTo>
                  <a:lnTo>
                    <a:pt x="7" y="4"/>
                  </a:lnTo>
                  <a:lnTo>
                    <a:pt x="10" y="4"/>
                  </a:lnTo>
                  <a:lnTo>
                    <a:pt x="8" y="12"/>
                  </a:lnTo>
                  <a:lnTo>
                    <a:pt x="7" y="18"/>
                  </a:lnTo>
                  <a:lnTo>
                    <a:pt x="0" y="21"/>
                  </a:lnTo>
                  <a:lnTo>
                    <a:pt x="1" y="23"/>
                  </a:lnTo>
                  <a:lnTo>
                    <a:pt x="9" y="20"/>
                  </a:lnTo>
                  <a:lnTo>
                    <a:pt x="11" y="12"/>
                  </a:lnTo>
                  <a:lnTo>
                    <a:pt x="16" y="15"/>
                  </a:lnTo>
                  <a:lnTo>
                    <a:pt x="13" y="22"/>
                  </a:lnTo>
                  <a:lnTo>
                    <a:pt x="16" y="22"/>
                  </a:lnTo>
                  <a:lnTo>
                    <a:pt x="19" y="14"/>
                  </a:lnTo>
                  <a:lnTo>
                    <a:pt x="13" y="11"/>
                  </a:lnTo>
                  <a:lnTo>
                    <a:pt x="15" y="5"/>
                  </a:lnTo>
                  <a:lnTo>
                    <a:pt x="18" y="9"/>
                  </a:lnTo>
                  <a:lnTo>
                    <a:pt x="23" y="6"/>
                  </a:lnTo>
                  <a:lnTo>
                    <a:pt x="20" y="4"/>
                  </a:lnTo>
                  <a:lnTo>
                    <a:pt x="18" y="5"/>
                  </a:lnTo>
                  <a:lnTo>
                    <a:pt x="15" y="1"/>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69" name="Freeform 168"/>
            <p:cNvSpPr>
              <a:spLocks/>
            </p:cNvSpPr>
            <p:nvPr userDrawn="1"/>
          </p:nvSpPr>
          <p:spPr bwMode="gray">
            <a:xfrm>
              <a:off x="8462963" y="6335713"/>
              <a:ext cx="11113" cy="11113"/>
            </a:xfrm>
            <a:custGeom>
              <a:avLst/>
              <a:gdLst>
                <a:gd name="T0" fmla="*/ 6 w 6"/>
                <a:gd name="T1" fmla="*/ 3 h 6"/>
                <a:gd name="T2" fmla="*/ 3 w 6"/>
                <a:gd name="T3" fmla="*/ 6 h 6"/>
                <a:gd name="T4" fmla="*/ 0 w 6"/>
                <a:gd name="T5" fmla="*/ 3 h 6"/>
                <a:gd name="T6" fmla="*/ 3 w 6"/>
                <a:gd name="T7" fmla="*/ 0 h 6"/>
                <a:gd name="T8" fmla="*/ 6 w 6"/>
                <a:gd name="T9" fmla="*/ 3 h 6"/>
              </a:gdLst>
              <a:ahLst/>
              <a:cxnLst>
                <a:cxn ang="0">
                  <a:pos x="T0" y="T1"/>
                </a:cxn>
                <a:cxn ang="0">
                  <a:pos x="T2" y="T3"/>
                </a:cxn>
                <a:cxn ang="0">
                  <a:pos x="T4" y="T5"/>
                </a:cxn>
                <a:cxn ang="0">
                  <a:pos x="T6" y="T7"/>
                </a:cxn>
                <a:cxn ang="0">
                  <a:pos x="T8" y="T9"/>
                </a:cxn>
              </a:cxnLst>
              <a:rect l="0" t="0" r="r" b="b"/>
              <a:pathLst>
                <a:path w="6" h="6">
                  <a:moveTo>
                    <a:pt x="6" y="3"/>
                  </a:moveTo>
                  <a:cubicBezTo>
                    <a:pt x="5" y="5"/>
                    <a:pt x="4" y="6"/>
                    <a:pt x="3" y="6"/>
                  </a:cubicBezTo>
                  <a:cubicBezTo>
                    <a:pt x="1" y="5"/>
                    <a:pt x="0" y="4"/>
                    <a:pt x="0" y="3"/>
                  </a:cubicBezTo>
                  <a:cubicBezTo>
                    <a:pt x="0" y="1"/>
                    <a:pt x="2" y="0"/>
                    <a:pt x="3" y="0"/>
                  </a:cubicBezTo>
                  <a:cubicBezTo>
                    <a:pt x="5" y="0"/>
                    <a:pt x="6" y="2"/>
                    <a:pt x="6" y="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70" name="Freeform 169"/>
            <p:cNvSpPr>
              <a:spLocks/>
            </p:cNvSpPr>
            <p:nvPr userDrawn="1"/>
          </p:nvSpPr>
          <p:spPr bwMode="gray">
            <a:xfrm>
              <a:off x="8347076" y="6327775"/>
              <a:ext cx="85725" cy="92075"/>
            </a:xfrm>
            <a:custGeom>
              <a:avLst/>
              <a:gdLst>
                <a:gd name="T0" fmla="*/ 54 w 54"/>
                <a:gd name="T1" fmla="*/ 49 h 58"/>
                <a:gd name="T2" fmla="*/ 8 w 54"/>
                <a:gd name="T3" fmla="*/ 58 h 58"/>
                <a:gd name="T4" fmla="*/ 0 w 54"/>
                <a:gd name="T5" fmla="*/ 9 h 58"/>
                <a:gd name="T6" fmla="*/ 45 w 54"/>
                <a:gd name="T7" fmla="*/ 0 h 58"/>
                <a:gd name="T8" fmla="*/ 54 w 54"/>
                <a:gd name="T9" fmla="*/ 49 h 58"/>
              </a:gdLst>
              <a:ahLst/>
              <a:cxnLst>
                <a:cxn ang="0">
                  <a:pos x="T0" y="T1"/>
                </a:cxn>
                <a:cxn ang="0">
                  <a:pos x="T2" y="T3"/>
                </a:cxn>
                <a:cxn ang="0">
                  <a:pos x="T4" y="T5"/>
                </a:cxn>
                <a:cxn ang="0">
                  <a:pos x="T6" y="T7"/>
                </a:cxn>
                <a:cxn ang="0">
                  <a:pos x="T8" y="T9"/>
                </a:cxn>
              </a:cxnLst>
              <a:rect l="0" t="0" r="r" b="b"/>
              <a:pathLst>
                <a:path w="54" h="58">
                  <a:moveTo>
                    <a:pt x="54" y="49"/>
                  </a:moveTo>
                  <a:lnTo>
                    <a:pt x="8" y="58"/>
                  </a:lnTo>
                  <a:lnTo>
                    <a:pt x="0" y="9"/>
                  </a:lnTo>
                  <a:lnTo>
                    <a:pt x="45" y="0"/>
                  </a:lnTo>
                  <a:lnTo>
                    <a:pt x="54" y="49"/>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71" name="Freeform 170"/>
            <p:cNvSpPr>
              <a:spLocks/>
            </p:cNvSpPr>
            <p:nvPr userDrawn="1"/>
          </p:nvSpPr>
          <p:spPr bwMode="gray">
            <a:xfrm>
              <a:off x="8366126" y="6361113"/>
              <a:ext cx="46038" cy="31750"/>
            </a:xfrm>
            <a:custGeom>
              <a:avLst/>
              <a:gdLst>
                <a:gd name="T0" fmla="*/ 0 w 29"/>
                <a:gd name="T1" fmla="*/ 4 h 20"/>
                <a:gd name="T2" fmla="*/ 3 w 29"/>
                <a:gd name="T3" fmla="*/ 20 h 20"/>
                <a:gd name="T4" fmla="*/ 29 w 29"/>
                <a:gd name="T5" fmla="*/ 15 h 20"/>
                <a:gd name="T6" fmla="*/ 27 w 29"/>
                <a:gd name="T7" fmla="*/ 0 h 20"/>
                <a:gd name="T8" fmla="*/ 16 w 29"/>
                <a:gd name="T9" fmla="*/ 12 h 20"/>
                <a:gd name="T10" fmla="*/ 0 w 29"/>
                <a:gd name="T11" fmla="*/ 4 h 20"/>
              </a:gdLst>
              <a:ahLst/>
              <a:cxnLst>
                <a:cxn ang="0">
                  <a:pos x="T0" y="T1"/>
                </a:cxn>
                <a:cxn ang="0">
                  <a:pos x="T2" y="T3"/>
                </a:cxn>
                <a:cxn ang="0">
                  <a:pos x="T4" y="T5"/>
                </a:cxn>
                <a:cxn ang="0">
                  <a:pos x="T6" y="T7"/>
                </a:cxn>
                <a:cxn ang="0">
                  <a:pos x="T8" y="T9"/>
                </a:cxn>
                <a:cxn ang="0">
                  <a:pos x="T10" y="T11"/>
                </a:cxn>
              </a:cxnLst>
              <a:rect l="0" t="0" r="r" b="b"/>
              <a:pathLst>
                <a:path w="29" h="20">
                  <a:moveTo>
                    <a:pt x="0" y="4"/>
                  </a:moveTo>
                  <a:lnTo>
                    <a:pt x="3" y="20"/>
                  </a:lnTo>
                  <a:lnTo>
                    <a:pt x="29" y="15"/>
                  </a:lnTo>
                  <a:lnTo>
                    <a:pt x="27" y="0"/>
                  </a:lnTo>
                  <a:lnTo>
                    <a:pt x="16" y="12"/>
                  </a:lnTo>
                  <a:lnTo>
                    <a:pt x="0" y="4"/>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72" name="Freeform 171"/>
            <p:cNvSpPr>
              <a:spLocks/>
            </p:cNvSpPr>
            <p:nvPr userDrawn="1"/>
          </p:nvSpPr>
          <p:spPr bwMode="gray">
            <a:xfrm>
              <a:off x="8366126" y="6354763"/>
              <a:ext cx="41275" cy="22225"/>
            </a:xfrm>
            <a:custGeom>
              <a:avLst/>
              <a:gdLst>
                <a:gd name="T0" fmla="*/ 0 w 26"/>
                <a:gd name="T1" fmla="*/ 5 h 14"/>
                <a:gd name="T2" fmla="*/ 0 w 26"/>
                <a:gd name="T3" fmla="*/ 6 h 14"/>
                <a:gd name="T4" fmla="*/ 14 w 26"/>
                <a:gd name="T5" fmla="*/ 14 h 14"/>
                <a:gd name="T6" fmla="*/ 26 w 26"/>
                <a:gd name="T7" fmla="*/ 1 h 14"/>
                <a:gd name="T8" fmla="*/ 26 w 26"/>
                <a:gd name="T9" fmla="*/ 0 h 14"/>
                <a:gd name="T10" fmla="*/ 0 w 26"/>
                <a:gd name="T11" fmla="*/ 5 h 14"/>
              </a:gdLst>
              <a:ahLst/>
              <a:cxnLst>
                <a:cxn ang="0">
                  <a:pos x="T0" y="T1"/>
                </a:cxn>
                <a:cxn ang="0">
                  <a:pos x="T2" y="T3"/>
                </a:cxn>
                <a:cxn ang="0">
                  <a:pos x="T4" y="T5"/>
                </a:cxn>
                <a:cxn ang="0">
                  <a:pos x="T6" y="T7"/>
                </a:cxn>
                <a:cxn ang="0">
                  <a:pos x="T8" y="T9"/>
                </a:cxn>
                <a:cxn ang="0">
                  <a:pos x="T10" y="T11"/>
                </a:cxn>
              </a:cxnLst>
              <a:rect l="0" t="0" r="r" b="b"/>
              <a:pathLst>
                <a:path w="26" h="14">
                  <a:moveTo>
                    <a:pt x="0" y="5"/>
                  </a:moveTo>
                  <a:lnTo>
                    <a:pt x="0" y="6"/>
                  </a:lnTo>
                  <a:lnTo>
                    <a:pt x="14" y="14"/>
                  </a:lnTo>
                  <a:lnTo>
                    <a:pt x="26" y="1"/>
                  </a:lnTo>
                  <a:lnTo>
                    <a:pt x="26" y="0"/>
                  </a:lnTo>
                  <a:lnTo>
                    <a:pt x="0" y="5"/>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73" name="Freeform 172"/>
            <p:cNvSpPr>
              <a:spLocks/>
            </p:cNvSpPr>
            <p:nvPr userDrawn="1"/>
          </p:nvSpPr>
          <p:spPr bwMode="gray">
            <a:xfrm>
              <a:off x="8272463" y="6342063"/>
              <a:ext cx="84138" cy="90488"/>
            </a:xfrm>
            <a:custGeom>
              <a:avLst/>
              <a:gdLst>
                <a:gd name="T0" fmla="*/ 53 w 53"/>
                <a:gd name="T1" fmla="*/ 49 h 57"/>
                <a:gd name="T2" fmla="*/ 9 w 53"/>
                <a:gd name="T3" fmla="*/ 57 h 57"/>
                <a:gd name="T4" fmla="*/ 0 w 53"/>
                <a:gd name="T5" fmla="*/ 8 h 57"/>
                <a:gd name="T6" fmla="*/ 45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5" y="0"/>
                  </a:lnTo>
                  <a:lnTo>
                    <a:pt x="53" y="49"/>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74" name="Freeform 173"/>
            <p:cNvSpPr>
              <a:spLocks/>
            </p:cNvSpPr>
            <p:nvPr userDrawn="1"/>
          </p:nvSpPr>
          <p:spPr bwMode="gray">
            <a:xfrm>
              <a:off x="8293101" y="6367463"/>
              <a:ext cx="41275" cy="38100"/>
            </a:xfrm>
            <a:custGeom>
              <a:avLst/>
              <a:gdLst>
                <a:gd name="T0" fmla="*/ 22 w 23"/>
                <a:gd name="T1" fmla="*/ 5 h 21"/>
                <a:gd name="T2" fmla="*/ 15 w 23"/>
                <a:gd name="T3" fmla="*/ 1 h 21"/>
                <a:gd name="T4" fmla="*/ 11 w 23"/>
                <a:gd name="T5" fmla="*/ 4 h 21"/>
                <a:gd name="T6" fmla="*/ 5 w 23"/>
                <a:gd name="T7" fmla="*/ 2 h 21"/>
                <a:gd name="T8" fmla="*/ 0 w 23"/>
                <a:gd name="T9" fmla="*/ 9 h 21"/>
                <a:gd name="T10" fmla="*/ 14 w 23"/>
                <a:gd name="T11" fmla="*/ 21 h 21"/>
                <a:gd name="T12" fmla="*/ 22 w 23"/>
                <a:gd name="T13" fmla="*/ 5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2" y="5"/>
                  </a:moveTo>
                  <a:cubicBezTo>
                    <a:pt x="22" y="2"/>
                    <a:pt x="19" y="0"/>
                    <a:pt x="15" y="1"/>
                  </a:cubicBezTo>
                  <a:cubicBezTo>
                    <a:pt x="13" y="1"/>
                    <a:pt x="11" y="2"/>
                    <a:pt x="11" y="4"/>
                  </a:cubicBezTo>
                  <a:cubicBezTo>
                    <a:pt x="9" y="3"/>
                    <a:pt x="8" y="2"/>
                    <a:pt x="5" y="2"/>
                  </a:cubicBezTo>
                  <a:cubicBezTo>
                    <a:pt x="2" y="3"/>
                    <a:pt x="0" y="6"/>
                    <a:pt x="0" y="9"/>
                  </a:cubicBezTo>
                  <a:cubicBezTo>
                    <a:pt x="1" y="15"/>
                    <a:pt x="10" y="19"/>
                    <a:pt x="14" y="21"/>
                  </a:cubicBezTo>
                  <a:cubicBezTo>
                    <a:pt x="17" y="17"/>
                    <a:pt x="23" y="11"/>
                    <a:pt x="22" y="5"/>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75" name="Freeform 174"/>
            <p:cNvSpPr>
              <a:spLocks/>
            </p:cNvSpPr>
            <p:nvPr userDrawn="1"/>
          </p:nvSpPr>
          <p:spPr bwMode="gray">
            <a:xfrm>
              <a:off x="8240713" y="6521450"/>
              <a:ext cx="466725" cy="266700"/>
            </a:xfrm>
            <a:custGeom>
              <a:avLst/>
              <a:gdLst>
                <a:gd name="T0" fmla="*/ 294 w 294"/>
                <a:gd name="T1" fmla="*/ 168 h 168"/>
                <a:gd name="T2" fmla="*/ 245 w 294"/>
                <a:gd name="T3" fmla="*/ 0 h 168"/>
                <a:gd name="T4" fmla="*/ 0 w 294"/>
                <a:gd name="T5" fmla="*/ 38 h 168"/>
                <a:gd name="T6" fmla="*/ 18 w 294"/>
                <a:gd name="T7" fmla="*/ 168 h 168"/>
                <a:gd name="T8" fmla="*/ 294 w 294"/>
                <a:gd name="T9" fmla="*/ 168 h 168"/>
              </a:gdLst>
              <a:ahLst/>
              <a:cxnLst>
                <a:cxn ang="0">
                  <a:pos x="T0" y="T1"/>
                </a:cxn>
                <a:cxn ang="0">
                  <a:pos x="T2" y="T3"/>
                </a:cxn>
                <a:cxn ang="0">
                  <a:pos x="T4" y="T5"/>
                </a:cxn>
                <a:cxn ang="0">
                  <a:pos x="T6" y="T7"/>
                </a:cxn>
                <a:cxn ang="0">
                  <a:pos x="T8" y="T9"/>
                </a:cxn>
              </a:cxnLst>
              <a:rect l="0" t="0" r="r" b="b"/>
              <a:pathLst>
                <a:path w="294" h="168">
                  <a:moveTo>
                    <a:pt x="294" y="168"/>
                  </a:moveTo>
                  <a:lnTo>
                    <a:pt x="245" y="0"/>
                  </a:lnTo>
                  <a:lnTo>
                    <a:pt x="0" y="38"/>
                  </a:lnTo>
                  <a:lnTo>
                    <a:pt x="18" y="168"/>
                  </a:lnTo>
                  <a:lnTo>
                    <a:pt x="294" y="168"/>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76" name="Freeform 175"/>
            <p:cNvSpPr>
              <a:spLocks/>
            </p:cNvSpPr>
            <p:nvPr userDrawn="1"/>
          </p:nvSpPr>
          <p:spPr bwMode="gray">
            <a:xfrm>
              <a:off x="8240713" y="6562725"/>
              <a:ext cx="198438" cy="225425"/>
            </a:xfrm>
            <a:custGeom>
              <a:avLst/>
              <a:gdLst>
                <a:gd name="T0" fmla="*/ 125 w 125"/>
                <a:gd name="T1" fmla="*/ 142 h 142"/>
                <a:gd name="T2" fmla="*/ 18 w 125"/>
                <a:gd name="T3" fmla="*/ 142 h 142"/>
                <a:gd name="T4" fmla="*/ 0 w 125"/>
                <a:gd name="T5" fmla="*/ 12 h 142"/>
                <a:gd name="T6" fmla="*/ 76 w 125"/>
                <a:gd name="T7" fmla="*/ 0 h 142"/>
                <a:gd name="T8" fmla="*/ 125 w 125"/>
                <a:gd name="T9" fmla="*/ 142 h 142"/>
              </a:gdLst>
              <a:ahLst/>
              <a:cxnLst>
                <a:cxn ang="0">
                  <a:pos x="T0" y="T1"/>
                </a:cxn>
                <a:cxn ang="0">
                  <a:pos x="T2" y="T3"/>
                </a:cxn>
                <a:cxn ang="0">
                  <a:pos x="T4" y="T5"/>
                </a:cxn>
                <a:cxn ang="0">
                  <a:pos x="T6" y="T7"/>
                </a:cxn>
                <a:cxn ang="0">
                  <a:pos x="T8" y="T9"/>
                </a:cxn>
              </a:cxnLst>
              <a:rect l="0" t="0" r="r" b="b"/>
              <a:pathLst>
                <a:path w="125" h="142">
                  <a:moveTo>
                    <a:pt x="125" y="142"/>
                  </a:moveTo>
                  <a:lnTo>
                    <a:pt x="18" y="142"/>
                  </a:lnTo>
                  <a:lnTo>
                    <a:pt x="0" y="12"/>
                  </a:lnTo>
                  <a:lnTo>
                    <a:pt x="76" y="0"/>
                  </a:lnTo>
                  <a:lnTo>
                    <a:pt x="125" y="142"/>
                  </a:lnTo>
                  <a:close/>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77" name="Rectangle 176"/>
            <p:cNvSpPr>
              <a:spLocks noChangeArrowheads="1"/>
            </p:cNvSpPr>
            <p:nvPr userDrawn="1"/>
          </p:nvSpPr>
          <p:spPr bwMode="gray">
            <a:xfrm>
              <a:off x="8091488" y="3802063"/>
              <a:ext cx="168275" cy="33338"/>
            </a:xfrm>
            <a:prstGeom prst="rect">
              <a:avLst/>
            </a:prstGeom>
            <a:solidFill>
              <a:srgbClr val="BAD8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78" name="Freeform 177"/>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79" name="Freeform 178"/>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80" name="Freeform 179"/>
            <p:cNvSpPr>
              <a:spLocks/>
            </p:cNvSpPr>
            <p:nvPr userDrawn="1"/>
          </p:nvSpPr>
          <p:spPr bwMode="gray">
            <a:xfrm>
              <a:off x="9932988" y="4840288"/>
              <a:ext cx="995363" cy="1466850"/>
            </a:xfrm>
            <a:custGeom>
              <a:avLst/>
              <a:gdLst>
                <a:gd name="T0" fmla="*/ 26 w 627"/>
                <a:gd name="T1" fmla="*/ 0 h 924"/>
                <a:gd name="T2" fmla="*/ 0 w 627"/>
                <a:gd name="T3" fmla="*/ 18 h 924"/>
                <a:gd name="T4" fmla="*/ 248 w 627"/>
                <a:gd name="T5" fmla="*/ 393 h 924"/>
                <a:gd name="T6" fmla="*/ 599 w 627"/>
                <a:gd name="T7" fmla="*/ 924 h 924"/>
                <a:gd name="T8" fmla="*/ 627 w 627"/>
                <a:gd name="T9" fmla="*/ 907 h 924"/>
                <a:gd name="T10" fmla="*/ 26 w 627"/>
                <a:gd name="T11" fmla="*/ 0 h 924"/>
              </a:gdLst>
              <a:ahLst/>
              <a:cxnLst>
                <a:cxn ang="0">
                  <a:pos x="T0" y="T1"/>
                </a:cxn>
                <a:cxn ang="0">
                  <a:pos x="T2" y="T3"/>
                </a:cxn>
                <a:cxn ang="0">
                  <a:pos x="T4" y="T5"/>
                </a:cxn>
                <a:cxn ang="0">
                  <a:pos x="T6" y="T7"/>
                </a:cxn>
                <a:cxn ang="0">
                  <a:pos x="T8" y="T9"/>
                </a:cxn>
                <a:cxn ang="0">
                  <a:pos x="T10" y="T11"/>
                </a:cxn>
              </a:cxnLst>
              <a:rect l="0" t="0" r="r" b="b"/>
              <a:pathLst>
                <a:path w="627" h="924">
                  <a:moveTo>
                    <a:pt x="26" y="0"/>
                  </a:moveTo>
                  <a:lnTo>
                    <a:pt x="0" y="18"/>
                  </a:lnTo>
                  <a:lnTo>
                    <a:pt x="248" y="393"/>
                  </a:lnTo>
                  <a:lnTo>
                    <a:pt x="599" y="924"/>
                  </a:lnTo>
                  <a:lnTo>
                    <a:pt x="627" y="907"/>
                  </a:lnTo>
                  <a:lnTo>
                    <a:pt x="26" y="0"/>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81" name="Freeform 180"/>
            <p:cNvSpPr>
              <a:spLocks/>
            </p:cNvSpPr>
            <p:nvPr userDrawn="1"/>
          </p:nvSpPr>
          <p:spPr bwMode="gray">
            <a:xfrm>
              <a:off x="10814051" y="6172200"/>
              <a:ext cx="57150" cy="47625"/>
            </a:xfrm>
            <a:custGeom>
              <a:avLst/>
              <a:gdLst>
                <a:gd name="T0" fmla="*/ 36 w 36"/>
                <a:gd name="T1" fmla="*/ 13 h 30"/>
                <a:gd name="T2" fmla="*/ 9 w 36"/>
                <a:gd name="T3" fmla="*/ 30 h 30"/>
                <a:gd name="T4" fmla="*/ 9 w 36"/>
                <a:gd name="T5" fmla="*/ 30 h 30"/>
                <a:gd name="T6" fmla="*/ 0 w 36"/>
                <a:gd name="T7" fmla="*/ 18 h 30"/>
                <a:gd name="T8" fmla="*/ 27 w 36"/>
                <a:gd name="T9" fmla="*/ 0 h 30"/>
                <a:gd name="T10" fmla="*/ 36 w 36"/>
                <a:gd name="T11" fmla="*/ 13 h 30"/>
              </a:gdLst>
              <a:ahLst/>
              <a:cxnLst>
                <a:cxn ang="0">
                  <a:pos x="T0" y="T1"/>
                </a:cxn>
                <a:cxn ang="0">
                  <a:pos x="T2" y="T3"/>
                </a:cxn>
                <a:cxn ang="0">
                  <a:pos x="T4" y="T5"/>
                </a:cxn>
                <a:cxn ang="0">
                  <a:pos x="T6" y="T7"/>
                </a:cxn>
                <a:cxn ang="0">
                  <a:pos x="T8" y="T9"/>
                </a:cxn>
                <a:cxn ang="0">
                  <a:pos x="T10" y="T11"/>
                </a:cxn>
              </a:cxnLst>
              <a:rect l="0" t="0" r="r" b="b"/>
              <a:pathLst>
                <a:path w="36" h="30">
                  <a:moveTo>
                    <a:pt x="36" y="13"/>
                  </a:moveTo>
                  <a:lnTo>
                    <a:pt x="9" y="30"/>
                  </a:lnTo>
                  <a:lnTo>
                    <a:pt x="9" y="30"/>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82" name="Freeform 181"/>
            <p:cNvSpPr>
              <a:spLocks/>
            </p:cNvSpPr>
            <p:nvPr userDrawn="1"/>
          </p:nvSpPr>
          <p:spPr bwMode="gray">
            <a:xfrm>
              <a:off x="10785476" y="6127750"/>
              <a:ext cx="55563" cy="49213"/>
            </a:xfrm>
            <a:custGeom>
              <a:avLst/>
              <a:gdLst>
                <a:gd name="T0" fmla="*/ 35 w 35"/>
                <a:gd name="T1" fmla="*/ 13 h 31"/>
                <a:gd name="T2" fmla="*/ 8 w 35"/>
                <a:gd name="T3" fmla="*/ 31 h 31"/>
                <a:gd name="T4" fmla="*/ 8 w 35"/>
                <a:gd name="T5" fmla="*/ 31 h 31"/>
                <a:gd name="T6" fmla="*/ 0 w 35"/>
                <a:gd name="T7" fmla="*/ 18 h 31"/>
                <a:gd name="T8" fmla="*/ 26 w 35"/>
                <a:gd name="T9" fmla="*/ 0 h 31"/>
                <a:gd name="T10" fmla="*/ 35 w 35"/>
                <a:gd name="T11" fmla="*/ 13 h 31"/>
              </a:gdLst>
              <a:ahLst/>
              <a:cxnLst>
                <a:cxn ang="0">
                  <a:pos x="T0" y="T1"/>
                </a:cxn>
                <a:cxn ang="0">
                  <a:pos x="T2" y="T3"/>
                </a:cxn>
                <a:cxn ang="0">
                  <a:pos x="T4" y="T5"/>
                </a:cxn>
                <a:cxn ang="0">
                  <a:pos x="T6" y="T7"/>
                </a:cxn>
                <a:cxn ang="0">
                  <a:pos x="T8" y="T9"/>
                </a:cxn>
                <a:cxn ang="0">
                  <a:pos x="T10" y="T11"/>
                </a:cxn>
              </a:cxnLst>
              <a:rect l="0" t="0" r="r" b="b"/>
              <a:pathLst>
                <a:path w="35" h="31">
                  <a:moveTo>
                    <a:pt x="35" y="13"/>
                  </a:moveTo>
                  <a:lnTo>
                    <a:pt x="8" y="31"/>
                  </a:lnTo>
                  <a:lnTo>
                    <a:pt x="8" y="31"/>
                  </a:lnTo>
                  <a:lnTo>
                    <a:pt x="0" y="18"/>
                  </a:lnTo>
                  <a:lnTo>
                    <a:pt x="26"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83" name="Freeform 182"/>
            <p:cNvSpPr>
              <a:spLocks/>
            </p:cNvSpPr>
            <p:nvPr userDrawn="1"/>
          </p:nvSpPr>
          <p:spPr bwMode="gray">
            <a:xfrm>
              <a:off x="10753726" y="6081713"/>
              <a:ext cx="58738" cy="50800"/>
            </a:xfrm>
            <a:custGeom>
              <a:avLst/>
              <a:gdLst>
                <a:gd name="T0" fmla="*/ 37 w 37"/>
                <a:gd name="T1" fmla="*/ 14 h 32"/>
                <a:gd name="T2" fmla="*/ 10 w 37"/>
                <a:gd name="T3" fmla="*/ 32 h 32"/>
                <a:gd name="T4" fmla="*/ 0 w 37"/>
                <a:gd name="T5" fmla="*/ 18 h 32"/>
                <a:gd name="T6" fmla="*/ 28 w 37"/>
                <a:gd name="T7" fmla="*/ 0 h 32"/>
                <a:gd name="T8" fmla="*/ 37 w 37"/>
                <a:gd name="T9" fmla="*/ 14 h 32"/>
              </a:gdLst>
              <a:ahLst/>
              <a:cxnLst>
                <a:cxn ang="0">
                  <a:pos x="T0" y="T1"/>
                </a:cxn>
                <a:cxn ang="0">
                  <a:pos x="T2" y="T3"/>
                </a:cxn>
                <a:cxn ang="0">
                  <a:pos x="T4" y="T5"/>
                </a:cxn>
                <a:cxn ang="0">
                  <a:pos x="T6" y="T7"/>
                </a:cxn>
                <a:cxn ang="0">
                  <a:pos x="T8" y="T9"/>
                </a:cxn>
              </a:cxnLst>
              <a:rect l="0" t="0" r="r" b="b"/>
              <a:pathLst>
                <a:path w="37" h="32">
                  <a:moveTo>
                    <a:pt x="37" y="14"/>
                  </a:moveTo>
                  <a:lnTo>
                    <a:pt x="10" y="32"/>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84" name="Freeform 183"/>
            <p:cNvSpPr>
              <a:spLocks/>
            </p:cNvSpPr>
            <p:nvPr userDrawn="1"/>
          </p:nvSpPr>
          <p:spPr bwMode="gray">
            <a:xfrm>
              <a:off x="10725151" y="60372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85" name="Freeform 184"/>
            <p:cNvSpPr>
              <a:spLocks/>
            </p:cNvSpPr>
            <p:nvPr userDrawn="1"/>
          </p:nvSpPr>
          <p:spPr bwMode="gray">
            <a:xfrm>
              <a:off x="10696576" y="5994400"/>
              <a:ext cx="55563" cy="47625"/>
            </a:xfrm>
            <a:custGeom>
              <a:avLst/>
              <a:gdLst>
                <a:gd name="T0" fmla="*/ 35 w 35"/>
                <a:gd name="T1" fmla="*/ 13 h 30"/>
                <a:gd name="T2" fmla="*/ 8 w 35"/>
                <a:gd name="T3" fmla="*/ 30 h 30"/>
                <a:gd name="T4" fmla="*/ 0 w 35"/>
                <a:gd name="T5" fmla="*/ 17 h 30"/>
                <a:gd name="T6" fmla="*/ 27 w 35"/>
                <a:gd name="T7" fmla="*/ 0 h 30"/>
                <a:gd name="T8" fmla="*/ 35 w 35"/>
                <a:gd name="T9" fmla="*/ 13 h 30"/>
              </a:gdLst>
              <a:ahLst/>
              <a:cxnLst>
                <a:cxn ang="0">
                  <a:pos x="T0" y="T1"/>
                </a:cxn>
                <a:cxn ang="0">
                  <a:pos x="T2" y="T3"/>
                </a:cxn>
                <a:cxn ang="0">
                  <a:pos x="T4" y="T5"/>
                </a:cxn>
                <a:cxn ang="0">
                  <a:pos x="T6" y="T7"/>
                </a:cxn>
                <a:cxn ang="0">
                  <a:pos x="T8" y="T9"/>
                </a:cxn>
              </a:cxnLst>
              <a:rect l="0" t="0" r="r" b="b"/>
              <a:pathLst>
                <a:path w="35" h="30">
                  <a:moveTo>
                    <a:pt x="35" y="13"/>
                  </a:moveTo>
                  <a:lnTo>
                    <a:pt x="8" y="30"/>
                  </a:lnTo>
                  <a:lnTo>
                    <a:pt x="0" y="17"/>
                  </a:lnTo>
                  <a:lnTo>
                    <a:pt x="27"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86" name="Freeform 185"/>
            <p:cNvSpPr>
              <a:spLocks/>
            </p:cNvSpPr>
            <p:nvPr userDrawn="1"/>
          </p:nvSpPr>
          <p:spPr bwMode="gray">
            <a:xfrm>
              <a:off x="10666413" y="5949950"/>
              <a:ext cx="57150" cy="49213"/>
            </a:xfrm>
            <a:custGeom>
              <a:avLst/>
              <a:gdLst>
                <a:gd name="T0" fmla="*/ 36 w 36"/>
                <a:gd name="T1" fmla="*/ 13 h 31"/>
                <a:gd name="T2" fmla="*/ 9 w 36"/>
                <a:gd name="T3" fmla="*/ 31 h 31"/>
                <a:gd name="T4" fmla="*/ 9 w 36"/>
                <a:gd name="T5" fmla="*/ 31 h 31"/>
                <a:gd name="T6" fmla="*/ 0 w 36"/>
                <a:gd name="T7" fmla="*/ 18 h 31"/>
                <a:gd name="T8" fmla="*/ 0 w 36"/>
                <a:gd name="T9" fmla="*/ 18 h 31"/>
                <a:gd name="T10" fmla="*/ 27 w 36"/>
                <a:gd name="T11" fmla="*/ 0 h 31"/>
                <a:gd name="T12" fmla="*/ 36 w 36"/>
                <a:gd name="T13" fmla="*/ 13 h 31"/>
              </a:gdLst>
              <a:ahLst/>
              <a:cxnLst>
                <a:cxn ang="0">
                  <a:pos x="T0" y="T1"/>
                </a:cxn>
                <a:cxn ang="0">
                  <a:pos x="T2" y="T3"/>
                </a:cxn>
                <a:cxn ang="0">
                  <a:pos x="T4" y="T5"/>
                </a:cxn>
                <a:cxn ang="0">
                  <a:pos x="T6" y="T7"/>
                </a:cxn>
                <a:cxn ang="0">
                  <a:pos x="T8" y="T9"/>
                </a:cxn>
                <a:cxn ang="0">
                  <a:pos x="T10" y="T11"/>
                </a:cxn>
                <a:cxn ang="0">
                  <a:pos x="T12" y="T13"/>
                </a:cxn>
              </a:cxnLst>
              <a:rect l="0" t="0" r="r" b="b"/>
              <a:pathLst>
                <a:path w="36" h="31">
                  <a:moveTo>
                    <a:pt x="36" y="13"/>
                  </a:moveTo>
                  <a:lnTo>
                    <a:pt x="9" y="31"/>
                  </a:lnTo>
                  <a:lnTo>
                    <a:pt x="9" y="31"/>
                  </a:lnTo>
                  <a:lnTo>
                    <a:pt x="0" y="18"/>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87" name="Freeform 186"/>
            <p:cNvSpPr>
              <a:spLocks/>
            </p:cNvSpPr>
            <p:nvPr userDrawn="1"/>
          </p:nvSpPr>
          <p:spPr bwMode="gray">
            <a:xfrm>
              <a:off x="10637838" y="5903913"/>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88" name="Freeform 187"/>
            <p:cNvSpPr>
              <a:spLocks/>
            </p:cNvSpPr>
            <p:nvPr userDrawn="1"/>
          </p:nvSpPr>
          <p:spPr bwMode="gray">
            <a:xfrm>
              <a:off x="10607676" y="5859463"/>
              <a:ext cx="57150" cy="50800"/>
            </a:xfrm>
            <a:custGeom>
              <a:avLst/>
              <a:gdLst>
                <a:gd name="T0" fmla="*/ 36 w 36"/>
                <a:gd name="T1" fmla="*/ 14 h 32"/>
                <a:gd name="T2" fmla="*/ 8 w 36"/>
                <a:gd name="T3" fmla="*/ 32 h 32"/>
                <a:gd name="T4" fmla="*/ 0 w 36"/>
                <a:gd name="T5" fmla="*/ 18 h 32"/>
                <a:gd name="T6" fmla="*/ 0 w 36"/>
                <a:gd name="T7" fmla="*/ 18 h 32"/>
                <a:gd name="T8" fmla="*/ 28 w 36"/>
                <a:gd name="T9" fmla="*/ 0 h 32"/>
                <a:gd name="T10" fmla="*/ 36 w 36"/>
                <a:gd name="T11" fmla="*/ 14 h 32"/>
              </a:gdLst>
              <a:ahLst/>
              <a:cxnLst>
                <a:cxn ang="0">
                  <a:pos x="T0" y="T1"/>
                </a:cxn>
                <a:cxn ang="0">
                  <a:pos x="T2" y="T3"/>
                </a:cxn>
                <a:cxn ang="0">
                  <a:pos x="T4" y="T5"/>
                </a:cxn>
                <a:cxn ang="0">
                  <a:pos x="T6" y="T7"/>
                </a:cxn>
                <a:cxn ang="0">
                  <a:pos x="T8" y="T9"/>
                </a:cxn>
                <a:cxn ang="0">
                  <a:pos x="T10" y="T11"/>
                </a:cxn>
              </a:cxnLst>
              <a:rect l="0" t="0" r="r" b="b"/>
              <a:pathLst>
                <a:path w="36" h="32">
                  <a:moveTo>
                    <a:pt x="36" y="14"/>
                  </a:moveTo>
                  <a:lnTo>
                    <a:pt x="8" y="32"/>
                  </a:lnTo>
                  <a:lnTo>
                    <a:pt x="0" y="18"/>
                  </a:lnTo>
                  <a:lnTo>
                    <a:pt x="0" y="18"/>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89" name="Freeform 188"/>
            <p:cNvSpPr>
              <a:spLocks/>
            </p:cNvSpPr>
            <p:nvPr userDrawn="1"/>
          </p:nvSpPr>
          <p:spPr bwMode="gray">
            <a:xfrm>
              <a:off x="10577513" y="5815013"/>
              <a:ext cx="57150" cy="49213"/>
            </a:xfrm>
            <a:custGeom>
              <a:avLst/>
              <a:gdLst>
                <a:gd name="T0" fmla="*/ 36 w 36"/>
                <a:gd name="T1" fmla="*/ 13 h 31"/>
                <a:gd name="T2" fmla="*/ 9 w 36"/>
                <a:gd name="T3" fmla="*/ 31 h 31"/>
                <a:gd name="T4" fmla="*/ 9 w 36"/>
                <a:gd name="T5" fmla="*/ 31 h 31"/>
                <a:gd name="T6" fmla="*/ 0 w 36"/>
                <a:gd name="T7" fmla="*/ 18 h 31"/>
                <a:gd name="T8" fmla="*/ 27 w 36"/>
                <a:gd name="T9" fmla="*/ 0 h 31"/>
                <a:gd name="T10" fmla="*/ 36 w 36"/>
                <a:gd name="T11" fmla="*/ 13 h 31"/>
              </a:gdLst>
              <a:ahLst/>
              <a:cxnLst>
                <a:cxn ang="0">
                  <a:pos x="T0" y="T1"/>
                </a:cxn>
                <a:cxn ang="0">
                  <a:pos x="T2" y="T3"/>
                </a:cxn>
                <a:cxn ang="0">
                  <a:pos x="T4" y="T5"/>
                </a:cxn>
                <a:cxn ang="0">
                  <a:pos x="T6" y="T7"/>
                </a:cxn>
                <a:cxn ang="0">
                  <a:pos x="T8" y="T9"/>
                </a:cxn>
                <a:cxn ang="0">
                  <a:pos x="T10" y="T11"/>
                </a:cxn>
              </a:cxnLst>
              <a:rect l="0" t="0" r="r" b="b"/>
              <a:pathLst>
                <a:path w="36" h="31">
                  <a:moveTo>
                    <a:pt x="36" y="13"/>
                  </a:moveTo>
                  <a:lnTo>
                    <a:pt x="9" y="31"/>
                  </a:ln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90" name="Freeform 189"/>
            <p:cNvSpPr>
              <a:spLocks/>
            </p:cNvSpPr>
            <p:nvPr userDrawn="1"/>
          </p:nvSpPr>
          <p:spPr bwMode="gray">
            <a:xfrm>
              <a:off x="10548938" y="5772150"/>
              <a:ext cx="57150" cy="47625"/>
            </a:xfrm>
            <a:custGeom>
              <a:avLst/>
              <a:gdLst>
                <a:gd name="T0" fmla="*/ 36 w 36"/>
                <a:gd name="T1" fmla="*/ 13 h 30"/>
                <a:gd name="T2" fmla="*/ 9 w 36"/>
                <a:gd name="T3" fmla="*/ 30 h 30"/>
                <a:gd name="T4" fmla="*/ 0 w 36"/>
                <a:gd name="T5" fmla="*/ 17 h 30"/>
                <a:gd name="T6" fmla="*/ 27 w 36"/>
                <a:gd name="T7" fmla="*/ 0 h 30"/>
                <a:gd name="T8" fmla="*/ 36 w 36"/>
                <a:gd name="T9" fmla="*/ 13 h 30"/>
              </a:gdLst>
              <a:ahLst/>
              <a:cxnLst>
                <a:cxn ang="0">
                  <a:pos x="T0" y="T1"/>
                </a:cxn>
                <a:cxn ang="0">
                  <a:pos x="T2" y="T3"/>
                </a:cxn>
                <a:cxn ang="0">
                  <a:pos x="T4" y="T5"/>
                </a:cxn>
                <a:cxn ang="0">
                  <a:pos x="T6" y="T7"/>
                </a:cxn>
                <a:cxn ang="0">
                  <a:pos x="T8" y="T9"/>
                </a:cxn>
              </a:cxnLst>
              <a:rect l="0" t="0" r="r" b="b"/>
              <a:pathLst>
                <a:path w="36" h="30">
                  <a:moveTo>
                    <a:pt x="36" y="13"/>
                  </a:moveTo>
                  <a:lnTo>
                    <a:pt x="9" y="30"/>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91" name="Freeform 190"/>
            <p:cNvSpPr>
              <a:spLocks/>
            </p:cNvSpPr>
            <p:nvPr userDrawn="1"/>
          </p:nvSpPr>
          <p:spPr bwMode="gray">
            <a:xfrm>
              <a:off x="10520363" y="5726113"/>
              <a:ext cx="55563" cy="50800"/>
            </a:xfrm>
            <a:custGeom>
              <a:avLst/>
              <a:gdLst>
                <a:gd name="T0" fmla="*/ 35 w 35"/>
                <a:gd name="T1" fmla="*/ 14 h 32"/>
                <a:gd name="T2" fmla="*/ 8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92" name="Freeform 191"/>
            <p:cNvSpPr>
              <a:spLocks/>
            </p:cNvSpPr>
            <p:nvPr userDrawn="1"/>
          </p:nvSpPr>
          <p:spPr bwMode="gray">
            <a:xfrm>
              <a:off x="10488613" y="56816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93" name="Freeform 192"/>
            <p:cNvSpPr>
              <a:spLocks/>
            </p:cNvSpPr>
            <p:nvPr userDrawn="1"/>
          </p:nvSpPr>
          <p:spPr bwMode="gray">
            <a:xfrm>
              <a:off x="10460038" y="563721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94" name="Freeform 193"/>
            <p:cNvSpPr>
              <a:spLocks/>
            </p:cNvSpPr>
            <p:nvPr userDrawn="1"/>
          </p:nvSpPr>
          <p:spPr bwMode="gray">
            <a:xfrm>
              <a:off x="10431463" y="5594350"/>
              <a:ext cx="55563" cy="47625"/>
            </a:xfrm>
            <a:custGeom>
              <a:avLst/>
              <a:gdLst>
                <a:gd name="T0" fmla="*/ 35 w 35"/>
                <a:gd name="T1" fmla="*/ 12 h 30"/>
                <a:gd name="T2" fmla="*/ 9 w 35"/>
                <a:gd name="T3" fmla="*/ 30 h 30"/>
                <a:gd name="T4" fmla="*/ 9 w 35"/>
                <a:gd name="T5" fmla="*/ 30 h 30"/>
                <a:gd name="T6" fmla="*/ 0 w 35"/>
                <a:gd name="T7" fmla="*/ 17 h 30"/>
                <a:gd name="T8" fmla="*/ 0 w 35"/>
                <a:gd name="T9" fmla="*/ 17 h 30"/>
                <a:gd name="T10" fmla="*/ 27 w 35"/>
                <a:gd name="T11" fmla="*/ 0 h 30"/>
                <a:gd name="T12" fmla="*/ 35 w 35"/>
                <a:gd name="T13" fmla="*/ 12 h 30"/>
              </a:gdLst>
              <a:ahLst/>
              <a:cxnLst>
                <a:cxn ang="0">
                  <a:pos x="T0" y="T1"/>
                </a:cxn>
                <a:cxn ang="0">
                  <a:pos x="T2" y="T3"/>
                </a:cxn>
                <a:cxn ang="0">
                  <a:pos x="T4" y="T5"/>
                </a:cxn>
                <a:cxn ang="0">
                  <a:pos x="T6" y="T7"/>
                </a:cxn>
                <a:cxn ang="0">
                  <a:pos x="T8" y="T9"/>
                </a:cxn>
                <a:cxn ang="0">
                  <a:pos x="T10" y="T11"/>
                </a:cxn>
                <a:cxn ang="0">
                  <a:pos x="T12" y="T13"/>
                </a:cxn>
              </a:cxnLst>
              <a:rect l="0" t="0" r="r" b="b"/>
              <a:pathLst>
                <a:path w="35" h="30">
                  <a:moveTo>
                    <a:pt x="35" y="12"/>
                  </a:moveTo>
                  <a:lnTo>
                    <a:pt x="9" y="30"/>
                  </a:lnTo>
                  <a:lnTo>
                    <a:pt x="9" y="30"/>
                  </a:lnTo>
                  <a:lnTo>
                    <a:pt x="0" y="17"/>
                  </a:lnTo>
                  <a:lnTo>
                    <a:pt x="0" y="17"/>
                  </a:lnTo>
                  <a:lnTo>
                    <a:pt x="27" y="0"/>
                  </a:lnTo>
                  <a:lnTo>
                    <a:pt x="35" y="12"/>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95" name="Freeform 194"/>
            <p:cNvSpPr>
              <a:spLocks/>
            </p:cNvSpPr>
            <p:nvPr userDrawn="1"/>
          </p:nvSpPr>
          <p:spPr bwMode="gray">
            <a:xfrm>
              <a:off x="10401301" y="5548313"/>
              <a:ext cx="57150" cy="49213"/>
            </a:xfrm>
            <a:custGeom>
              <a:avLst/>
              <a:gdLst>
                <a:gd name="T0" fmla="*/ 36 w 36"/>
                <a:gd name="T1" fmla="*/ 14 h 31"/>
                <a:gd name="T2" fmla="*/ 9 w 36"/>
                <a:gd name="T3" fmla="*/ 31 h 31"/>
                <a:gd name="T4" fmla="*/ 0 w 36"/>
                <a:gd name="T5" fmla="*/ 18 h 31"/>
                <a:gd name="T6" fmla="*/ 27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9" y="31"/>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96" name="Freeform 195"/>
            <p:cNvSpPr>
              <a:spLocks/>
            </p:cNvSpPr>
            <p:nvPr userDrawn="1"/>
          </p:nvSpPr>
          <p:spPr bwMode="gray">
            <a:xfrm>
              <a:off x="10371138" y="5503863"/>
              <a:ext cx="58738" cy="50800"/>
            </a:xfrm>
            <a:custGeom>
              <a:avLst/>
              <a:gdLst>
                <a:gd name="T0" fmla="*/ 37 w 37"/>
                <a:gd name="T1" fmla="*/ 14 h 32"/>
                <a:gd name="T2" fmla="*/ 9 w 37"/>
                <a:gd name="T3" fmla="*/ 32 h 32"/>
                <a:gd name="T4" fmla="*/ 0 w 37"/>
                <a:gd name="T5" fmla="*/ 18 h 32"/>
                <a:gd name="T6" fmla="*/ 0 w 37"/>
                <a:gd name="T7" fmla="*/ 18 h 32"/>
                <a:gd name="T8" fmla="*/ 28 w 37"/>
                <a:gd name="T9" fmla="*/ 0 h 32"/>
                <a:gd name="T10" fmla="*/ 37 w 37"/>
                <a:gd name="T11" fmla="*/ 14 h 32"/>
              </a:gdLst>
              <a:ahLst/>
              <a:cxnLst>
                <a:cxn ang="0">
                  <a:pos x="T0" y="T1"/>
                </a:cxn>
                <a:cxn ang="0">
                  <a:pos x="T2" y="T3"/>
                </a:cxn>
                <a:cxn ang="0">
                  <a:pos x="T4" y="T5"/>
                </a:cxn>
                <a:cxn ang="0">
                  <a:pos x="T6" y="T7"/>
                </a:cxn>
                <a:cxn ang="0">
                  <a:pos x="T8" y="T9"/>
                </a:cxn>
                <a:cxn ang="0">
                  <a:pos x="T10" y="T11"/>
                </a:cxn>
              </a:cxnLst>
              <a:rect l="0" t="0" r="r" b="b"/>
              <a:pathLst>
                <a:path w="37" h="32">
                  <a:moveTo>
                    <a:pt x="37" y="14"/>
                  </a:move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97" name="Freeform 196"/>
            <p:cNvSpPr>
              <a:spLocks/>
            </p:cNvSpPr>
            <p:nvPr userDrawn="1"/>
          </p:nvSpPr>
          <p:spPr bwMode="gray">
            <a:xfrm>
              <a:off x="10342563" y="5459413"/>
              <a:ext cx="58738" cy="49213"/>
            </a:xfrm>
            <a:custGeom>
              <a:avLst/>
              <a:gdLst>
                <a:gd name="T0" fmla="*/ 37 w 37"/>
                <a:gd name="T1" fmla="*/ 13 h 31"/>
                <a:gd name="T2" fmla="*/ 9 w 37"/>
                <a:gd name="T3" fmla="*/ 31 h 31"/>
                <a:gd name="T4" fmla="*/ 9 w 37"/>
                <a:gd name="T5" fmla="*/ 31 h 31"/>
                <a:gd name="T6" fmla="*/ 0 w 37"/>
                <a:gd name="T7" fmla="*/ 18 h 31"/>
                <a:gd name="T8" fmla="*/ 27 w 37"/>
                <a:gd name="T9" fmla="*/ 0 h 31"/>
                <a:gd name="T10" fmla="*/ 37 w 37"/>
                <a:gd name="T11" fmla="*/ 13 h 31"/>
              </a:gdLst>
              <a:ahLst/>
              <a:cxnLst>
                <a:cxn ang="0">
                  <a:pos x="T0" y="T1"/>
                </a:cxn>
                <a:cxn ang="0">
                  <a:pos x="T2" y="T3"/>
                </a:cxn>
                <a:cxn ang="0">
                  <a:pos x="T4" y="T5"/>
                </a:cxn>
                <a:cxn ang="0">
                  <a:pos x="T6" y="T7"/>
                </a:cxn>
                <a:cxn ang="0">
                  <a:pos x="T8" y="T9"/>
                </a:cxn>
                <a:cxn ang="0">
                  <a:pos x="T10" y="T11"/>
                </a:cxn>
              </a:cxnLst>
              <a:rect l="0" t="0" r="r" b="b"/>
              <a:pathLst>
                <a:path w="37" h="31">
                  <a:moveTo>
                    <a:pt x="37" y="13"/>
                  </a:moveTo>
                  <a:lnTo>
                    <a:pt x="9" y="31"/>
                  </a:ln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98" name="Freeform 197"/>
            <p:cNvSpPr>
              <a:spLocks/>
            </p:cNvSpPr>
            <p:nvPr userDrawn="1"/>
          </p:nvSpPr>
          <p:spPr bwMode="gray">
            <a:xfrm>
              <a:off x="10313988" y="5413375"/>
              <a:ext cx="55563" cy="50800"/>
            </a:xfrm>
            <a:custGeom>
              <a:avLst/>
              <a:gdLst>
                <a:gd name="T0" fmla="*/ 35 w 35"/>
                <a:gd name="T1" fmla="*/ 14 h 32"/>
                <a:gd name="T2" fmla="*/ 8 w 35"/>
                <a:gd name="T3" fmla="*/ 32 h 32"/>
                <a:gd name="T4" fmla="*/ 0 w 35"/>
                <a:gd name="T5" fmla="*/ 19 h 32"/>
                <a:gd name="T6" fmla="*/ 26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9"/>
                  </a:lnTo>
                  <a:lnTo>
                    <a:pt x="26"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99" name="Freeform 198"/>
            <p:cNvSpPr>
              <a:spLocks/>
            </p:cNvSpPr>
            <p:nvPr userDrawn="1"/>
          </p:nvSpPr>
          <p:spPr bwMode="gray">
            <a:xfrm>
              <a:off x="10283826" y="5370513"/>
              <a:ext cx="57150" cy="49213"/>
            </a:xfrm>
            <a:custGeom>
              <a:avLst/>
              <a:gdLst>
                <a:gd name="T0" fmla="*/ 36 w 36"/>
                <a:gd name="T1" fmla="*/ 13 h 31"/>
                <a:gd name="T2" fmla="*/ 9 w 36"/>
                <a:gd name="T3" fmla="*/ 31 h 31"/>
                <a:gd name="T4" fmla="*/ 0 w 36"/>
                <a:gd name="T5" fmla="*/ 17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00" name="Freeform 199"/>
            <p:cNvSpPr>
              <a:spLocks/>
            </p:cNvSpPr>
            <p:nvPr userDrawn="1"/>
          </p:nvSpPr>
          <p:spPr bwMode="gray">
            <a:xfrm>
              <a:off x="10253663" y="5326063"/>
              <a:ext cx="58738" cy="49213"/>
            </a:xfrm>
            <a:custGeom>
              <a:avLst/>
              <a:gdLst>
                <a:gd name="T0" fmla="*/ 37 w 37"/>
                <a:gd name="T1" fmla="*/ 14 h 31"/>
                <a:gd name="T2" fmla="*/ 10 w 37"/>
                <a:gd name="T3" fmla="*/ 31 h 31"/>
                <a:gd name="T4" fmla="*/ 0 w 37"/>
                <a:gd name="T5" fmla="*/ 18 h 31"/>
                <a:gd name="T6" fmla="*/ 28 w 37"/>
                <a:gd name="T7" fmla="*/ 0 h 31"/>
                <a:gd name="T8" fmla="*/ 37 w 37"/>
                <a:gd name="T9" fmla="*/ 14 h 31"/>
              </a:gdLst>
              <a:ahLst/>
              <a:cxnLst>
                <a:cxn ang="0">
                  <a:pos x="T0" y="T1"/>
                </a:cxn>
                <a:cxn ang="0">
                  <a:pos x="T2" y="T3"/>
                </a:cxn>
                <a:cxn ang="0">
                  <a:pos x="T4" y="T5"/>
                </a:cxn>
                <a:cxn ang="0">
                  <a:pos x="T6" y="T7"/>
                </a:cxn>
                <a:cxn ang="0">
                  <a:pos x="T8" y="T9"/>
                </a:cxn>
              </a:cxnLst>
              <a:rect l="0" t="0" r="r" b="b"/>
              <a:pathLst>
                <a:path w="37" h="31">
                  <a:moveTo>
                    <a:pt x="37" y="14"/>
                  </a:moveTo>
                  <a:lnTo>
                    <a:pt x="10" y="31"/>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01" name="Freeform 200"/>
            <p:cNvSpPr>
              <a:spLocks/>
            </p:cNvSpPr>
            <p:nvPr userDrawn="1"/>
          </p:nvSpPr>
          <p:spPr bwMode="gray">
            <a:xfrm>
              <a:off x="10225088" y="5281613"/>
              <a:ext cx="55563" cy="49213"/>
            </a:xfrm>
            <a:custGeom>
              <a:avLst/>
              <a:gdLst>
                <a:gd name="T0" fmla="*/ 35 w 35"/>
                <a:gd name="T1" fmla="*/ 13 h 31"/>
                <a:gd name="T2" fmla="*/ 8 w 35"/>
                <a:gd name="T3" fmla="*/ 31 h 31"/>
                <a:gd name="T4" fmla="*/ 0 w 35"/>
                <a:gd name="T5" fmla="*/ 18 h 31"/>
                <a:gd name="T6" fmla="*/ 28 w 35"/>
                <a:gd name="T7" fmla="*/ 0 h 31"/>
                <a:gd name="T8" fmla="*/ 35 w 35"/>
                <a:gd name="T9" fmla="*/ 13 h 31"/>
              </a:gdLst>
              <a:ahLst/>
              <a:cxnLst>
                <a:cxn ang="0">
                  <a:pos x="T0" y="T1"/>
                </a:cxn>
                <a:cxn ang="0">
                  <a:pos x="T2" y="T3"/>
                </a:cxn>
                <a:cxn ang="0">
                  <a:pos x="T4" y="T5"/>
                </a:cxn>
                <a:cxn ang="0">
                  <a:pos x="T6" y="T7"/>
                </a:cxn>
                <a:cxn ang="0">
                  <a:pos x="T8" y="T9"/>
                </a:cxn>
              </a:cxnLst>
              <a:rect l="0" t="0" r="r" b="b"/>
              <a:pathLst>
                <a:path w="35" h="31">
                  <a:moveTo>
                    <a:pt x="35" y="13"/>
                  </a:moveTo>
                  <a:lnTo>
                    <a:pt x="8" y="31"/>
                  </a:lnTo>
                  <a:lnTo>
                    <a:pt x="0" y="18"/>
                  </a:lnTo>
                  <a:lnTo>
                    <a:pt x="28"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02" name="Freeform 201"/>
            <p:cNvSpPr>
              <a:spLocks/>
            </p:cNvSpPr>
            <p:nvPr userDrawn="1"/>
          </p:nvSpPr>
          <p:spPr bwMode="gray">
            <a:xfrm>
              <a:off x="10194926" y="5235575"/>
              <a:ext cx="57150" cy="50800"/>
            </a:xfrm>
            <a:custGeom>
              <a:avLst/>
              <a:gdLst>
                <a:gd name="T0" fmla="*/ 36 w 36"/>
                <a:gd name="T1" fmla="*/ 14 h 32"/>
                <a:gd name="T2" fmla="*/ 9 w 36"/>
                <a:gd name="T3" fmla="*/ 32 h 32"/>
                <a:gd name="T4" fmla="*/ 9 w 36"/>
                <a:gd name="T5" fmla="*/ 32 h 32"/>
                <a:gd name="T6" fmla="*/ 0 w 36"/>
                <a:gd name="T7" fmla="*/ 19 h 32"/>
                <a:gd name="T8" fmla="*/ 0 w 36"/>
                <a:gd name="T9" fmla="*/ 19 h 32"/>
                <a:gd name="T10" fmla="*/ 27 w 36"/>
                <a:gd name="T11" fmla="*/ 0 h 32"/>
                <a:gd name="T12" fmla="*/ 36 w 36"/>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6" h="32">
                  <a:moveTo>
                    <a:pt x="36" y="14"/>
                  </a:moveTo>
                  <a:lnTo>
                    <a:pt x="9" y="32"/>
                  </a:lnTo>
                  <a:lnTo>
                    <a:pt x="9" y="32"/>
                  </a:lnTo>
                  <a:lnTo>
                    <a:pt x="0" y="19"/>
                  </a:lnTo>
                  <a:lnTo>
                    <a:pt x="0" y="19"/>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03" name="Freeform 202"/>
            <p:cNvSpPr>
              <a:spLocks/>
            </p:cNvSpPr>
            <p:nvPr userDrawn="1"/>
          </p:nvSpPr>
          <p:spPr bwMode="gray">
            <a:xfrm>
              <a:off x="10166351" y="5191125"/>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04" name="Freeform 203"/>
            <p:cNvSpPr>
              <a:spLocks/>
            </p:cNvSpPr>
            <p:nvPr userDrawn="1"/>
          </p:nvSpPr>
          <p:spPr bwMode="gray">
            <a:xfrm>
              <a:off x="10136188" y="5148263"/>
              <a:ext cx="57150" cy="49213"/>
            </a:xfrm>
            <a:custGeom>
              <a:avLst/>
              <a:gdLst>
                <a:gd name="T0" fmla="*/ 36 w 36"/>
                <a:gd name="T1" fmla="*/ 14 h 31"/>
                <a:gd name="T2" fmla="*/ 8 w 36"/>
                <a:gd name="T3" fmla="*/ 31 h 31"/>
                <a:gd name="T4" fmla="*/ 0 w 36"/>
                <a:gd name="T5" fmla="*/ 17 h 31"/>
                <a:gd name="T6" fmla="*/ 28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8" y="31"/>
                  </a:lnTo>
                  <a:lnTo>
                    <a:pt x="0" y="17"/>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05" name="Freeform 204"/>
            <p:cNvSpPr>
              <a:spLocks/>
            </p:cNvSpPr>
            <p:nvPr userDrawn="1"/>
          </p:nvSpPr>
          <p:spPr bwMode="gray">
            <a:xfrm>
              <a:off x="10106026" y="5103813"/>
              <a:ext cx="58738" cy="49213"/>
            </a:xfrm>
            <a:custGeom>
              <a:avLst/>
              <a:gdLst>
                <a:gd name="T0" fmla="*/ 37 w 37"/>
                <a:gd name="T1" fmla="*/ 13 h 31"/>
                <a:gd name="T2" fmla="*/ 9 w 37"/>
                <a:gd name="T3" fmla="*/ 31 h 31"/>
                <a:gd name="T4" fmla="*/ 0 w 37"/>
                <a:gd name="T5" fmla="*/ 18 h 31"/>
                <a:gd name="T6" fmla="*/ 27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06" name="Freeform 206"/>
            <p:cNvSpPr>
              <a:spLocks/>
            </p:cNvSpPr>
            <p:nvPr userDrawn="1"/>
          </p:nvSpPr>
          <p:spPr bwMode="gray">
            <a:xfrm>
              <a:off x="10077450" y="505936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07" name="Freeform 207"/>
            <p:cNvSpPr>
              <a:spLocks/>
            </p:cNvSpPr>
            <p:nvPr userDrawn="1"/>
          </p:nvSpPr>
          <p:spPr bwMode="gray">
            <a:xfrm>
              <a:off x="10048875" y="5013325"/>
              <a:ext cx="55562" cy="50800"/>
            </a:xfrm>
            <a:custGeom>
              <a:avLst/>
              <a:gdLst>
                <a:gd name="T0" fmla="*/ 35 w 35"/>
                <a:gd name="T1" fmla="*/ 14 h 32"/>
                <a:gd name="T2" fmla="*/ 9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9"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08" name="Freeform 208"/>
            <p:cNvSpPr>
              <a:spLocks/>
            </p:cNvSpPr>
            <p:nvPr userDrawn="1"/>
          </p:nvSpPr>
          <p:spPr bwMode="gray">
            <a:xfrm>
              <a:off x="10017125" y="4970463"/>
              <a:ext cx="58737" cy="49213"/>
            </a:xfrm>
            <a:custGeom>
              <a:avLst/>
              <a:gdLst>
                <a:gd name="T0" fmla="*/ 37 w 37"/>
                <a:gd name="T1" fmla="*/ 13 h 31"/>
                <a:gd name="T2" fmla="*/ 10 w 37"/>
                <a:gd name="T3" fmla="*/ 31 h 31"/>
                <a:gd name="T4" fmla="*/ 0 w 37"/>
                <a:gd name="T5" fmla="*/ 17 h 31"/>
                <a:gd name="T6" fmla="*/ 28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10" y="31"/>
                  </a:lnTo>
                  <a:lnTo>
                    <a:pt x="0" y="17"/>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09" name="Freeform 209"/>
            <p:cNvSpPr>
              <a:spLocks/>
            </p:cNvSpPr>
            <p:nvPr userDrawn="1"/>
          </p:nvSpPr>
          <p:spPr bwMode="gray">
            <a:xfrm>
              <a:off x="9988550" y="4926013"/>
              <a:ext cx="58737" cy="47625"/>
            </a:xfrm>
            <a:custGeom>
              <a:avLst/>
              <a:gdLst>
                <a:gd name="T0" fmla="*/ 37 w 37"/>
                <a:gd name="T1" fmla="*/ 13 h 30"/>
                <a:gd name="T2" fmla="*/ 9 w 37"/>
                <a:gd name="T3" fmla="*/ 30 h 30"/>
                <a:gd name="T4" fmla="*/ 0 w 37"/>
                <a:gd name="T5" fmla="*/ 18 h 30"/>
                <a:gd name="T6" fmla="*/ 28 w 37"/>
                <a:gd name="T7" fmla="*/ 0 h 30"/>
                <a:gd name="T8" fmla="*/ 37 w 37"/>
                <a:gd name="T9" fmla="*/ 13 h 30"/>
              </a:gdLst>
              <a:ahLst/>
              <a:cxnLst>
                <a:cxn ang="0">
                  <a:pos x="T0" y="T1"/>
                </a:cxn>
                <a:cxn ang="0">
                  <a:pos x="T2" y="T3"/>
                </a:cxn>
                <a:cxn ang="0">
                  <a:pos x="T4" y="T5"/>
                </a:cxn>
                <a:cxn ang="0">
                  <a:pos x="T6" y="T7"/>
                </a:cxn>
                <a:cxn ang="0">
                  <a:pos x="T8" y="T9"/>
                </a:cxn>
              </a:cxnLst>
              <a:rect l="0" t="0" r="r" b="b"/>
              <a:pathLst>
                <a:path w="37" h="30">
                  <a:moveTo>
                    <a:pt x="37" y="13"/>
                  </a:moveTo>
                  <a:lnTo>
                    <a:pt x="9" y="30"/>
                  </a:lnTo>
                  <a:lnTo>
                    <a:pt x="0" y="18"/>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10" name="Freeform 210"/>
            <p:cNvSpPr>
              <a:spLocks/>
            </p:cNvSpPr>
            <p:nvPr userDrawn="1"/>
          </p:nvSpPr>
          <p:spPr bwMode="gray">
            <a:xfrm>
              <a:off x="10856913" y="6146800"/>
              <a:ext cx="50800" cy="46038"/>
            </a:xfrm>
            <a:custGeom>
              <a:avLst/>
              <a:gdLst>
                <a:gd name="T0" fmla="*/ 32 w 32"/>
                <a:gd name="T1" fmla="*/ 14 h 29"/>
                <a:gd name="T2" fmla="*/ 9 w 32"/>
                <a:gd name="T3" fmla="*/ 29 h 29"/>
                <a:gd name="T4" fmla="*/ 0 w 32"/>
                <a:gd name="T5" fmla="*/ 16 h 29"/>
                <a:gd name="T6" fmla="*/ 24 w 32"/>
                <a:gd name="T7" fmla="*/ 0 h 29"/>
                <a:gd name="T8" fmla="*/ 32 w 32"/>
                <a:gd name="T9" fmla="*/ 14 h 29"/>
              </a:gdLst>
              <a:ahLst/>
              <a:cxnLst>
                <a:cxn ang="0">
                  <a:pos x="T0" y="T1"/>
                </a:cxn>
                <a:cxn ang="0">
                  <a:pos x="T2" y="T3"/>
                </a:cxn>
                <a:cxn ang="0">
                  <a:pos x="T4" y="T5"/>
                </a:cxn>
                <a:cxn ang="0">
                  <a:pos x="T6" y="T7"/>
                </a:cxn>
                <a:cxn ang="0">
                  <a:pos x="T8" y="T9"/>
                </a:cxn>
              </a:cxnLst>
              <a:rect l="0" t="0" r="r" b="b"/>
              <a:pathLst>
                <a:path w="32" h="29">
                  <a:moveTo>
                    <a:pt x="32" y="14"/>
                  </a:moveTo>
                  <a:lnTo>
                    <a:pt x="9" y="29"/>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11" name="Freeform 211"/>
            <p:cNvSpPr>
              <a:spLocks/>
            </p:cNvSpPr>
            <p:nvPr userDrawn="1"/>
          </p:nvSpPr>
          <p:spPr bwMode="gray">
            <a:xfrm>
              <a:off x="10826750" y="61023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12" name="Freeform 212"/>
            <p:cNvSpPr>
              <a:spLocks/>
            </p:cNvSpPr>
            <p:nvPr userDrawn="1"/>
          </p:nvSpPr>
          <p:spPr bwMode="gray">
            <a:xfrm>
              <a:off x="10798175" y="60563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13" name="Freeform 213"/>
            <p:cNvSpPr>
              <a:spLocks/>
            </p:cNvSpPr>
            <p:nvPr userDrawn="1"/>
          </p:nvSpPr>
          <p:spPr bwMode="gray">
            <a:xfrm>
              <a:off x="10769600" y="6013450"/>
              <a:ext cx="52387" cy="46038"/>
            </a:xfrm>
            <a:custGeom>
              <a:avLst/>
              <a:gdLst>
                <a:gd name="T0" fmla="*/ 33 w 33"/>
                <a:gd name="T1" fmla="*/ 14 h 29"/>
                <a:gd name="T2" fmla="*/ 9 w 33"/>
                <a:gd name="T3" fmla="*/ 29 h 29"/>
                <a:gd name="T4" fmla="*/ 0 w 33"/>
                <a:gd name="T5" fmla="*/ 15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5"/>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14" name="Freeform 214"/>
            <p:cNvSpPr>
              <a:spLocks/>
            </p:cNvSpPr>
            <p:nvPr userDrawn="1"/>
          </p:nvSpPr>
          <p:spPr bwMode="gray">
            <a:xfrm>
              <a:off x="10739438" y="5946775"/>
              <a:ext cx="84137" cy="68263"/>
            </a:xfrm>
            <a:custGeom>
              <a:avLst/>
              <a:gdLst>
                <a:gd name="T0" fmla="*/ 53 w 53"/>
                <a:gd name="T1" fmla="*/ 14 h 43"/>
                <a:gd name="T2" fmla="*/ 8 w 53"/>
                <a:gd name="T3" fmla="*/ 43 h 43"/>
                <a:gd name="T4" fmla="*/ 0 w 53"/>
                <a:gd name="T5" fmla="*/ 30 h 43"/>
                <a:gd name="T6" fmla="*/ 45 w 53"/>
                <a:gd name="T7" fmla="*/ 0 h 43"/>
                <a:gd name="T8" fmla="*/ 53 w 53"/>
                <a:gd name="T9" fmla="*/ 14 h 43"/>
              </a:gdLst>
              <a:ahLst/>
              <a:cxnLst>
                <a:cxn ang="0">
                  <a:pos x="T0" y="T1"/>
                </a:cxn>
                <a:cxn ang="0">
                  <a:pos x="T2" y="T3"/>
                </a:cxn>
                <a:cxn ang="0">
                  <a:pos x="T4" y="T5"/>
                </a:cxn>
                <a:cxn ang="0">
                  <a:pos x="T6" y="T7"/>
                </a:cxn>
                <a:cxn ang="0">
                  <a:pos x="T8" y="T9"/>
                </a:cxn>
              </a:cxnLst>
              <a:rect l="0" t="0" r="r" b="b"/>
              <a:pathLst>
                <a:path w="53" h="43">
                  <a:moveTo>
                    <a:pt x="53" y="14"/>
                  </a:moveTo>
                  <a:lnTo>
                    <a:pt x="8" y="43"/>
                  </a:lnTo>
                  <a:lnTo>
                    <a:pt x="0" y="30"/>
                  </a:lnTo>
                  <a:lnTo>
                    <a:pt x="45" y="0"/>
                  </a:lnTo>
                  <a:lnTo>
                    <a:pt x="5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15" name="Freeform 215"/>
            <p:cNvSpPr>
              <a:spLocks/>
            </p:cNvSpPr>
            <p:nvPr userDrawn="1"/>
          </p:nvSpPr>
          <p:spPr bwMode="gray">
            <a:xfrm>
              <a:off x="10709275" y="59245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16" name="Freeform 216"/>
            <p:cNvSpPr>
              <a:spLocks/>
            </p:cNvSpPr>
            <p:nvPr userDrawn="1"/>
          </p:nvSpPr>
          <p:spPr bwMode="gray">
            <a:xfrm>
              <a:off x="10680700" y="58785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17" name="Freeform 217"/>
            <p:cNvSpPr>
              <a:spLocks/>
            </p:cNvSpPr>
            <p:nvPr userDrawn="1"/>
          </p:nvSpPr>
          <p:spPr bwMode="gray">
            <a:xfrm>
              <a:off x="10652125" y="5835650"/>
              <a:ext cx="50800" cy="46038"/>
            </a:xfrm>
            <a:custGeom>
              <a:avLst/>
              <a:gdLst>
                <a:gd name="T0" fmla="*/ 32 w 32"/>
                <a:gd name="T1" fmla="*/ 13 h 29"/>
                <a:gd name="T2" fmla="*/ 8 w 32"/>
                <a:gd name="T3" fmla="*/ 29 h 29"/>
                <a:gd name="T4" fmla="*/ 0 w 32"/>
                <a:gd name="T5" fmla="*/ 15 h 29"/>
                <a:gd name="T6" fmla="*/ 24 w 32"/>
                <a:gd name="T7" fmla="*/ 0 h 29"/>
                <a:gd name="T8" fmla="*/ 32 w 32"/>
                <a:gd name="T9" fmla="*/ 13 h 29"/>
              </a:gdLst>
              <a:ahLst/>
              <a:cxnLst>
                <a:cxn ang="0">
                  <a:pos x="T0" y="T1"/>
                </a:cxn>
                <a:cxn ang="0">
                  <a:pos x="T2" y="T3"/>
                </a:cxn>
                <a:cxn ang="0">
                  <a:pos x="T4" y="T5"/>
                </a:cxn>
                <a:cxn ang="0">
                  <a:pos x="T6" y="T7"/>
                </a:cxn>
                <a:cxn ang="0">
                  <a:pos x="T8" y="T9"/>
                </a:cxn>
              </a:cxnLst>
              <a:rect l="0" t="0" r="r" b="b"/>
              <a:pathLst>
                <a:path w="32" h="29">
                  <a:moveTo>
                    <a:pt x="32" y="13"/>
                  </a:moveTo>
                  <a:lnTo>
                    <a:pt x="8" y="29"/>
                  </a:lnTo>
                  <a:lnTo>
                    <a:pt x="0" y="15"/>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18" name="Freeform 218"/>
            <p:cNvSpPr>
              <a:spLocks/>
            </p:cNvSpPr>
            <p:nvPr userDrawn="1"/>
          </p:nvSpPr>
          <p:spPr bwMode="gray">
            <a:xfrm>
              <a:off x="10620375" y="5791200"/>
              <a:ext cx="52387" cy="44450"/>
            </a:xfrm>
            <a:custGeom>
              <a:avLst/>
              <a:gdLst>
                <a:gd name="T0" fmla="*/ 33 w 33"/>
                <a:gd name="T1" fmla="*/ 14 h 28"/>
                <a:gd name="T2" fmla="*/ 9 w 33"/>
                <a:gd name="T3" fmla="*/ 28 h 28"/>
                <a:gd name="T4" fmla="*/ 0 w 33"/>
                <a:gd name="T5" fmla="*/ 15 h 28"/>
                <a:gd name="T6" fmla="*/ 24 w 33"/>
                <a:gd name="T7" fmla="*/ 0 h 28"/>
                <a:gd name="T8" fmla="*/ 33 w 33"/>
                <a:gd name="T9" fmla="*/ 14 h 28"/>
              </a:gdLst>
              <a:ahLst/>
              <a:cxnLst>
                <a:cxn ang="0">
                  <a:pos x="T0" y="T1"/>
                </a:cxn>
                <a:cxn ang="0">
                  <a:pos x="T2" y="T3"/>
                </a:cxn>
                <a:cxn ang="0">
                  <a:pos x="T4" y="T5"/>
                </a:cxn>
                <a:cxn ang="0">
                  <a:pos x="T6" y="T7"/>
                </a:cxn>
                <a:cxn ang="0">
                  <a:pos x="T8" y="T9"/>
                </a:cxn>
              </a:cxnLst>
              <a:rect l="0" t="0" r="r" b="b"/>
              <a:pathLst>
                <a:path w="33" h="28">
                  <a:moveTo>
                    <a:pt x="33" y="14"/>
                  </a:moveTo>
                  <a:lnTo>
                    <a:pt x="9" y="28"/>
                  </a:lnTo>
                  <a:lnTo>
                    <a:pt x="0" y="15"/>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19" name="Freeform 219"/>
            <p:cNvSpPr>
              <a:spLocks/>
            </p:cNvSpPr>
            <p:nvPr userDrawn="1"/>
          </p:nvSpPr>
          <p:spPr bwMode="gray">
            <a:xfrm>
              <a:off x="10591800" y="5724525"/>
              <a:ext cx="85725" cy="68263"/>
            </a:xfrm>
            <a:custGeom>
              <a:avLst/>
              <a:gdLst>
                <a:gd name="T0" fmla="*/ 54 w 54"/>
                <a:gd name="T1" fmla="*/ 14 h 43"/>
                <a:gd name="T2" fmla="*/ 9 w 54"/>
                <a:gd name="T3" fmla="*/ 43 h 43"/>
                <a:gd name="T4" fmla="*/ 0 w 54"/>
                <a:gd name="T5" fmla="*/ 30 h 43"/>
                <a:gd name="T6" fmla="*/ 44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9" y="43"/>
                  </a:lnTo>
                  <a:lnTo>
                    <a:pt x="0" y="30"/>
                  </a:lnTo>
                  <a:lnTo>
                    <a:pt x="44"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20" name="Freeform 220"/>
            <p:cNvSpPr>
              <a:spLocks/>
            </p:cNvSpPr>
            <p:nvPr userDrawn="1"/>
          </p:nvSpPr>
          <p:spPr bwMode="gray">
            <a:xfrm>
              <a:off x="10563225" y="570071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21" name="Freeform 221"/>
            <p:cNvSpPr>
              <a:spLocks/>
            </p:cNvSpPr>
            <p:nvPr userDrawn="1"/>
          </p:nvSpPr>
          <p:spPr bwMode="gray">
            <a:xfrm>
              <a:off x="10533063" y="5656263"/>
              <a:ext cx="52387" cy="47625"/>
            </a:xfrm>
            <a:custGeom>
              <a:avLst/>
              <a:gdLst>
                <a:gd name="T0" fmla="*/ 33 w 33"/>
                <a:gd name="T1" fmla="*/ 14 h 30"/>
                <a:gd name="T2" fmla="*/ 9 w 33"/>
                <a:gd name="T3" fmla="*/ 30 h 30"/>
                <a:gd name="T4" fmla="*/ 0 w 33"/>
                <a:gd name="T5" fmla="*/ 16 h 30"/>
                <a:gd name="T6" fmla="*/ 23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22" name="Freeform 222"/>
            <p:cNvSpPr>
              <a:spLocks/>
            </p:cNvSpPr>
            <p:nvPr userDrawn="1"/>
          </p:nvSpPr>
          <p:spPr bwMode="gray">
            <a:xfrm>
              <a:off x="10502900" y="5613400"/>
              <a:ext cx="52387" cy="44450"/>
            </a:xfrm>
            <a:custGeom>
              <a:avLst/>
              <a:gdLst>
                <a:gd name="T0" fmla="*/ 33 w 33"/>
                <a:gd name="T1" fmla="*/ 12 h 28"/>
                <a:gd name="T2" fmla="*/ 9 w 33"/>
                <a:gd name="T3" fmla="*/ 28 h 28"/>
                <a:gd name="T4" fmla="*/ 0 w 33"/>
                <a:gd name="T5" fmla="*/ 15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5"/>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23" name="Freeform 223"/>
            <p:cNvSpPr>
              <a:spLocks/>
            </p:cNvSpPr>
            <p:nvPr userDrawn="1"/>
          </p:nvSpPr>
          <p:spPr bwMode="gray">
            <a:xfrm>
              <a:off x="10474325" y="5568950"/>
              <a:ext cx="50800" cy="44450"/>
            </a:xfrm>
            <a:custGeom>
              <a:avLst/>
              <a:gdLst>
                <a:gd name="T0" fmla="*/ 32 w 32"/>
                <a:gd name="T1" fmla="*/ 13 h 28"/>
                <a:gd name="T2" fmla="*/ 8 w 32"/>
                <a:gd name="T3" fmla="*/ 28 h 28"/>
                <a:gd name="T4" fmla="*/ 0 w 32"/>
                <a:gd name="T5" fmla="*/ 16 h 28"/>
                <a:gd name="T6" fmla="*/ 24 w 32"/>
                <a:gd name="T7" fmla="*/ 0 h 28"/>
                <a:gd name="T8" fmla="*/ 32 w 32"/>
                <a:gd name="T9" fmla="*/ 13 h 28"/>
              </a:gdLst>
              <a:ahLst/>
              <a:cxnLst>
                <a:cxn ang="0">
                  <a:pos x="T0" y="T1"/>
                </a:cxn>
                <a:cxn ang="0">
                  <a:pos x="T2" y="T3"/>
                </a:cxn>
                <a:cxn ang="0">
                  <a:pos x="T4" y="T5"/>
                </a:cxn>
                <a:cxn ang="0">
                  <a:pos x="T6" y="T7"/>
                </a:cxn>
                <a:cxn ang="0">
                  <a:pos x="T8" y="T9"/>
                </a:cxn>
              </a:cxnLst>
              <a:rect l="0" t="0" r="r" b="b"/>
              <a:pathLst>
                <a:path w="32" h="28">
                  <a:moveTo>
                    <a:pt x="32" y="13"/>
                  </a:moveTo>
                  <a:lnTo>
                    <a:pt x="8" y="28"/>
                  </a:lnTo>
                  <a:lnTo>
                    <a:pt x="0" y="16"/>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24" name="Freeform 224"/>
            <p:cNvSpPr>
              <a:spLocks/>
            </p:cNvSpPr>
            <p:nvPr userDrawn="1"/>
          </p:nvSpPr>
          <p:spPr bwMode="gray">
            <a:xfrm>
              <a:off x="10444163" y="550227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25" name="Freeform 225"/>
            <p:cNvSpPr>
              <a:spLocks/>
            </p:cNvSpPr>
            <p:nvPr userDrawn="1"/>
          </p:nvSpPr>
          <p:spPr bwMode="gray">
            <a:xfrm>
              <a:off x="10415588" y="547846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26" name="Freeform 226"/>
            <p:cNvSpPr>
              <a:spLocks/>
            </p:cNvSpPr>
            <p:nvPr userDrawn="1"/>
          </p:nvSpPr>
          <p:spPr bwMode="gray">
            <a:xfrm>
              <a:off x="10385425" y="5434013"/>
              <a:ext cx="52387" cy="46038"/>
            </a:xfrm>
            <a:custGeom>
              <a:avLst/>
              <a:gdLst>
                <a:gd name="T0" fmla="*/ 33 w 33"/>
                <a:gd name="T1" fmla="*/ 13 h 29"/>
                <a:gd name="T2" fmla="*/ 10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10"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27" name="Freeform 227"/>
            <p:cNvSpPr>
              <a:spLocks/>
            </p:cNvSpPr>
            <p:nvPr userDrawn="1"/>
          </p:nvSpPr>
          <p:spPr bwMode="gray">
            <a:xfrm>
              <a:off x="10355263" y="5391150"/>
              <a:ext cx="52387" cy="44450"/>
            </a:xfrm>
            <a:custGeom>
              <a:avLst/>
              <a:gdLst>
                <a:gd name="T0" fmla="*/ 33 w 33"/>
                <a:gd name="T1" fmla="*/ 13 h 28"/>
                <a:gd name="T2" fmla="*/ 9 w 33"/>
                <a:gd name="T3" fmla="*/ 28 h 28"/>
                <a:gd name="T4" fmla="*/ 0 w 33"/>
                <a:gd name="T5" fmla="*/ 14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4"/>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28" name="Freeform 228"/>
            <p:cNvSpPr>
              <a:spLocks/>
            </p:cNvSpPr>
            <p:nvPr userDrawn="1"/>
          </p:nvSpPr>
          <p:spPr bwMode="gray">
            <a:xfrm>
              <a:off x="10326688" y="53451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29" name="Freeform 229"/>
            <p:cNvSpPr>
              <a:spLocks/>
            </p:cNvSpPr>
            <p:nvPr userDrawn="1"/>
          </p:nvSpPr>
          <p:spPr bwMode="gray">
            <a:xfrm>
              <a:off x="10298113" y="528002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30" name="Freeform 230"/>
            <p:cNvSpPr>
              <a:spLocks/>
            </p:cNvSpPr>
            <p:nvPr userDrawn="1"/>
          </p:nvSpPr>
          <p:spPr bwMode="gray">
            <a:xfrm>
              <a:off x="10269538" y="5256213"/>
              <a:ext cx="49212" cy="46038"/>
            </a:xfrm>
            <a:custGeom>
              <a:avLst/>
              <a:gdLst>
                <a:gd name="T0" fmla="*/ 31 w 31"/>
                <a:gd name="T1" fmla="*/ 14 h 29"/>
                <a:gd name="T2" fmla="*/ 7 w 31"/>
                <a:gd name="T3" fmla="*/ 29 h 29"/>
                <a:gd name="T4" fmla="*/ 0 w 31"/>
                <a:gd name="T5" fmla="*/ 16 h 29"/>
                <a:gd name="T6" fmla="*/ 23 w 31"/>
                <a:gd name="T7" fmla="*/ 0 h 29"/>
                <a:gd name="T8" fmla="*/ 31 w 31"/>
                <a:gd name="T9" fmla="*/ 14 h 29"/>
              </a:gdLst>
              <a:ahLst/>
              <a:cxnLst>
                <a:cxn ang="0">
                  <a:pos x="T0" y="T1"/>
                </a:cxn>
                <a:cxn ang="0">
                  <a:pos x="T2" y="T3"/>
                </a:cxn>
                <a:cxn ang="0">
                  <a:pos x="T4" y="T5"/>
                </a:cxn>
                <a:cxn ang="0">
                  <a:pos x="T6" y="T7"/>
                </a:cxn>
                <a:cxn ang="0">
                  <a:pos x="T8" y="T9"/>
                </a:cxn>
              </a:cxnLst>
              <a:rect l="0" t="0" r="r" b="b"/>
              <a:pathLst>
                <a:path w="31" h="29">
                  <a:moveTo>
                    <a:pt x="31" y="14"/>
                  </a:moveTo>
                  <a:lnTo>
                    <a:pt x="7" y="29"/>
                  </a:lnTo>
                  <a:lnTo>
                    <a:pt x="0" y="16"/>
                  </a:lnTo>
                  <a:lnTo>
                    <a:pt x="23" y="0"/>
                  </a:lnTo>
                  <a:lnTo>
                    <a:pt x="31"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31" name="Freeform 231"/>
            <p:cNvSpPr>
              <a:spLocks/>
            </p:cNvSpPr>
            <p:nvPr userDrawn="1"/>
          </p:nvSpPr>
          <p:spPr bwMode="gray">
            <a:xfrm>
              <a:off x="10237788" y="5213350"/>
              <a:ext cx="52387" cy="44450"/>
            </a:xfrm>
            <a:custGeom>
              <a:avLst/>
              <a:gdLst>
                <a:gd name="T0" fmla="*/ 33 w 33"/>
                <a:gd name="T1" fmla="*/ 12 h 28"/>
                <a:gd name="T2" fmla="*/ 9 w 33"/>
                <a:gd name="T3" fmla="*/ 28 h 28"/>
                <a:gd name="T4" fmla="*/ 0 w 33"/>
                <a:gd name="T5" fmla="*/ 14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4"/>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32" name="Freeform 232"/>
            <p:cNvSpPr>
              <a:spLocks/>
            </p:cNvSpPr>
            <p:nvPr userDrawn="1"/>
          </p:nvSpPr>
          <p:spPr bwMode="gray">
            <a:xfrm>
              <a:off x="10209213" y="5168900"/>
              <a:ext cx="52387" cy="44450"/>
            </a:xfrm>
            <a:custGeom>
              <a:avLst/>
              <a:gdLst>
                <a:gd name="T0" fmla="*/ 33 w 33"/>
                <a:gd name="T1" fmla="*/ 13 h 28"/>
                <a:gd name="T2" fmla="*/ 9 w 33"/>
                <a:gd name="T3" fmla="*/ 28 h 28"/>
                <a:gd name="T4" fmla="*/ 0 w 33"/>
                <a:gd name="T5" fmla="*/ 15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5"/>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33" name="Freeform 233"/>
            <p:cNvSpPr>
              <a:spLocks/>
            </p:cNvSpPr>
            <p:nvPr userDrawn="1"/>
          </p:nvSpPr>
          <p:spPr bwMode="gray">
            <a:xfrm>
              <a:off x="10180638" y="512286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34" name="Freeform 234"/>
            <p:cNvSpPr>
              <a:spLocks/>
            </p:cNvSpPr>
            <p:nvPr userDrawn="1"/>
          </p:nvSpPr>
          <p:spPr bwMode="gray">
            <a:xfrm>
              <a:off x="10148888" y="5056188"/>
              <a:ext cx="85725" cy="68263"/>
            </a:xfrm>
            <a:custGeom>
              <a:avLst/>
              <a:gdLst>
                <a:gd name="T0" fmla="*/ 54 w 54"/>
                <a:gd name="T1" fmla="*/ 14 h 43"/>
                <a:gd name="T2" fmla="*/ 10 w 54"/>
                <a:gd name="T3" fmla="*/ 43 h 43"/>
                <a:gd name="T4" fmla="*/ 0 w 54"/>
                <a:gd name="T5" fmla="*/ 30 h 43"/>
                <a:gd name="T6" fmla="*/ 45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10" y="43"/>
                  </a:lnTo>
                  <a:lnTo>
                    <a:pt x="0" y="30"/>
                  </a:lnTo>
                  <a:lnTo>
                    <a:pt x="45"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35" name="Freeform 235"/>
            <p:cNvSpPr>
              <a:spLocks/>
            </p:cNvSpPr>
            <p:nvPr userDrawn="1"/>
          </p:nvSpPr>
          <p:spPr bwMode="gray">
            <a:xfrm>
              <a:off x="10120313" y="5033963"/>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36" name="Freeform 236"/>
            <p:cNvSpPr>
              <a:spLocks/>
            </p:cNvSpPr>
            <p:nvPr userDrawn="1"/>
          </p:nvSpPr>
          <p:spPr bwMode="gray">
            <a:xfrm>
              <a:off x="10091738" y="4991100"/>
              <a:ext cx="50800" cy="44450"/>
            </a:xfrm>
            <a:custGeom>
              <a:avLst/>
              <a:gdLst>
                <a:gd name="T0" fmla="*/ 32 w 32"/>
                <a:gd name="T1" fmla="*/ 12 h 28"/>
                <a:gd name="T2" fmla="*/ 8 w 32"/>
                <a:gd name="T3" fmla="*/ 28 h 28"/>
                <a:gd name="T4" fmla="*/ 0 w 32"/>
                <a:gd name="T5" fmla="*/ 14 h 28"/>
                <a:gd name="T6" fmla="*/ 24 w 32"/>
                <a:gd name="T7" fmla="*/ 0 h 28"/>
                <a:gd name="T8" fmla="*/ 32 w 32"/>
                <a:gd name="T9" fmla="*/ 12 h 28"/>
              </a:gdLst>
              <a:ahLst/>
              <a:cxnLst>
                <a:cxn ang="0">
                  <a:pos x="T0" y="T1"/>
                </a:cxn>
                <a:cxn ang="0">
                  <a:pos x="T2" y="T3"/>
                </a:cxn>
                <a:cxn ang="0">
                  <a:pos x="T4" y="T5"/>
                </a:cxn>
                <a:cxn ang="0">
                  <a:pos x="T6" y="T7"/>
                </a:cxn>
                <a:cxn ang="0">
                  <a:pos x="T8" y="T9"/>
                </a:cxn>
              </a:cxnLst>
              <a:rect l="0" t="0" r="r" b="b"/>
              <a:pathLst>
                <a:path w="32" h="28">
                  <a:moveTo>
                    <a:pt x="32" y="12"/>
                  </a:moveTo>
                  <a:lnTo>
                    <a:pt x="8" y="28"/>
                  </a:lnTo>
                  <a:lnTo>
                    <a:pt x="0" y="14"/>
                  </a:lnTo>
                  <a:lnTo>
                    <a:pt x="24" y="0"/>
                  </a:lnTo>
                  <a:lnTo>
                    <a:pt x="32"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37" name="Freeform 237"/>
            <p:cNvSpPr>
              <a:spLocks/>
            </p:cNvSpPr>
            <p:nvPr userDrawn="1"/>
          </p:nvSpPr>
          <p:spPr bwMode="gray">
            <a:xfrm>
              <a:off x="10061575" y="4945063"/>
              <a:ext cx="52387" cy="46038"/>
            </a:xfrm>
            <a:custGeom>
              <a:avLst/>
              <a:gdLst>
                <a:gd name="T0" fmla="*/ 33 w 33"/>
                <a:gd name="T1" fmla="*/ 14 h 29"/>
                <a:gd name="T2" fmla="*/ 9 w 33"/>
                <a:gd name="T3" fmla="*/ 29 h 29"/>
                <a:gd name="T4" fmla="*/ 0 w 33"/>
                <a:gd name="T5" fmla="*/ 16 h 29"/>
                <a:gd name="T6" fmla="*/ 24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38" name="Freeform 238"/>
            <p:cNvSpPr>
              <a:spLocks/>
            </p:cNvSpPr>
            <p:nvPr userDrawn="1"/>
          </p:nvSpPr>
          <p:spPr bwMode="gray">
            <a:xfrm>
              <a:off x="10033000" y="4900613"/>
              <a:ext cx="52387" cy="46038"/>
            </a:xfrm>
            <a:custGeom>
              <a:avLst/>
              <a:gdLst>
                <a:gd name="T0" fmla="*/ 33 w 33"/>
                <a:gd name="T1" fmla="*/ 14 h 29"/>
                <a:gd name="T2" fmla="*/ 9 w 33"/>
                <a:gd name="T3" fmla="*/ 29 h 29"/>
                <a:gd name="T4" fmla="*/ 0 w 33"/>
                <a:gd name="T5" fmla="*/ 16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Tree>
    <p:extLst>
      <p:ext uri="{BB962C8B-B14F-4D97-AF65-F5344CB8AC3E}">
        <p14:creationId xmlns:p14="http://schemas.microsoft.com/office/powerpoint/2010/main" val="27322483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Title square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01976" y="2077815"/>
            <a:ext cx="3630521" cy="1799462"/>
          </a:xfrm>
          <a:noFill/>
        </p:spPr>
        <p:txBody>
          <a:bodyPr lIns="146304" tIns="91440" rIns="146304" bIns="91440" anchor="t" anchorCtr="0"/>
          <a:lstStyle>
            <a:lvl1pPr>
              <a:defRPr sz="3529" spc="-74"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00761" y="3877278"/>
            <a:ext cx="3630521" cy="717249"/>
          </a:xfrm>
        </p:spPr>
        <p:txBody>
          <a:bodyPr lIns="164592" tIns="109728" rIns="164592" bIns="109728">
            <a:noAutofit/>
          </a:bodyPr>
          <a:lstStyle>
            <a:lvl1pPr marL="0" indent="0">
              <a:spcBef>
                <a:spcPts val="0"/>
              </a:spcBef>
              <a:buNone/>
              <a:defRPr lang="en-US" sz="2353"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685775"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sp>
        <p:nvSpPr>
          <p:cNvPr id="8" name="Rectangle 7"/>
          <p:cNvSpPr/>
          <p:nvPr/>
        </p:nvSpPr>
        <p:spPr bwMode="gray">
          <a:xfrm>
            <a:off x="4001230" y="0"/>
            <a:ext cx="514277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err="1">
              <a:gradFill>
                <a:gsLst>
                  <a:gs pos="0">
                    <a:srgbClr val="FFFFFF"/>
                  </a:gs>
                  <a:gs pos="100000">
                    <a:srgbClr val="FFFFFF"/>
                  </a:gs>
                </a:gsLst>
                <a:lin ang="5400000" scaled="0"/>
              </a:gradFill>
              <a:ea typeface="Segoe UI" pitchFamily="34" charset="0"/>
              <a:cs typeface="Segoe UI" pitchFamily="34" charset="0"/>
            </a:endParaRPr>
          </a:p>
        </p:txBody>
      </p:sp>
      <p:pic>
        <p:nvPicPr>
          <p:cNvPr id="90" name="MS logo gray - EMF"/>
          <p:cNvPicPr>
            <a:picLocks noChangeAspect="1"/>
          </p:cNvPicPr>
          <p:nvPr/>
        </p:nvPicPr>
        <p:blipFill>
          <a:blip r:embed="rId2"/>
          <a:stretch>
            <a:fillRect/>
          </a:stretch>
        </p:blipFill>
        <p:spPr bwMode="black">
          <a:xfrm>
            <a:off x="340510" y="470067"/>
            <a:ext cx="1067477" cy="304828"/>
          </a:xfrm>
          <a:prstGeom prst="rect">
            <a:avLst/>
          </a:prstGeom>
        </p:spPr>
      </p:pic>
      <p:grpSp>
        <p:nvGrpSpPr>
          <p:cNvPr id="229" name="Group 228"/>
          <p:cNvGrpSpPr>
            <a:grpSpLocks noChangeAspect="1"/>
          </p:cNvGrpSpPr>
          <p:nvPr/>
        </p:nvGrpSpPr>
        <p:grpSpPr bwMode="gray">
          <a:xfrm>
            <a:off x="5580526" y="2676792"/>
            <a:ext cx="3563474" cy="4181209"/>
            <a:chOff x="7670801" y="3252788"/>
            <a:chExt cx="4017963" cy="3535362"/>
          </a:xfrm>
        </p:grpSpPr>
        <p:sp>
          <p:nvSpPr>
            <p:cNvPr id="230" name="Freeform 7"/>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BA8C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1" name="Freeform 8"/>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close/>
                </a:path>
              </a:pathLst>
            </a:custGeom>
            <a:solidFill>
              <a:srgbClr val="5DB1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2" name="Freeform 9"/>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3" name="Freeform 10"/>
            <p:cNvSpPr>
              <a:spLocks/>
            </p:cNvSpPr>
            <p:nvPr userDrawn="1"/>
          </p:nvSpPr>
          <p:spPr bwMode="gray">
            <a:xfrm>
              <a:off x="8637588" y="5445125"/>
              <a:ext cx="465138" cy="623888"/>
            </a:xfrm>
            <a:custGeom>
              <a:avLst/>
              <a:gdLst>
                <a:gd name="T0" fmla="*/ 202 w 257"/>
                <a:gd name="T1" fmla="*/ 3 h 348"/>
                <a:gd name="T2" fmla="*/ 171 w 257"/>
                <a:gd name="T3" fmla="*/ 43 h 348"/>
                <a:gd name="T4" fmla="*/ 245 w 257"/>
                <a:gd name="T5" fmla="*/ 323 h 348"/>
                <a:gd name="T6" fmla="*/ 257 w 257"/>
                <a:gd name="T7" fmla="*/ 329 h 348"/>
                <a:gd name="T8" fmla="*/ 109 w 257"/>
                <a:gd name="T9" fmla="*/ 319 h 348"/>
                <a:gd name="T10" fmla="*/ 47 w 257"/>
                <a:gd name="T11" fmla="*/ 87 h 348"/>
                <a:gd name="T12" fmla="*/ 202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2" y="3"/>
                  </a:moveTo>
                  <a:cubicBezTo>
                    <a:pt x="190" y="15"/>
                    <a:pt x="180" y="28"/>
                    <a:pt x="171" y="43"/>
                  </a:cubicBezTo>
                  <a:cubicBezTo>
                    <a:pt x="114" y="141"/>
                    <a:pt x="148" y="266"/>
                    <a:pt x="245" y="323"/>
                  </a:cubicBezTo>
                  <a:cubicBezTo>
                    <a:pt x="249" y="325"/>
                    <a:pt x="253" y="327"/>
                    <a:pt x="257" y="329"/>
                  </a:cubicBezTo>
                  <a:cubicBezTo>
                    <a:pt x="210" y="348"/>
                    <a:pt x="156" y="346"/>
                    <a:pt x="109" y="319"/>
                  </a:cubicBezTo>
                  <a:cubicBezTo>
                    <a:pt x="28" y="272"/>
                    <a:pt x="0" y="168"/>
                    <a:pt x="47" y="87"/>
                  </a:cubicBezTo>
                  <a:cubicBezTo>
                    <a:pt x="80" y="31"/>
                    <a:pt x="140" y="0"/>
                    <a:pt x="202" y="3"/>
                  </a:cubicBezTo>
                </a:path>
              </a:pathLst>
            </a:custGeom>
            <a:solidFill>
              <a:srgbClr val="0075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4" name="Freeform 11"/>
            <p:cNvSpPr>
              <a:spLocks/>
            </p:cNvSpPr>
            <p:nvPr userDrawn="1"/>
          </p:nvSpPr>
          <p:spPr bwMode="gray">
            <a:xfrm>
              <a:off x="7670801" y="3711575"/>
              <a:ext cx="3227388" cy="2381250"/>
            </a:xfrm>
            <a:custGeom>
              <a:avLst/>
              <a:gdLst>
                <a:gd name="T0" fmla="*/ 0 w 1788"/>
                <a:gd name="T1" fmla="*/ 0 h 1326"/>
                <a:gd name="T2" fmla="*/ 1788 w 1788"/>
                <a:gd name="T3" fmla="*/ 0 h 1326"/>
                <a:gd name="T4" fmla="*/ 1788 w 1788"/>
                <a:gd name="T5" fmla="*/ 1326 h 1326"/>
                <a:gd name="T6" fmla="*/ 101 w 1788"/>
                <a:gd name="T7" fmla="*/ 1326 h 1326"/>
                <a:gd name="T8" fmla="*/ 0 w 1788"/>
                <a:gd name="T9" fmla="*/ 1225 h 1326"/>
                <a:gd name="T10" fmla="*/ 0 w 1788"/>
                <a:gd name="T11" fmla="*/ 0 h 1326"/>
              </a:gdLst>
              <a:ahLst/>
              <a:cxnLst>
                <a:cxn ang="0">
                  <a:pos x="T0" y="T1"/>
                </a:cxn>
                <a:cxn ang="0">
                  <a:pos x="T2" y="T3"/>
                </a:cxn>
                <a:cxn ang="0">
                  <a:pos x="T4" y="T5"/>
                </a:cxn>
                <a:cxn ang="0">
                  <a:pos x="T6" y="T7"/>
                </a:cxn>
                <a:cxn ang="0">
                  <a:pos x="T8" y="T9"/>
                </a:cxn>
                <a:cxn ang="0">
                  <a:pos x="T10" y="T11"/>
                </a:cxn>
              </a:cxnLst>
              <a:rect l="0" t="0" r="r" b="b"/>
              <a:pathLst>
                <a:path w="1788" h="1326">
                  <a:moveTo>
                    <a:pt x="0" y="0"/>
                  </a:moveTo>
                  <a:cubicBezTo>
                    <a:pt x="1788" y="0"/>
                    <a:pt x="1788" y="0"/>
                    <a:pt x="1788" y="0"/>
                  </a:cubicBezTo>
                  <a:cubicBezTo>
                    <a:pt x="1788" y="1326"/>
                    <a:pt x="1788" y="1326"/>
                    <a:pt x="1788" y="1326"/>
                  </a:cubicBezTo>
                  <a:cubicBezTo>
                    <a:pt x="101" y="1326"/>
                    <a:pt x="101" y="1326"/>
                    <a:pt x="101" y="1326"/>
                  </a:cubicBezTo>
                  <a:cubicBezTo>
                    <a:pt x="45" y="1326"/>
                    <a:pt x="0" y="1281"/>
                    <a:pt x="0" y="1225"/>
                  </a:cubicBezTo>
                  <a:cubicBezTo>
                    <a:pt x="0" y="0"/>
                    <a:pt x="0" y="0"/>
                    <a:pt x="0" y="0"/>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5" name="Freeform 12"/>
            <p:cNvSpPr>
              <a:spLocks/>
            </p:cNvSpPr>
            <p:nvPr userDrawn="1"/>
          </p:nvSpPr>
          <p:spPr bwMode="gray">
            <a:xfrm>
              <a:off x="7681913" y="3802063"/>
              <a:ext cx="3122613" cy="2201863"/>
            </a:xfrm>
            <a:custGeom>
              <a:avLst/>
              <a:gdLst>
                <a:gd name="T0" fmla="*/ 1730 w 1730"/>
                <a:gd name="T1" fmla="*/ 0 h 1226"/>
                <a:gd name="T2" fmla="*/ 320 w 1730"/>
                <a:gd name="T3" fmla="*/ 0 h 1226"/>
                <a:gd name="T4" fmla="*/ 320 w 1730"/>
                <a:gd name="T5" fmla="*/ 19 h 1226"/>
                <a:gd name="T6" fmla="*/ 1711 w 1730"/>
                <a:gd name="T7" fmla="*/ 19 h 1226"/>
                <a:gd name="T8" fmla="*/ 1711 w 1730"/>
                <a:gd name="T9" fmla="*/ 1207 h 1226"/>
                <a:gd name="T10" fmla="*/ 0 w 1730"/>
                <a:gd name="T11" fmla="*/ 1207 h 1226"/>
                <a:gd name="T12" fmla="*/ 8 w 1730"/>
                <a:gd name="T13" fmla="*/ 1226 h 1226"/>
                <a:gd name="T14" fmla="*/ 1730 w 1730"/>
                <a:gd name="T15" fmla="*/ 1226 h 1226"/>
                <a:gd name="T16" fmla="*/ 1730 w 1730"/>
                <a:gd name="T17" fmla="*/ 0 h 1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0" h="1226">
                  <a:moveTo>
                    <a:pt x="1730" y="0"/>
                  </a:moveTo>
                  <a:cubicBezTo>
                    <a:pt x="320" y="0"/>
                    <a:pt x="320" y="0"/>
                    <a:pt x="320" y="0"/>
                  </a:cubicBezTo>
                  <a:cubicBezTo>
                    <a:pt x="320" y="19"/>
                    <a:pt x="320" y="19"/>
                    <a:pt x="320" y="19"/>
                  </a:cubicBezTo>
                  <a:cubicBezTo>
                    <a:pt x="1711" y="19"/>
                    <a:pt x="1711" y="19"/>
                    <a:pt x="1711" y="19"/>
                  </a:cubicBezTo>
                  <a:cubicBezTo>
                    <a:pt x="1711" y="1207"/>
                    <a:pt x="1711" y="1207"/>
                    <a:pt x="1711" y="1207"/>
                  </a:cubicBezTo>
                  <a:cubicBezTo>
                    <a:pt x="0" y="1207"/>
                    <a:pt x="0" y="1207"/>
                    <a:pt x="0" y="1207"/>
                  </a:cubicBezTo>
                  <a:cubicBezTo>
                    <a:pt x="2" y="1214"/>
                    <a:pt x="5" y="1220"/>
                    <a:pt x="8" y="1226"/>
                  </a:cubicBezTo>
                  <a:cubicBezTo>
                    <a:pt x="1730" y="1226"/>
                    <a:pt x="1730" y="1226"/>
                    <a:pt x="1730" y="1226"/>
                  </a:cubicBezTo>
                  <a:cubicBezTo>
                    <a:pt x="1730" y="0"/>
                    <a:pt x="1730" y="0"/>
                    <a:pt x="1730" y="0"/>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6" name="Freeform 13"/>
            <p:cNvSpPr>
              <a:spLocks/>
            </p:cNvSpPr>
            <p:nvPr userDrawn="1"/>
          </p:nvSpPr>
          <p:spPr bwMode="gray">
            <a:xfrm>
              <a:off x="7670801" y="3711575"/>
              <a:ext cx="585788" cy="2347913"/>
            </a:xfrm>
            <a:custGeom>
              <a:avLst/>
              <a:gdLst>
                <a:gd name="T0" fmla="*/ 325 w 325"/>
                <a:gd name="T1" fmla="*/ 0 h 1307"/>
                <a:gd name="T2" fmla="*/ 325 w 325"/>
                <a:gd name="T3" fmla="*/ 1202 h 1307"/>
                <a:gd name="T4" fmla="*/ 155 w 325"/>
                <a:gd name="T5" fmla="*/ 1202 h 1307"/>
                <a:gd name="T6" fmla="*/ 43 w 325"/>
                <a:gd name="T7" fmla="*/ 1307 h 1307"/>
                <a:gd name="T8" fmla="*/ 1 w 325"/>
                <a:gd name="T9" fmla="*/ 1235 h 1307"/>
                <a:gd name="T10" fmla="*/ 0 w 325"/>
                <a:gd name="T11" fmla="*/ 0 h 1307"/>
                <a:gd name="T12" fmla="*/ 325 w 325"/>
                <a:gd name="T13" fmla="*/ 0 h 1307"/>
              </a:gdLst>
              <a:ahLst/>
              <a:cxnLst>
                <a:cxn ang="0">
                  <a:pos x="T0" y="T1"/>
                </a:cxn>
                <a:cxn ang="0">
                  <a:pos x="T2" y="T3"/>
                </a:cxn>
                <a:cxn ang="0">
                  <a:pos x="T4" y="T5"/>
                </a:cxn>
                <a:cxn ang="0">
                  <a:pos x="T6" y="T7"/>
                </a:cxn>
                <a:cxn ang="0">
                  <a:pos x="T8" y="T9"/>
                </a:cxn>
                <a:cxn ang="0">
                  <a:pos x="T10" y="T11"/>
                </a:cxn>
                <a:cxn ang="0">
                  <a:pos x="T12" y="T13"/>
                </a:cxn>
              </a:cxnLst>
              <a:rect l="0" t="0" r="r" b="b"/>
              <a:pathLst>
                <a:path w="325" h="1307">
                  <a:moveTo>
                    <a:pt x="325" y="0"/>
                  </a:moveTo>
                  <a:cubicBezTo>
                    <a:pt x="325" y="1202"/>
                    <a:pt x="325" y="1202"/>
                    <a:pt x="325" y="1202"/>
                  </a:cubicBezTo>
                  <a:cubicBezTo>
                    <a:pt x="155" y="1202"/>
                    <a:pt x="155" y="1202"/>
                    <a:pt x="155" y="1202"/>
                  </a:cubicBezTo>
                  <a:cubicBezTo>
                    <a:pt x="93" y="1202"/>
                    <a:pt x="43" y="1245"/>
                    <a:pt x="43" y="1307"/>
                  </a:cubicBezTo>
                  <a:cubicBezTo>
                    <a:pt x="43" y="1307"/>
                    <a:pt x="1" y="1281"/>
                    <a:pt x="1" y="1235"/>
                  </a:cubicBezTo>
                  <a:cubicBezTo>
                    <a:pt x="1" y="1103"/>
                    <a:pt x="0" y="0"/>
                    <a:pt x="0" y="0"/>
                  </a:cubicBezTo>
                  <a:lnTo>
                    <a:pt x="325" y="0"/>
                  </a:lnTo>
                  <a:close/>
                </a:path>
              </a:pathLst>
            </a:custGeom>
            <a:solidFill>
              <a:srgbClr val="15A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7" name="Freeform 14"/>
            <p:cNvSpPr>
              <a:spLocks/>
            </p:cNvSpPr>
            <p:nvPr userDrawn="1"/>
          </p:nvSpPr>
          <p:spPr bwMode="gray">
            <a:xfrm>
              <a:off x="7670801" y="3490913"/>
              <a:ext cx="420688" cy="2432050"/>
            </a:xfrm>
            <a:custGeom>
              <a:avLst/>
              <a:gdLst>
                <a:gd name="T0" fmla="*/ 112 w 233"/>
                <a:gd name="T1" fmla="*/ 0 h 1354"/>
                <a:gd name="T2" fmla="*/ 0 w 233"/>
                <a:gd name="T3" fmla="*/ 112 h 1354"/>
                <a:gd name="T4" fmla="*/ 0 w 233"/>
                <a:gd name="T5" fmla="*/ 1354 h 1354"/>
                <a:gd name="T6" fmla="*/ 1 w 233"/>
                <a:gd name="T7" fmla="*/ 1354 h 1354"/>
                <a:gd name="T8" fmla="*/ 112 w 233"/>
                <a:gd name="T9" fmla="*/ 1251 h 1354"/>
                <a:gd name="T10" fmla="*/ 233 w 233"/>
                <a:gd name="T11" fmla="*/ 1251 h 1354"/>
                <a:gd name="T12" fmla="*/ 233 w 233"/>
                <a:gd name="T13" fmla="*/ 0 h 1354"/>
                <a:gd name="T14" fmla="*/ 112 w 233"/>
                <a:gd name="T15" fmla="*/ 0 h 13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 h="1354">
                  <a:moveTo>
                    <a:pt x="112" y="0"/>
                  </a:moveTo>
                  <a:cubicBezTo>
                    <a:pt x="50" y="0"/>
                    <a:pt x="0" y="50"/>
                    <a:pt x="0" y="112"/>
                  </a:cubicBezTo>
                  <a:cubicBezTo>
                    <a:pt x="0" y="1354"/>
                    <a:pt x="0" y="1354"/>
                    <a:pt x="0" y="1354"/>
                  </a:cubicBezTo>
                  <a:cubicBezTo>
                    <a:pt x="1" y="1354"/>
                    <a:pt x="1" y="1354"/>
                    <a:pt x="1" y="1354"/>
                  </a:cubicBezTo>
                  <a:cubicBezTo>
                    <a:pt x="5" y="1296"/>
                    <a:pt x="53" y="1251"/>
                    <a:pt x="112" y="1251"/>
                  </a:cubicBezTo>
                  <a:cubicBezTo>
                    <a:pt x="233" y="1251"/>
                    <a:pt x="233" y="1251"/>
                    <a:pt x="233" y="1251"/>
                  </a:cubicBezTo>
                  <a:cubicBezTo>
                    <a:pt x="233" y="0"/>
                    <a:pt x="233" y="0"/>
                    <a:pt x="233" y="0"/>
                  </a:cubicBezTo>
                  <a:lnTo>
                    <a:pt x="112"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8" name="Freeform 15"/>
            <p:cNvSpPr>
              <a:spLocks noEditPoints="1"/>
            </p:cNvSpPr>
            <p:nvPr userDrawn="1"/>
          </p:nvSpPr>
          <p:spPr bwMode="gray">
            <a:xfrm>
              <a:off x="8848726" y="3952875"/>
              <a:ext cx="1244600" cy="1892300"/>
            </a:xfrm>
            <a:custGeom>
              <a:avLst/>
              <a:gdLst>
                <a:gd name="T0" fmla="*/ 597 w 689"/>
                <a:gd name="T1" fmla="*/ 579 h 1054"/>
                <a:gd name="T2" fmla="*/ 624 w 689"/>
                <a:gd name="T3" fmla="*/ 548 h 1054"/>
                <a:gd name="T4" fmla="*/ 689 w 689"/>
                <a:gd name="T5" fmla="*/ 345 h 1054"/>
                <a:gd name="T6" fmla="*/ 0 w 689"/>
                <a:gd name="T7" fmla="*/ 345 h 1054"/>
                <a:gd name="T8" fmla="*/ 66 w 689"/>
                <a:gd name="T9" fmla="*/ 548 h 1054"/>
                <a:gd name="T10" fmla="*/ 93 w 689"/>
                <a:gd name="T11" fmla="*/ 579 h 1054"/>
                <a:gd name="T12" fmla="*/ 159 w 689"/>
                <a:gd name="T13" fmla="*/ 791 h 1054"/>
                <a:gd name="T14" fmla="*/ 171 w 689"/>
                <a:gd name="T15" fmla="*/ 834 h 1054"/>
                <a:gd name="T16" fmla="*/ 159 w 689"/>
                <a:gd name="T17" fmla="*/ 877 h 1054"/>
                <a:gd name="T18" fmla="*/ 159 w 689"/>
                <a:gd name="T19" fmla="*/ 918 h 1054"/>
                <a:gd name="T20" fmla="*/ 184 w 689"/>
                <a:gd name="T21" fmla="*/ 965 h 1054"/>
                <a:gd name="T22" fmla="*/ 345 w 689"/>
                <a:gd name="T23" fmla="*/ 1054 h 1054"/>
                <a:gd name="T24" fmla="*/ 506 w 689"/>
                <a:gd name="T25" fmla="*/ 965 h 1054"/>
                <a:gd name="T26" fmla="*/ 530 w 689"/>
                <a:gd name="T27" fmla="*/ 918 h 1054"/>
                <a:gd name="T28" fmla="*/ 530 w 689"/>
                <a:gd name="T29" fmla="*/ 877 h 1054"/>
                <a:gd name="T30" fmla="*/ 519 w 689"/>
                <a:gd name="T31" fmla="*/ 834 h 1054"/>
                <a:gd name="T32" fmla="*/ 530 w 689"/>
                <a:gd name="T33" fmla="*/ 791 h 1054"/>
                <a:gd name="T34" fmla="*/ 675 w 689"/>
                <a:gd name="T35" fmla="*/ 345 h 1054"/>
                <a:gd name="T36" fmla="*/ 606 w 689"/>
                <a:gd name="T37" fmla="*/ 546 h 1054"/>
                <a:gd name="T38" fmla="*/ 586 w 689"/>
                <a:gd name="T39" fmla="*/ 570 h 1054"/>
                <a:gd name="T40" fmla="*/ 442 w 689"/>
                <a:gd name="T41" fmla="*/ 767 h 1054"/>
                <a:gd name="T42" fmla="*/ 551 w 689"/>
                <a:gd name="T43" fmla="*/ 555 h 1054"/>
                <a:gd name="T44" fmla="*/ 556 w 689"/>
                <a:gd name="T45" fmla="*/ 549 h 1054"/>
                <a:gd name="T46" fmla="*/ 616 w 689"/>
                <a:gd name="T47" fmla="*/ 412 h 1054"/>
                <a:gd name="T48" fmla="*/ 630 w 689"/>
                <a:gd name="T49" fmla="*/ 398 h 1054"/>
                <a:gd name="T50" fmla="*/ 623 w 689"/>
                <a:gd name="T51" fmla="*/ 345 h 1054"/>
                <a:gd name="T52" fmla="*/ 382 w 689"/>
                <a:gd name="T53" fmla="*/ 16 h 1054"/>
                <a:gd name="T54" fmla="*/ 103 w 689"/>
                <a:gd name="T55" fmla="*/ 570 h 1054"/>
                <a:gd name="T56" fmla="*/ 83 w 689"/>
                <a:gd name="T57" fmla="*/ 546 h 1054"/>
                <a:gd name="T58" fmla="*/ 312 w 689"/>
                <a:gd name="T59" fmla="*/ 16 h 1054"/>
                <a:gd name="T60" fmla="*/ 609 w 689"/>
                <a:gd name="T61" fmla="*/ 345 h 1054"/>
                <a:gd name="T62" fmla="*/ 540 w 689"/>
                <a:gd name="T63" fmla="*/ 546 h 1054"/>
                <a:gd name="T64" fmla="*/ 520 w 689"/>
                <a:gd name="T65" fmla="*/ 570 h 1054"/>
                <a:gd name="T66" fmla="*/ 195 w 689"/>
                <a:gd name="T67" fmla="*/ 767 h 1054"/>
                <a:gd name="T68" fmla="*/ 173 w 689"/>
                <a:gd name="T69" fmla="*/ 791 h 1054"/>
                <a:gd name="T70" fmla="*/ 506 w 689"/>
                <a:gd name="T71" fmla="*/ 781 h 1054"/>
                <a:gd name="T72" fmla="*/ 516 w 689"/>
                <a:gd name="T73" fmla="*/ 813 h 1054"/>
                <a:gd name="T74" fmla="*/ 184 w 689"/>
                <a:gd name="T75" fmla="*/ 823 h 1054"/>
                <a:gd name="T76" fmla="*/ 173 w 689"/>
                <a:gd name="T77" fmla="*/ 791 h 1054"/>
                <a:gd name="T78" fmla="*/ 516 w 689"/>
                <a:gd name="T79" fmla="*/ 855 h 1054"/>
                <a:gd name="T80" fmla="*/ 506 w 689"/>
                <a:gd name="T81" fmla="*/ 887 h 1054"/>
                <a:gd name="T82" fmla="*/ 173 w 689"/>
                <a:gd name="T83" fmla="*/ 877 h 1054"/>
                <a:gd name="T84" fmla="*/ 184 w 689"/>
                <a:gd name="T85" fmla="*/ 844 h 1054"/>
                <a:gd name="T86" fmla="*/ 345 w 689"/>
                <a:gd name="T87" fmla="*/ 1040 h 1054"/>
                <a:gd name="T88" fmla="*/ 463 w 689"/>
                <a:gd name="T89" fmla="*/ 965 h 1054"/>
                <a:gd name="T90" fmla="*/ 516 w 689"/>
                <a:gd name="T91" fmla="*/ 940 h 1054"/>
                <a:gd name="T92" fmla="*/ 184 w 689"/>
                <a:gd name="T93" fmla="*/ 951 h 1054"/>
                <a:gd name="T94" fmla="*/ 173 w 689"/>
                <a:gd name="T95" fmla="*/ 918 h 1054"/>
                <a:gd name="T96" fmla="*/ 506 w 689"/>
                <a:gd name="T97" fmla="*/ 908 h 1054"/>
                <a:gd name="T98" fmla="*/ 516 w 689"/>
                <a:gd name="T99" fmla="*/ 940 h 10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89" h="1054">
                  <a:moveTo>
                    <a:pt x="509" y="767"/>
                  </a:moveTo>
                  <a:cubicBezTo>
                    <a:pt x="514" y="693"/>
                    <a:pt x="566" y="618"/>
                    <a:pt x="597" y="579"/>
                  </a:cubicBezTo>
                  <a:cubicBezTo>
                    <a:pt x="604" y="571"/>
                    <a:pt x="611" y="563"/>
                    <a:pt x="617" y="555"/>
                  </a:cubicBezTo>
                  <a:cubicBezTo>
                    <a:pt x="624" y="548"/>
                    <a:pt x="624" y="548"/>
                    <a:pt x="624" y="548"/>
                  </a:cubicBezTo>
                  <a:cubicBezTo>
                    <a:pt x="623" y="548"/>
                    <a:pt x="623" y="548"/>
                    <a:pt x="623" y="548"/>
                  </a:cubicBezTo>
                  <a:cubicBezTo>
                    <a:pt x="666" y="488"/>
                    <a:pt x="689" y="418"/>
                    <a:pt x="689" y="345"/>
                  </a:cubicBezTo>
                  <a:cubicBezTo>
                    <a:pt x="689" y="155"/>
                    <a:pt x="535" y="0"/>
                    <a:pt x="345" y="0"/>
                  </a:cubicBezTo>
                  <a:cubicBezTo>
                    <a:pt x="155" y="0"/>
                    <a:pt x="0" y="155"/>
                    <a:pt x="0" y="345"/>
                  </a:cubicBezTo>
                  <a:cubicBezTo>
                    <a:pt x="0" y="418"/>
                    <a:pt x="23" y="488"/>
                    <a:pt x="67" y="547"/>
                  </a:cubicBezTo>
                  <a:cubicBezTo>
                    <a:pt x="66" y="548"/>
                    <a:pt x="66" y="548"/>
                    <a:pt x="66" y="548"/>
                  </a:cubicBezTo>
                  <a:cubicBezTo>
                    <a:pt x="72" y="555"/>
                    <a:pt x="72" y="555"/>
                    <a:pt x="72" y="555"/>
                  </a:cubicBezTo>
                  <a:cubicBezTo>
                    <a:pt x="79" y="563"/>
                    <a:pt x="85" y="571"/>
                    <a:pt x="93" y="579"/>
                  </a:cubicBezTo>
                  <a:cubicBezTo>
                    <a:pt x="123" y="618"/>
                    <a:pt x="175" y="693"/>
                    <a:pt x="181" y="767"/>
                  </a:cubicBezTo>
                  <a:cubicBezTo>
                    <a:pt x="165" y="768"/>
                    <a:pt x="159" y="782"/>
                    <a:pt x="159" y="791"/>
                  </a:cubicBezTo>
                  <a:cubicBezTo>
                    <a:pt x="159" y="813"/>
                    <a:pt x="159" y="813"/>
                    <a:pt x="159" y="813"/>
                  </a:cubicBezTo>
                  <a:cubicBezTo>
                    <a:pt x="159" y="824"/>
                    <a:pt x="164" y="830"/>
                    <a:pt x="171" y="834"/>
                  </a:cubicBezTo>
                  <a:cubicBezTo>
                    <a:pt x="163" y="839"/>
                    <a:pt x="159" y="848"/>
                    <a:pt x="159" y="855"/>
                  </a:cubicBezTo>
                  <a:cubicBezTo>
                    <a:pt x="159" y="877"/>
                    <a:pt x="159" y="877"/>
                    <a:pt x="159" y="877"/>
                  </a:cubicBezTo>
                  <a:cubicBezTo>
                    <a:pt x="159" y="887"/>
                    <a:pt x="164" y="894"/>
                    <a:pt x="171" y="897"/>
                  </a:cubicBezTo>
                  <a:cubicBezTo>
                    <a:pt x="163" y="902"/>
                    <a:pt x="159" y="911"/>
                    <a:pt x="159" y="918"/>
                  </a:cubicBezTo>
                  <a:cubicBezTo>
                    <a:pt x="159" y="940"/>
                    <a:pt x="159" y="940"/>
                    <a:pt x="159" y="940"/>
                  </a:cubicBezTo>
                  <a:cubicBezTo>
                    <a:pt x="159" y="958"/>
                    <a:pt x="174" y="965"/>
                    <a:pt x="184" y="965"/>
                  </a:cubicBezTo>
                  <a:cubicBezTo>
                    <a:pt x="212" y="965"/>
                    <a:pt x="212" y="965"/>
                    <a:pt x="212" y="965"/>
                  </a:cubicBezTo>
                  <a:cubicBezTo>
                    <a:pt x="226" y="1022"/>
                    <a:pt x="273" y="1054"/>
                    <a:pt x="345" y="1054"/>
                  </a:cubicBezTo>
                  <a:cubicBezTo>
                    <a:pt x="417" y="1054"/>
                    <a:pt x="464" y="1022"/>
                    <a:pt x="478" y="965"/>
                  </a:cubicBezTo>
                  <a:cubicBezTo>
                    <a:pt x="506" y="965"/>
                    <a:pt x="506" y="965"/>
                    <a:pt x="506" y="965"/>
                  </a:cubicBezTo>
                  <a:cubicBezTo>
                    <a:pt x="524" y="965"/>
                    <a:pt x="530" y="950"/>
                    <a:pt x="530" y="940"/>
                  </a:cubicBezTo>
                  <a:cubicBezTo>
                    <a:pt x="530" y="918"/>
                    <a:pt x="530" y="918"/>
                    <a:pt x="530" y="918"/>
                  </a:cubicBezTo>
                  <a:cubicBezTo>
                    <a:pt x="530" y="908"/>
                    <a:pt x="525" y="901"/>
                    <a:pt x="519" y="898"/>
                  </a:cubicBezTo>
                  <a:cubicBezTo>
                    <a:pt x="527" y="893"/>
                    <a:pt x="530" y="883"/>
                    <a:pt x="530" y="877"/>
                  </a:cubicBezTo>
                  <a:cubicBezTo>
                    <a:pt x="530" y="855"/>
                    <a:pt x="530" y="855"/>
                    <a:pt x="530" y="855"/>
                  </a:cubicBezTo>
                  <a:cubicBezTo>
                    <a:pt x="530" y="844"/>
                    <a:pt x="525" y="838"/>
                    <a:pt x="519" y="834"/>
                  </a:cubicBezTo>
                  <a:cubicBezTo>
                    <a:pt x="527" y="829"/>
                    <a:pt x="530" y="820"/>
                    <a:pt x="530" y="813"/>
                  </a:cubicBezTo>
                  <a:cubicBezTo>
                    <a:pt x="530" y="791"/>
                    <a:pt x="530" y="791"/>
                    <a:pt x="530" y="791"/>
                  </a:cubicBezTo>
                  <a:cubicBezTo>
                    <a:pt x="530" y="775"/>
                    <a:pt x="518" y="768"/>
                    <a:pt x="509" y="767"/>
                  </a:cubicBezTo>
                  <a:close/>
                  <a:moveTo>
                    <a:pt x="675" y="345"/>
                  </a:moveTo>
                  <a:cubicBezTo>
                    <a:pt x="675" y="418"/>
                    <a:pt x="652" y="487"/>
                    <a:pt x="607" y="546"/>
                  </a:cubicBezTo>
                  <a:cubicBezTo>
                    <a:pt x="606" y="546"/>
                    <a:pt x="606" y="546"/>
                    <a:pt x="606" y="546"/>
                  </a:cubicBezTo>
                  <a:cubicBezTo>
                    <a:pt x="600" y="554"/>
                    <a:pt x="594" y="562"/>
                    <a:pt x="587" y="570"/>
                  </a:cubicBezTo>
                  <a:cubicBezTo>
                    <a:pt x="586" y="570"/>
                    <a:pt x="586" y="570"/>
                    <a:pt x="586" y="570"/>
                  </a:cubicBezTo>
                  <a:cubicBezTo>
                    <a:pt x="554" y="610"/>
                    <a:pt x="500" y="689"/>
                    <a:pt x="495" y="767"/>
                  </a:cubicBezTo>
                  <a:cubicBezTo>
                    <a:pt x="442" y="767"/>
                    <a:pt x="442" y="767"/>
                    <a:pt x="442" y="767"/>
                  </a:cubicBezTo>
                  <a:cubicBezTo>
                    <a:pt x="448" y="693"/>
                    <a:pt x="499" y="618"/>
                    <a:pt x="530" y="579"/>
                  </a:cubicBezTo>
                  <a:cubicBezTo>
                    <a:pt x="537" y="571"/>
                    <a:pt x="544" y="563"/>
                    <a:pt x="551" y="555"/>
                  </a:cubicBezTo>
                  <a:cubicBezTo>
                    <a:pt x="551" y="555"/>
                    <a:pt x="551" y="554"/>
                    <a:pt x="551" y="554"/>
                  </a:cubicBezTo>
                  <a:cubicBezTo>
                    <a:pt x="556" y="549"/>
                    <a:pt x="556" y="549"/>
                    <a:pt x="556" y="549"/>
                  </a:cubicBezTo>
                  <a:cubicBezTo>
                    <a:pt x="555" y="549"/>
                    <a:pt x="555" y="549"/>
                    <a:pt x="555" y="549"/>
                  </a:cubicBezTo>
                  <a:cubicBezTo>
                    <a:pt x="586" y="508"/>
                    <a:pt x="606" y="461"/>
                    <a:pt x="616" y="412"/>
                  </a:cubicBezTo>
                  <a:cubicBezTo>
                    <a:pt x="630" y="412"/>
                    <a:pt x="630" y="412"/>
                    <a:pt x="630" y="412"/>
                  </a:cubicBezTo>
                  <a:cubicBezTo>
                    <a:pt x="630" y="398"/>
                    <a:pt x="630" y="398"/>
                    <a:pt x="630" y="398"/>
                  </a:cubicBezTo>
                  <a:cubicBezTo>
                    <a:pt x="619" y="398"/>
                    <a:pt x="619" y="398"/>
                    <a:pt x="619" y="398"/>
                  </a:cubicBezTo>
                  <a:cubicBezTo>
                    <a:pt x="621" y="380"/>
                    <a:pt x="623" y="363"/>
                    <a:pt x="623" y="345"/>
                  </a:cubicBezTo>
                  <a:cubicBezTo>
                    <a:pt x="623" y="259"/>
                    <a:pt x="591" y="176"/>
                    <a:pt x="533" y="113"/>
                  </a:cubicBezTo>
                  <a:cubicBezTo>
                    <a:pt x="492" y="67"/>
                    <a:pt x="440" y="35"/>
                    <a:pt x="382" y="16"/>
                  </a:cubicBezTo>
                  <a:cubicBezTo>
                    <a:pt x="547" y="35"/>
                    <a:pt x="675" y="175"/>
                    <a:pt x="675" y="345"/>
                  </a:cubicBezTo>
                  <a:close/>
                  <a:moveTo>
                    <a:pt x="103" y="570"/>
                  </a:moveTo>
                  <a:cubicBezTo>
                    <a:pt x="96" y="562"/>
                    <a:pt x="89" y="554"/>
                    <a:pt x="83" y="546"/>
                  </a:cubicBezTo>
                  <a:cubicBezTo>
                    <a:pt x="83" y="546"/>
                    <a:pt x="83" y="546"/>
                    <a:pt x="83" y="546"/>
                  </a:cubicBezTo>
                  <a:cubicBezTo>
                    <a:pt x="38" y="487"/>
                    <a:pt x="14" y="418"/>
                    <a:pt x="14" y="345"/>
                  </a:cubicBezTo>
                  <a:cubicBezTo>
                    <a:pt x="14" y="174"/>
                    <a:pt x="145" y="33"/>
                    <a:pt x="312" y="16"/>
                  </a:cubicBezTo>
                  <a:cubicBezTo>
                    <a:pt x="392" y="24"/>
                    <a:pt x="467" y="62"/>
                    <a:pt x="522" y="122"/>
                  </a:cubicBezTo>
                  <a:cubicBezTo>
                    <a:pt x="578" y="183"/>
                    <a:pt x="609" y="262"/>
                    <a:pt x="609" y="345"/>
                  </a:cubicBezTo>
                  <a:cubicBezTo>
                    <a:pt x="609" y="418"/>
                    <a:pt x="585" y="487"/>
                    <a:pt x="541" y="546"/>
                  </a:cubicBezTo>
                  <a:cubicBezTo>
                    <a:pt x="540" y="546"/>
                    <a:pt x="540" y="546"/>
                    <a:pt x="540" y="546"/>
                  </a:cubicBezTo>
                  <a:cubicBezTo>
                    <a:pt x="534" y="554"/>
                    <a:pt x="527" y="562"/>
                    <a:pt x="520" y="570"/>
                  </a:cubicBezTo>
                  <a:cubicBezTo>
                    <a:pt x="520" y="570"/>
                    <a:pt x="520" y="570"/>
                    <a:pt x="520" y="570"/>
                  </a:cubicBezTo>
                  <a:cubicBezTo>
                    <a:pt x="487" y="611"/>
                    <a:pt x="434" y="689"/>
                    <a:pt x="428" y="767"/>
                  </a:cubicBezTo>
                  <a:cubicBezTo>
                    <a:pt x="195" y="767"/>
                    <a:pt x="195" y="767"/>
                    <a:pt x="195" y="767"/>
                  </a:cubicBezTo>
                  <a:cubicBezTo>
                    <a:pt x="189" y="689"/>
                    <a:pt x="135" y="610"/>
                    <a:pt x="103" y="570"/>
                  </a:cubicBezTo>
                  <a:close/>
                  <a:moveTo>
                    <a:pt x="173" y="791"/>
                  </a:moveTo>
                  <a:cubicBezTo>
                    <a:pt x="173" y="789"/>
                    <a:pt x="174" y="781"/>
                    <a:pt x="184" y="781"/>
                  </a:cubicBezTo>
                  <a:cubicBezTo>
                    <a:pt x="506" y="781"/>
                    <a:pt x="506" y="781"/>
                    <a:pt x="506" y="781"/>
                  </a:cubicBezTo>
                  <a:cubicBezTo>
                    <a:pt x="508" y="781"/>
                    <a:pt x="516" y="781"/>
                    <a:pt x="516" y="791"/>
                  </a:cubicBezTo>
                  <a:cubicBezTo>
                    <a:pt x="516" y="813"/>
                    <a:pt x="516" y="813"/>
                    <a:pt x="516" y="813"/>
                  </a:cubicBezTo>
                  <a:cubicBezTo>
                    <a:pt x="516" y="816"/>
                    <a:pt x="515" y="823"/>
                    <a:pt x="506" y="823"/>
                  </a:cubicBezTo>
                  <a:cubicBezTo>
                    <a:pt x="184" y="823"/>
                    <a:pt x="184" y="823"/>
                    <a:pt x="184" y="823"/>
                  </a:cubicBezTo>
                  <a:cubicBezTo>
                    <a:pt x="182" y="823"/>
                    <a:pt x="173" y="823"/>
                    <a:pt x="173" y="813"/>
                  </a:cubicBezTo>
                  <a:lnTo>
                    <a:pt x="173" y="791"/>
                  </a:lnTo>
                  <a:close/>
                  <a:moveTo>
                    <a:pt x="506" y="844"/>
                  </a:moveTo>
                  <a:cubicBezTo>
                    <a:pt x="509" y="844"/>
                    <a:pt x="516" y="845"/>
                    <a:pt x="516" y="855"/>
                  </a:cubicBezTo>
                  <a:cubicBezTo>
                    <a:pt x="516" y="877"/>
                    <a:pt x="516" y="877"/>
                    <a:pt x="516" y="877"/>
                  </a:cubicBezTo>
                  <a:cubicBezTo>
                    <a:pt x="516" y="878"/>
                    <a:pt x="516" y="887"/>
                    <a:pt x="506" y="887"/>
                  </a:cubicBezTo>
                  <a:cubicBezTo>
                    <a:pt x="184" y="887"/>
                    <a:pt x="184" y="887"/>
                    <a:pt x="184" y="887"/>
                  </a:cubicBezTo>
                  <a:cubicBezTo>
                    <a:pt x="182" y="887"/>
                    <a:pt x="173" y="887"/>
                    <a:pt x="173" y="877"/>
                  </a:cubicBezTo>
                  <a:cubicBezTo>
                    <a:pt x="173" y="855"/>
                    <a:pt x="173" y="855"/>
                    <a:pt x="173" y="855"/>
                  </a:cubicBezTo>
                  <a:cubicBezTo>
                    <a:pt x="173" y="852"/>
                    <a:pt x="174" y="844"/>
                    <a:pt x="184" y="844"/>
                  </a:cubicBezTo>
                  <a:lnTo>
                    <a:pt x="506" y="844"/>
                  </a:lnTo>
                  <a:close/>
                  <a:moveTo>
                    <a:pt x="345" y="1040"/>
                  </a:moveTo>
                  <a:cubicBezTo>
                    <a:pt x="280" y="1040"/>
                    <a:pt x="240" y="1014"/>
                    <a:pt x="226" y="965"/>
                  </a:cubicBezTo>
                  <a:cubicBezTo>
                    <a:pt x="463" y="965"/>
                    <a:pt x="463" y="965"/>
                    <a:pt x="463" y="965"/>
                  </a:cubicBezTo>
                  <a:cubicBezTo>
                    <a:pt x="450" y="1014"/>
                    <a:pt x="409" y="1040"/>
                    <a:pt x="345" y="1040"/>
                  </a:cubicBezTo>
                  <a:close/>
                  <a:moveTo>
                    <a:pt x="516" y="940"/>
                  </a:moveTo>
                  <a:cubicBezTo>
                    <a:pt x="516" y="942"/>
                    <a:pt x="516" y="951"/>
                    <a:pt x="506" y="951"/>
                  </a:cubicBezTo>
                  <a:cubicBezTo>
                    <a:pt x="184" y="951"/>
                    <a:pt x="184" y="951"/>
                    <a:pt x="184" y="951"/>
                  </a:cubicBezTo>
                  <a:cubicBezTo>
                    <a:pt x="182" y="951"/>
                    <a:pt x="173" y="950"/>
                    <a:pt x="173" y="940"/>
                  </a:cubicBezTo>
                  <a:cubicBezTo>
                    <a:pt x="173" y="918"/>
                    <a:pt x="173" y="918"/>
                    <a:pt x="173" y="918"/>
                  </a:cubicBezTo>
                  <a:cubicBezTo>
                    <a:pt x="173" y="917"/>
                    <a:pt x="174" y="908"/>
                    <a:pt x="184" y="908"/>
                  </a:cubicBezTo>
                  <a:cubicBezTo>
                    <a:pt x="506" y="908"/>
                    <a:pt x="506" y="908"/>
                    <a:pt x="506" y="908"/>
                  </a:cubicBezTo>
                  <a:cubicBezTo>
                    <a:pt x="508" y="908"/>
                    <a:pt x="516" y="908"/>
                    <a:pt x="516" y="918"/>
                  </a:cubicBezTo>
                  <a:lnTo>
                    <a:pt x="516" y="94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9" name="Rectangle 16"/>
            <p:cNvSpPr>
              <a:spLocks noChangeArrowheads="1"/>
            </p:cNvSpPr>
            <p:nvPr userDrawn="1"/>
          </p:nvSpPr>
          <p:spPr bwMode="gray">
            <a:xfrm>
              <a:off x="9882188" y="5368925"/>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0" name="Rectangle 17"/>
            <p:cNvSpPr>
              <a:spLocks noChangeArrowheads="1"/>
            </p:cNvSpPr>
            <p:nvPr userDrawn="1"/>
          </p:nvSpPr>
          <p:spPr bwMode="gray">
            <a:xfrm>
              <a:off x="9950451" y="54943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40" name="Rectangle 18"/>
            <p:cNvSpPr>
              <a:spLocks noChangeArrowheads="1"/>
            </p:cNvSpPr>
            <p:nvPr userDrawn="1"/>
          </p:nvSpPr>
          <p:spPr bwMode="gray">
            <a:xfrm>
              <a:off x="9950451" y="55610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41" name="Rectangle 19"/>
            <p:cNvSpPr>
              <a:spLocks noChangeArrowheads="1"/>
            </p:cNvSpPr>
            <p:nvPr userDrawn="1"/>
          </p:nvSpPr>
          <p:spPr bwMode="gray">
            <a:xfrm>
              <a:off x="9950451" y="5426075"/>
              <a:ext cx="25400" cy="34925"/>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42" name="Rectangle 20"/>
            <p:cNvSpPr>
              <a:spLocks noChangeArrowheads="1"/>
            </p:cNvSpPr>
            <p:nvPr userDrawn="1"/>
          </p:nvSpPr>
          <p:spPr bwMode="gray">
            <a:xfrm>
              <a:off x="9950451" y="56276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43" name="Rectangle 21"/>
            <p:cNvSpPr>
              <a:spLocks noChangeArrowheads="1"/>
            </p:cNvSpPr>
            <p:nvPr userDrawn="1"/>
          </p:nvSpPr>
          <p:spPr bwMode="gray">
            <a:xfrm>
              <a:off x="9950451" y="57610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44" name="Rectangle 22"/>
            <p:cNvSpPr>
              <a:spLocks noChangeArrowheads="1"/>
            </p:cNvSpPr>
            <p:nvPr userDrawn="1"/>
          </p:nvSpPr>
          <p:spPr bwMode="gray">
            <a:xfrm>
              <a:off x="9950451" y="569436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45" name="Rectangle 23"/>
            <p:cNvSpPr>
              <a:spLocks noChangeArrowheads="1"/>
            </p:cNvSpPr>
            <p:nvPr userDrawn="1"/>
          </p:nvSpPr>
          <p:spPr bwMode="gray">
            <a:xfrm>
              <a:off x="9882188" y="5827713"/>
              <a:ext cx="161925" cy="238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46" name="Rectangle 24"/>
            <p:cNvSpPr>
              <a:spLocks noChangeArrowheads="1"/>
            </p:cNvSpPr>
            <p:nvPr userDrawn="1"/>
          </p:nvSpPr>
          <p:spPr bwMode="gray">
            <a:xfrm>
              <a:off x="8451851" y="41084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47" name="Rectangle 25"/>
            <p:cNvSpPr>
              <a:spLocks noChangeArrowheads="1"/>
            </p:cNvSpPr>
            <p:nvPr userDrawn="1"/>
          </p:nvSpPr>
          <p:spPr bwMode="gray">
            <a:xfrm>
              <a:off x="8451851" y="48180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48" name="Rectangle 26"/>
            <p:cNvSpPr>
              <a:spLocks noChangeArrowheads="1"/>
            </p:cNvSpPr>
            <p:nvPr userDrawn="1"/>
          </p:nvSpPr>
          <p:spPr bwMode="gray">
            <a:xfrm>
              <a:off x="8451851" y="46243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49" name="Rectangle 27"/>
            <p:cNvSpPr>
              <a:spLocks noChangeArrowheads="1"/>
            </p:cNvSpPr>
            <p:nvPr userDrawn="1"/>
          </p:nvSpPr>
          <p:spPr bwMode="gray">
            <a:xfrm>
              <a:off x="8451851" y="47529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50" name="Rectangle 28"/>
            <p:cNvSpPr>
              <a:spLocks noChangeArrowheads="1"/>
            </p:cNvSpPr>
            <p:nvPr userDrawn="1"/>
          </p:nvSpPr>
          <p:spPr bwMode="gray">
            <a:xfrm>
              <a:off x="8451851" y="46878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51" name="Rectangle 29"/>
            <p:cNvSpPr>
              <a:spLocks noChangeArrowheads="1"/>
            </p:cNvSpPr>
            <p:nvPr userDrawn="1"/>
          </p:nvSpPr>
          <p:spPr bwMode="gray">
            <a:xfrm>
              <a:off x="8451851" y="4560888"/>
              <a:ext cx="25400" cy="3016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52" name="Rectangle 30"/>
            <p:cNvSpPr>
              <a:spLocks noChangeArrowheads="1"/>
            </p:cNvSpPr>
            <p:nvPr userDrawn="1"/>
          </p:nvSpPr>
          <p:spPr bwMode="gray">
            <a:xfrm>
              <a:off x="8451851" y="430212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53" name="Rectangle 31"/>
            <p:cNvSpPr>
              <a:spLocks noChangeArrowheads="1"/>
            </p:cNvSpPr>
            <p:nvPr userDrawn="1"/>
          </p:nvSpPr>
          <p:spPr bwMode="gray">
            <a:xfrm>
              <a:off x="8451851" y="41735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54" name="Rectangle 32"/>
            <p:cNvSpPr>
              <a:spLocks noChangeArrowheads="1"/>
            </p:cNvSpPr>
            <p:nvPr userDrawn="1"/>
          </p:nvSpPr>
          <p:spPr bwMode="gray">
            <a:xfrm>
              <a:off x="8451851" y="449580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55" name="Rectangle 33"/>
            <p:cNvSpPr>
              <a:spLocks noChangeArrowheads="1"/>
            </p:cNvSpPr>
            <p:nvPr userDrawn="1"/>
          </p:nvSpPr>
          <p:spPr bwMode="gray">
            <a:xfrm>
              <a:off x="8451851" y="42386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56" name="Rectangle 34"/>
            <p:cNvSpPr>
              <a:spLocks noChangeArrowheads="1"/>
            </p:cNvSpPr>
            <p:nvPr userDrawn="1"/>
          </p:nvSpPr>
          <p:spPr bwMode="gray">
            <a:xfrm>
              <a:off x="8451851" y="43672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57" name="Rectangle 35"/>
            <p:cNvSpPr>
              <a:spLocks noChangeArrowheads="1"/>
            </p:cNvSpPr>
            <p:nvPr userDrawn="1"/>
          </p:nvSpPr>
          <p:spPr bwMode="gray">
            <a:xfrm>
              <a:off x="8451851" y="48831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58" name="Rectangle 36"/>
            <p:cNvSpPr>
              <a:spLocks noChangeArrowheads="1"/>
            </p:cNvSpPr>
            <p:nvPr userDrawn="1"/>
          </p:nvSpPr>
          <p:spPr bwMode="gray">
            <a:xfrm>
              <a:off x="8451851" y="44323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59" name="Rectangle 37"/>
            <p:cNvSpPr>
              <a:spLocks noChangeArrowheads="1"/>
            </p:cNvSpPr>
            <p:nvPr userDrawn="1"/>
          </p:nvSpPr>
          <p:spPr bwMode="gray">
            <a:xfrm>
              <a:off x="8451851" y="54641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60" name="Rectangle 38"/>
            <p:cNvSpPr>
              <a:spLocks noChangeArrowheads="1"/>
            </p:cNvSpPr>
            <p:nvPr userDrawn="1"/>
          </p:nvSpPr>
          <p:spPr bwMode="gray">
            <a:xfrm>
              <a:off x="8451851" y="53990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61" name="Rectangle 39"/>
            <p:cNvSpPr>
              <a:spLocks noChangeArrowheads="1"/>
            </p:cNvSpPr>
            <p:nvPr userDrawn="1"/>
          </p:nvSpPr>
          <p:spPr bwMode="gray">
            <a:xfrm>
              <a:off x="8451851" y="55292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62" name="Rectangle 40"/>
            <p:cNvSpPr>
              <a:spLocks noChangeArrowheads="1"/>
            </p:cNvSpPr>
            <p:nvPr userDrawn="1"/>
          </p:nvSpPr>
          <p:spPr bwMode="gray">
            <a:xfrm>
              <a:off x="8451851" y="55943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63" name="Rectangle 41"/>
            <p:cNvSpPr>
              <a:spLocks noChangeArrowheads="1"/>
            </p:cNvSpPr>
            <p:nvPr userDrawn="1"/>
          </p:nvSpPr>
          <p:spPr bwMode="gray">
            <a:xfrm>
              <a:off x="8451851" y="494665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64" name="Rectangle 42"/>
            <p:cNvSpPr>
              <a:spLocks noChangeArrowheads="1"/>
            </p:cNvSpPr>
            <p:nvPr userDrawn="1"/>
          </p:nvSpPr>
          <p:spPr bwMode="gray">
            <a:xfrm>
              <a:off x="8451851" y="53355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65" name="Rectangle 43"/>
            <p:cNvSpPr>
              <a:spLocks noChangeArrowheads="1"/>
            </p:cNvSpPr>
            <p:nvPr userDrawn="1"/>
          </p:nvSpPr>
          <p:spPr bwMode="gray">
            <a:xfrm>
              <a:off x="8451851" y="56578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66" name="Rectangle 44"/>
            <p:cNvSpPr>
              <a:spLocks noChangeArrowheads="1"/>
            </p:cNvSpPr>
            <p:nvPr userDrawn="1"/>
          </p:nvSpPr>
          <p:spPr bwMode="gray">
            <a:xfrm>
              <a:off x="8451851" y="52705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67" name="Rectangle 45"/>
            <p:cNvSpPr>
              <a:spLocks noChangeArrowheads="1"/>
            </p:cNvSpPr>
            <p:nvPr userDrawn="1"/>
          </p:nvSpPr>
          <p:spPr bwMode="gray">
            <a:xfrm>
              <a:off x="8451851" y="50768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68" name="Rectangle 46"/>
            <p:cNvSpPr>
              <a:spLocks noChangeArrowheads="1"/>
            </p:cNvSpPr>
            <p:nvPr userDrawn="1"/>
          </p:nvSpPr>
          <p:spPr bwMode="gray">
            <a:xfrm>
              <a:off x="8451851" y="50117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69" name="Rectangle 47"/>
            <p:cNvSpPr>
              <a:spLocks noChangeArrowheads="1"/>
            </p:cNvSpPr>
            <p:nvPr userDrawn="1"/>
          </p:nvSpPr>
          <p:spPr bwMode="gray">
            <a:xfrm>
              <a:off x="8451851" y="51419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70" name="Rectangle 48"/>
            <p:cNvSpPr>
              <a:spLocks noChangeArrowheads="1"/>
            </p:cNvSpPr>
            <p:nvPr userDrawn="1"/>
          </p:nvSpPr>
          <p:spPr bwMode="gray">
            <a:xfrm>
              <a:off x="8451851" y="52054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71" name="Rectangle 49"/>
            <p:cNvSpPr>
              <a:spLocks noChangeArrowheads="1"/>
            </p:cNvSpPr>
            <p:nvPr userDrawn="1"/>
          </p:nvSpPr>
          <p:spPr bwMode="gray">
            <a:xfrm>
              <a:off x="8383588" y="572135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96" name="Rectangle 50"/>
            <p:cNvSpPr>
              <a:spLocks noChangeArrowheads="1"/>
            </p:cNvSpPr>
            <p:nvPr userDrawn="1"/>
          </p:nvSpPr>
          <p:spPr bwMode="gray">
            <a:xfrm>
              <a:off x="8383588" y="405130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97" name="Rectangle 51"/>
            <p:cNvSpPr>
              <a:spLocks noChangeArrowheads="1"/>
            </p:cNvSpPr>
            <p:nvPr userDrawn="1"/>
          </p:nvSpPr>
          <p:spPr bwMode="gray">
            <a:xfrm>
              <a:off x="98186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98" name="Rectangle 52"/>
            <p:cNvSpPr>
              <a:spLocks noChangeArrowheads="1"/>
            </p:cNvSpPr>
            <p:nvPr userDrawn="1"/>
          </p:nvSpPr>
          <p:spPr bwMode="gray">
            <a:xfrm>
              <a:off x="988536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99" name="Rectangle 53"/>
            <p:cNvSpPr>
              <a:spLocks noChangeArrowheads="1"/>
            </p:cNvSpPr>
            <p:nvPr userDrawn="1"/>
          </p:nvSpPr>
          <p:spPr bwMode="gray">
            <a:xfrm>
              <a:off x="97520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00" name="Rectangle 54"/>
            <p:cNvSpPr>
              <a:spLocks noChangeArrowheads="1"/>
            </p:cNvSpPr>
            <p:nvPr userDrawn="1"/>
          </p:nvSpPr>
          <p:spPr bwMode="gray">
            <a:xfrm>
              <a:off x="95519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01" name="Rectangle 55"/>
            <p:cNvSpPr>
              <a:spLocks noChangeArrowheads="1"/>
            </p:cNvSpPr>
            <p:nvPr userDrawn="1"/>
          </p:nvSpPr>
          <p:spPr bwMode="gray">
            <a:xfrm>
              <a:off x="968533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02" name="Rectangle 56"/>
            <p:cNvSpPr>
              <a:spLocks noChangeArrowheads="1"/>
            </p:cNvSpPr>
            <p:nvPr userDrawn="1"/>
          </p:nvSpPr>
          <p:spPr bwMode="gray">
            <a:xfrm>
              <a:off x="96186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03" name="Rectangle 57"/>
            <p:cNvSpPr>
              <a:spLocks noChangeArrowheads="1"/>
            </p:cNvSpPr>
            <p:nvPr userDrawn="1"/>
          </p:nvSpPr>
          <p:spPr bwMode="gray">
            <a:xfrm>
              <a:off x="102885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04" name="Rectangle 58"/>
            <p:cNvSpPr>
              <a:spLocks noChangeArrowheads="1"/>
            </p:cNvSpPr>
            <p:nvPr userDrawn="1"/>
          </p:nvSpPr>
          <p:spPr bwMode="gray">
            <a:xfrm>
              <a:off x="10356851"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05" name="Rectangle 59"/>
            <p:cNvSpPr>
              <a:spLocks noChangeArrowheads="1"/>
            </p:cNvSpPr>
            <p:nvPr userDrawn="1"/>
          </p:nvSpPr>
          <p:spPr bwMode="gray">
            <a:xfrm>
              <a:off x="100218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06" name="Rectangle 60"/>
            <p:cNvSpPr>
              <a:spLocks noChangeArrowheads="1"/>
            </p:cNvSpPr>
            <p:nvPr userDrawn="1"/>
          </p:nvSpPr>
          <p:spPr bwMode="gray">
            <a:xfrm>
              <a:off x="102219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07" name="Rectangle 61"/>
            <p:cNvSpPr>
              <a:spLocks noChangeArrowheads="1"/>
            </p:cNvSpPr>
            <p:nvPr userDrawn="1"/>
          </p:nvSpPr>
          <p:spPr bwMode="gray">
            <a:xfrm>
              <a:off x="10155238"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08" name="Rectangle 62"/>
            <p:cNvSpPr>
              <a:spLocks noChangeArrowheads="1"/>
            </p:cNvSpPr>
            <p:nvPr userDrawn="1"/>
          </p:nvSpPr>
          <p:spPr bwMode="gray">
            <a:xfrm>
              <a:off x="100885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09" name="Rectangle 63"/>
            <p:cNvSpPr>
              <a:spLocks noChangeArrowheads="1"/>
            </p:cNvSpPr>
            <p:nvPr userDrawn="1"/>
          </p:nvSpPr>
          <p:spPr bwMode="gray">
            <a:xfrm>
              <a:off x="9491663"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10" name="Rectangle 64"/>
            <p:cNvSpPr>
              <a:spLocks noChangeArrowheads="1"/>
            </p:cNvSpPr>
            <p:nvPr userDrawn="1"/>
          </p:nvSpPr>
          <p:spPr bwMode="gray">
            <a:xfrm>
              <a:off x="10423526"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11" name="Freeform 65"/>
            <p:cNvSpPr>
              <a:spLocks/>
            </p:cNvSpPr>
            <p:nvPr userDrawn="1"/>
          </p:nvSpPr>
          <p:spPr bwMode="gray">
            <a:xfrm>
              <a:off x="9024938" y="4117975"/>
              <a:ext cx="474663" cy="471488"/>
            </a:xfrm>
            <a:custGeom>
              <a:avLst/>
              <a:gdLst>
                <a:gd name="T0" fmla="*/ 249 w 263"/>
                <a:gd name="T1" fmla="*/ 14 h 263"/>
                <a:gd name="T2" fmla="*/ 256 w 263"/>
                <a:gd name="T3" fmla="*/ 14 h 263"/>
                <a:gd name="T4" fmla="*/ 263 w 263"/>
                <a:gd name="T5" fmla="*/ 8 h 263"/>
                <a:gd name="T6" fmla="*/ 256 w 263"/>
                <a:gd name="T7" fmla="*/ 0 h 263"/>
                <a:gd name="T8" fmla="*/ 249 w 263"/>
                <a:gd name="T9" fmla="*/ 0 h 263"/>
                <a:gd name="T10" fmla="*/ 0 w 263"/>
                <a:gd name="T11" fmla="*/ 250 h 263"/>
                <a:gd name="T12" fmla="*/ 0 w 263"/>
                <a:gd name="T13" fmla="*/ 256 h 263"/>
                <a:gd name="T14" fmla="*/ 7 w 263"/>
                <a:gd name="T15" fmla="*/ 263 h 263"/>
                <a:gd name="T16" fmla="*/ 7 w 263"/>
                <a:gd name="T17" fmla="*/ 263 h 263"/>
                <a:gd name="T18" fmla="*/ 14 w 263"/>
                <a:gd name="T19" fmla="*/ 255 h 263"/>
                <a:gd name="T20" fmla="*/ 14 w 263"/>
                <a:gd name="T21" fmla="*/ 250 h 263"/>
                <a:gd name="T22" fmla="*/ 249 w 263"/>
                <a:gd name="T23" fmla="*/ 14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3" h="263">
                  <a:moveTo>
                    <a:pt x="249" y="14"/>
                  </a:moveTo>
                  <a:cubicBezTo>
                    <a:pt x="252" y="14"/>
                    <a:pt x="254" y="14"/>
                    <a:pt x="256" y="14"/>
                  </a:cubicBezTo>
                  <a:cubicBezTo>
                    <a:pt x="260" y="14"/>
                    <a:pt x="263" y="11"/>
                    <a:pt x="263" y="8"/>
                  </a:cubicBezTo>
                  <a:cubicBezTo>
                    <a:pt x="263" y="4"/>
                    <a:pt x="260" y="1"/>
                    <a:pt x="256" y="0"/>
                  </a:cubicBezTo>
                  <a:cubicBezTo>
                    <a:pt x="254" y="0"/>
                    <a:pt x="252" y="0"/>
                    <a:pt x="249" y="0"/>
                  </a:cubicBezTo>
                  <a:cubicBezTo>
                    <a:pt x="112" y="0"/>
                    <a:pt x="0" y="112"/>
                    <a:pt x="0" y="250"/>
                  </a:cubicBezTo>
                  <a:cubicBezTo>
                    <a:pt x="0" y="252"/>
                    <a:pt x="0" y="254"/>
                    <a:pt x="0" y="256"/>
                  </a:cubicBezTo>
                  <a:cubicBezTo>
                    <a:pt x="0" y="260"/>
                    <a:pt x="3" y="263"/>
                    <a:pt x="7" y="263"/>
                  </a:cubicBezTo>
                  <a:cubicBezTo>
                    <a:pt x="7" y="263"/>
                    <a:pt x="7" y="263"/>
                    <a:pt x="7" y="263"/>
                  </a:cubicBezTo>
                  <a:cubicBezTo>
                    <a:pt x="11" y="263"/>
                    <a:pt x="14" y="259"/>
                    <a:pt x="14" y="255"/>
                  </a:cubicBezTo>
                  <a:cubicBezTo>
                    <a:pt x="14" y="254"/>
                    <a:pt x="14" y="252"/>
                    <a:pt x="14" y="250"/>
                  </a:cubicBezTo>
                  <a:cubicBezTo>
                    <a:pt x="14" y="120"/>
                    <a:pt x="119" y="14"/>
                    <a:pt x="249" y="14"/>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12" name="Freeform 66"/>
            <p:cNvSpPr>
              <a:spLocks/>
            </p:cNvSpPr>
            <p:nvPr userDrawn="1"/>
          </p:nvSpPr>
          <p:spPr bwMode="gray">
            <a:xfrm>
              <a:off x="8502651" y="5741988"/>
              <a:ext cx="112713" cy="114300"/>
            </a:xfrm>
            <a:custGeom>
              <a:avLst/>
              <a:gdLst>
                <a:gd name="T0" fmla="*/ 53 w 62"/>
                <a:gd name="T1" fmla="*/ 47 h 63"/>
                <a:gd name="T2" fmla="*/ 15 w 62"/>
                <a:gd name="T3" fmla="*/ 54 h 63"/>
                <a:gd name="T4" fmla="*/ 8 w 62"/>
                <a:gd name="T5" fmla="*/ 16 h 63"/>
                <a:gd name="T6" fmla="*/ 46 w 62"/>
                <a:gd name="T7" fmla="*/ 9 h 63"/>
                <a:gd name="T8" fmla="*/ 53 w 62"/>
                <a:gd name="T9" fmla="*/ 47 h 63"/>
              </a:gdLst>
              <a:ahLst/>
              <a:cxnLst>
                <a:cxn ang="0">
                  <a:pos x="T0" y="T1"/>
                </a:cxn>
                <a:cxn ang="0">
                  <a:pos x="T2" y="T3"/>
                </a:cxn>
                <a:cxn ang="0">
                  <a:pos x="T4" y="T5"/>
                </a:cxn>
                <a:cxn ang="0">
                  <a:pos x="T6" y="T7"/>
                </a:cxn>
                <a:cxn ang="0">
                  <a:pos x="T8" y="T9"/>
                </a:cxn>
              </a:cxnLst>
              <a:rect l="0" t="0" r="r" b="b"/>
              <a:pathLst>
                <a:path w="62" h="63">
                  <a:moveTo>
                    <a:pt x="53" y="47"/>
                  </a:moveTo>
                  <a:cubicBezTo>
                    <a:pt x="45" y="60"/>
                    <a:pt x="28" y="63"/>
                    <a:pt x="15" y="54"/>
                  </a:cubicBezTo>
                  <a:cubicBezTo>
                    <a:pt x="3" y="46"/>
                    <a:pt x="0" y="29"/>
                    <a:pt x="8" y="16"/>
                  </a:cubicBezTo>
                  <a:cubicBezTo>
                    <a:pt x="17" y="4"/>
                    <a:pt x="34" y="0"/>
                    <a:pt x="46" y="9"/>
                  </a:cubicBezTo>
                  <a:cubicBezTo>
                    <a:pt x="59" y="18"/>
                    <a:pt x="62" y="35"/>
                    <a:pt x="53" y="47"/>
                  </a:cubicBezTo>
                  <a:close/>
                </a:path>
              </a:pathLst>
            </a:custGeom>
            <a:solidFill>
              <a:srgbClr val="7A5E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13" name="Freeform 67"/>
            <p:cNvSpPr>
              <a:spLocks/>
            </p:cNvSpPr>
            <p:nvPr userDrawn="1"/>
          </p:nvSpPr>
          <p:spPr bwMode="gray">
            <a:xfrm>
              <a:off x="8559801" y="5329238"/>
              <a:ext cx="855663" cy="849313"/>
            </a:xfrm>
            <a:custGeom>
              <a:avLst/>
              <a:gdLst>
                <a:gd name="T0" fmla="*/ 57 w 473"/>
                <a:gd name="T1" fmla="*/ 132 h 473"/>
                <a:gd name="T2" fmla="*/ 133 w 473"/>
                <a:gd name="T3" fmla="*/ 415 h 473"/>
                <a:gd name="T4" fmla="*/ 416 w 473"/>
                <a:gd name="T5" fmla="*/ 340 h 473"/>
                <a:gd name="T6" fmla="*/ 340 w 473"/>
                <a:gd name="T7" fmla="*/ 57 h 473"/>
                <a:gd name="T8" fmla="*/ 57 w 473"/>
                <a:gd name="T9" fmla="*/ 132 h 473"/>
              </a:gdLst>
              <a:ahLst/>
              <a:cxnLst>
                <a:cxn ang="0">
                  <a:pos x="T0" y="T1"/>
                </a:cxn>
                <a:cxn ang="0">
                  <a:pos x="T2" y="T3"/>
                </a:cxn>
                <a:cxn ang="0">
                  <a:pos x="T4" y="T5"/>
                </a:cxn>
                <a:cxn ang="0">
                  <a:pos x="T6" y="T7"/>
                </a:cxn>
                <a:cxn ang="0">
                  <a:pos x="T8" y="T9"/>
                </a:cxn>
              </a:cxnLst>
              <a:rect l="0" t="0" r="r" b="b"/>
              <a:pathLst>
                <a:path w="473" h="473">
                  <a:moveTo>
                    <a:pt x="57" y="132"/>
                  </a:moveTo>
                  <a:cubicBezTo>
                    <a:pt x="0" y="231"/>
                    <a:pt x="34" y="358"/>
                    <a:pt x="133" y="415"/>
                  </a:cubicBezTo>
                  <a:cubicBezTo>
                    <a:pt x="232" y="473"/>
                    <a:pt x="358" y="439"/>
                    <a:pt x="416" y="340"/>
                  </a:cubicBezTo>
                  <a:cubicBezTo>
                    <a:pt x="473" y="241"/>
                    <a:pt x="439" y="114"/>
                    <a:pt x="340" y="57"/>
                  </a:cubicBezTo>
                  <a:cubicBezTo>
                    <a:pt x="241" y="0"/>
                    <a:pt x="115" y="33"/>
                    <a:pt x="57" y="132"/>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14" name="Freeform 68"/>
            <p:cNvSpPr>
              <a:spLocks/>
            </p:cNvSpPr>
            <p:nvPr userDrawn="1"/>
          </p:nvSpPr>
          <p:spPr bwMode="gray">
            <a:xfrm>
              <a:off x="8637588" y="5407025"/>
              <a:ext cx="700088" cy="695325"/>
            </a:xfrm>
            <a:custGeom>
              <a:avLst/>
              <a:gdLst>
                <a:gd name="T0" fmla="*/ 47 w 387"/>
                <a:gd name="T1" fmla="*/ 108 h 387"/>
                <a:gd name="T2" fmla="*/ 109 w 387"/>
                <a:gd name="T3" fmla="*/ 340 h 387"/>
                <a:gd name="T4" fmla="*/ 340 w 387"/>
                <a:gd name="T5" fmla="*/ 278 h 387"/>
                <a:gd name="T6" fmla="*/ 279 w 387"/>
                <a:gd name="T7" fmla="*/ 47 h 387"/>
                <a:gd name="T8" fmla="*/ 47 w 387"/>
                <a:gd name="T9" fmla="*/ 108 h 387"/>
              </a:gdLst>
              <a:ahLst/>
              <a:cxnLst>
                <a:cxn ang="0">
                  <a:pos x="T0" y="T1"/>
                </a:cxn>
                <a:cxn ang="0">
                  <a:pos x="T2" y="T3"/>
                </a:cxn>
                <a:cxn ang="0">
                  <a:pos x="T4" y="T5"/>
                </a:cxn>
                <a:cxn ang="0">
                  <a:pos x="T6" y="T7"/>
                </a:cxn>
                <a:cxn ang="0">
                  <a:pos x="T8" y="T9"/>
                </a:cxn>
              </a:cxnLst>
              <a:rect l="0" t="0" r="r" b="b"/>
              <a:pathLst>
                <a:path w="387" h="387">
                  <a:moveTo>
                    <a:pt x="47" y="108"/>
                  </a:moveTo>
                  <a:cubicBezTo>
                    <a:pt x="0" y="189"/>
                    <a:pt x="28" y="293"/>
                    <a:pt x="109" y="340"/>
                  </a:cubicBezTo>
                  <a:cubicBezTo>
                    <a:pt x="190" y="387"/>
                    <a:pt x="293" y="359"/>
                    <a:pt x="340" y="278"/>
                  </a:cubicBezTo>
                  <a:cubicBezTo>
                    <a:pt x="387" y="197"/>
                    <a:pt x="359" y="94"/>
                    <a:pt x="279" y="47"/>
                  </a:cubicBezTo>
                  <a:cubicBezTo>
                    <a:pt x="198" y="0"/>
                    <a:pt x="94" y="27"/>
                    <a:pt x="47" y="108"/>
                  </a:cubicBezTo>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15" name="Freeform 69"/>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7043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16" name="Freeform 70"/>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301D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17" name="Freeform 71"/>
            <p:cNvSpPr>
              <a:spLocks/>
            </p:cNvSpPr>
            <p:nvPr userDrawn="1"/>
          </p:nvSpPr>
          <p:spPr bwMode="gray">
            <a:xfrm>
              <a:off x="10391776" y="5581650"/>
              <a:ext cx="106363" cy="104775"/>
            </a:xfrm>
            <a:custGeom>
              <a:avLst/>
              <a:gdLst>
                <a:gd name="T0" fmla="*/ 4 w 59"/>
                <a:gd name="T1" fmla="*/ 37 h 59"/>
                <a:gd name="T2" fmla="*/ 37 w 59"/>
                <a:gd name="T3" fmla="*/ 55 h 59"/>
                <a:gd name="T4" fmla="*/ 55 w 59"/>
                <a:gd name="T5" fmla="*/ 23 h 59"/>
                <a:gd name="T6" fmla="*/ 23 w 59"/>
                <a:gd name="T7" fmla="*/ 4 h 59"/>
                <a:gd name="T8" fmla="*/ 4 w 59"/>
                <a:gd name="T9" fmla="*/ 37 h 59"/>
              </a:gdLst>
              <a:ahLst/>
              <a:cxnLst>
                <a:cxn ang="0">
                  <a:pos x="T0" y="T1"/>
                </a:cxn>
                <a:cxn ang="0">
                  <a:pos x="T2" y="T3"/>
                </a:cxn>
                <a:cxn ang="0">
                  <a:pos x="T4" y="T5"/>
                </a:cxn>
                <a:cxn ang="0">
                  <a:pos x="T6" y="T7"/>
                </a:cxn>
                <a:cxn ang="0">
                  <a:pos x="T8" y="T9"/>
                </a:cxn>
              </a:cxnLst>
              <a:rect l="0" t="0" r="r" b="b"/>
              <a:pathLst>
                <a:path w="59" h="59">
                  <a:moveTo>
                    <a:pt x="4" y="37"/>
                  </a:moveTo>
                  <a:cubicBezTo>
                    <a:pt x="8" y="51"/>
                    <a:pt x="23" y="59"/>
                    <a:pt x="37" y="55"/>
                  </a:cubicBezTo>
                  <a:cubicBezTo>
                    <a:pt x="51" y="51"/>
                    <a:pt x="59" y="37"/>
                    <a:pt x="55" y="23"/>
                  </a:cubicBezTo>
                  <a:cubicBezTo>
                    <a:pt x="52" y="8"/>
                    <a:pt x="37" y="0"/>
                    <a:pt x="23" y="4"/>
                  </a:cubicBezTo>
                  <a:cubicBezTo>
                    <a:pt x="9" y="8"/>
                    <a:pt x="0" y="23"/>
                    <a:pt x="4" y="37"/>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18" name="Freeform 72"/>
            <p:cNvSpPr>
              <a:spLocks/>
            </p:cNvSpPr>
            <p:nvPr userDrawn="1"/>
          </p:nvSpPr>
          <p:spPr bwMode="gray">
            <a:xfrm>
              <a:off x="10474326" y="5751513"/>
              <a:ext cx="111125" cy="107950"/>
            </a:xfrm>
            <a:custGeom>
              <a:avLst/>
              <a:gdLst>
                <a:gd name="T0" fmla="*/ 7 w 61"/>
                <a:gd name="T1" fmla="*/ 42 h 60"/>
                <a:gd name="T2" fmla="*/ 42 w 61"/>
                <a:gd name="T3" fmla="*/ 54 h 60"/>
                <a:gd name="T4" fmla="*/ 55 w 61"/>
                <a:gd name="T5" fmla="*/ 19 h 60"/>
                <a:gd name="T6" fmla="*/ 19 w 61"/>
                <a:gd name="T7" fmla="*/ 6 h 60"/>
                <a:gd name="T8" fmla="*/ 7 w 61"/>
                <a:gd name="T9" fmla="*/ 42 h 60"/>
              </a:gdLst>
              <a:ahLst/>
              <a:cxnLst>
                <a:cxn ang="0">
                  <a:pos x="T0" y="T1"/>
                </a:cxn>
                <a:cxn ang="0">
                  <a:pos x="T2" y="T3"/>
                </a:cxn>
                <a:cxn ang="0">
                  <a:pos x="T4" y="T5"/>
                </a:cxn>
                <a:cxn ang="0">
                  <a:pos x="T6" y="T7"/>
                </a:cxn>
                <a:cxn ang="0">
                  <a:pos x="T8" y="T9"/>
                </a:cxn>
              </a:cxnLst>
              <a:rect l="0" t="0" r="r" b="b"/>
              <a:pathLst>
                <a:path w="61" h="60">
                  <a:moveTo>
                    <a:pt x="7" y="42"/>
                  </a:moveTo>
                  <a:cubicBezTo>
                    <a:pt x="13" y="55"/>
                    <a:pt x="29" y="60"/>
                    <a:pt x="42" y="54"/>
                  </a:cubicBezTo>
                  <a:cubicBezTo>
                    <a:pt x="55" y="48"/>
                    <a:pt x="61" y="32"/>
                    <a:pt x="55" y="19"/>
                  </a:cubicBezTo>
                  <a:cubicBezTo>
                    <a:pt x="48" y="6"/>
                    <a:pt x="33" y="0"/>
                    <a:pt x="19" y="6"/>
                  </a:cubicBezTo>
                  <a:cubicBezTo>
                    <a:pt x="6" y="13"/>
                    <a:pt x="0" y="28"/>
                    <a:pt x="7"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19" name="Freeform 73"/>
            <p:cNvSpPr>
              <a:spLocks/>
            </p:cNvSpPr>
            <p:nvPr userDrawn="1"/>
          </p:nvSpPr>
          <p:spPr bwMode="gray">
            <a:xfrm>
              <a:off x="10537826" y="5837238"/>
              <a:ext cx="109538" cy="109538"/>
            </a:xfrm>
            <a:custGeom>
              <a:avLst/>
              <a:gdLst>
                <a:gd name="T0" fmla="*/ 6 w 61"/>
                <a:gd name="T1" fmla="*/ 42 h 61"/>
                <a:gd name="T2" fmla="*/ 42 w 61"/>
                <a:gd name="T3" fmla="*/ 55 h 61"/>
                <a:gd name="T4" fmla="*/ 54 w 61"/>
                <a:gd name="T5" fmla="*/ 19 h 61"/>
                <a:gd name="T6" fmla="*/ 19 w 61"/>
                <a:gd name="T7" fmla="*/ 7 h 61"/>
                <a:gd name="T8" fmla="*/ 6 w 61"/>
                <a:gd name="T9" fmla="*/ 42 h 61"/>
              </a:gdLst>
              <a:ahLst/>
              <a:cxnLst>
                <a:cxn ang="0">
                  <a:pos x="T0" y="T1"/>
                </a:cxn>
                <a:cxn ang="0">
                  <a:pos x="T2" y="T3"/>
                </a:cxn>
                <a:cxn ang="0">
                  <a:pos x="T4" y="T5"/>
                </a:cxn>
                <a:cxn ang="0">
                  <a:pos x="T6" y="T7"/>
                </a:cxn>
                <a:cxn ang="0">
                  <a:pos x="T8" y="T9"/>
                </a:cxn>
              </a:cxnLst>
              <a:rect l="0" t="0" r="r" b="b"/>
              <a:pathLst>
                <a:path w="61" h="61">
                  <a:moveTo>
                    <a:pt x="6" y="42"/>
                  </a:moveTo>
                  <a:cubicBezTo>
                    <a:pt x="13" y="55"/>
                    <a:pt x="28" y="61"/>
                    <a:pt x="42" y="55"/>
                  </a:cubicBezTo>
                  <a:cubicBezTo>
                    <a:pt x="55" y="48"/>
                    <a:pt x="61" y="33"/>
                    <a:pt x="54" y="19"/>
                  </a:cubicBezTo>
                  <a:cubicBezTo>
                    <a:pt x="48" y="6"/>
                    <a:pt x="32" y="0"/>
                    <a:pt x="19" y="7"/>
                  </a:cubicBezTo>
                  <a:cubicBezTo>
                    <a:pt x="6" y="13"/>
                    <a:pt x="0" y="29"/>
                    <a:pt x="6"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20" name="Freeform 74"/>
            <p:cNvSpPr>
              <a:spLocks/>
            </p:cNvSpPr>
            <p:nvPr userDrawn="1"/>
          </p:nvSpPr>
          <p:spPr bwMode="gray">
            <a:xfrm>
              <a:off x="10617201" y="5916613"/>
              <a:ext cx="107950" cy="107950"/>
            </a:xfrm>
            <a:custGeom>
              <a:avLst/>
              <a:gdLst>
                <a:gd name="T0" fmla="*/ 6 w 60"/>
                <a:gd name="T1" fmla="*/ 41 h 60"/>
                <a:gd name="T2" fmla="*/ 41 w 60"/>
                <a:gd name="T3" fmla="*/ 54 h 60"/>
                <a:gd name="T4" fmla="*/ 54 w 60"/>
                <a:gd name="T5" fmla="*/ 19 h 60"/>
                <a:gd name="T6" fmla="*/ 18 w 60"/>
                <a:gd name="T7" fmla="*/ 6 h 60"/>
                <a:gd name="T8" fmla="*/ 6 w 60"/>
                <a:gd name="T9" fmla="*/ 41 h 60"/>
              </a:gdLst>
              <a:ahLst/>
              <a:cxnLst>
                <a:cxn ang="0">
                  <a:pos x="T0" y="T1"/>
                </a:cxn>
                <a:cxn ang="0">
                  <a:pos x="T2" y="T3"/>
                </a:cxn>
                <a:cxn ang="0">
                  <a:pos x="T4" y="T5"/>
                </a:cxn>
                <a:cxn ang="0">
                  <a:pos x="T6" y="T7"/>
                </a:cxn>
                <a:cxn ang="0">
                  <a:pos x="T8" y="T9"/>
                </a:cxn>
              </a:cxnLst>
              <a:rect l="0" t="0" r="r" b="b"/>
              <a:pathLst>
                <a:path w="60" h="60">
                  <a:moveTo>
                    <a:pt x="6" y="41"/>
                  </a:moveTo>
                  <a:cubicBezTo>
                    <a:pt x="12" y="55"/>
                    <a:pt x="28" y="60"/>
                    <a:pt x="41" y="54"/>
                  </a:cubicBezTo>
                  <a:cubicBezTo>
                    <a:pt x="54" y="48"/>
                    <a:pt x="60" y="32"/>
                    <a:pt x="54" y="19"/>
                  </a:cubicBezTo>
                  <a:cubicBezTo>
                    <a:pt x="47" y="5"/>
                    <a:pt x="32" y="0"/>
                    <a:pt x="18" y="6"/>
                  </a:cubicBezTo>
                  <a:cubicBezTo>
                    <a:pt x="5" y="12"/>
                    <a:pt x="0" y="28"/>
                    <a:pt x="6" y="41"/>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21" name="Freeform 75"/>
            <p:cNvSpPr>
              <a:spLocks/>
            </p:cNvSpPr>
            <p:nvPr userDrawn="1"/>
          </p:nvSpPr>
          <p:spPr bwMode="gray">
            <a:xfrm>
              <a:off x="9932988" y="4719638"/>
              <a:ext cx="1179513" cy="1587500"/>
            </a:xfrm>
            <a:custGeom>
              <a:avLst/>
              <a:gdLst>
                <a:gd name="T0" fmla="*/ 142 w 743"/>
                <a:gd name="T1" fmla="*/ 0 h 1000"/>
                <a:gd name="T2" fmla="*/ 743 w 743"/>
                <a:gd name="T3" fmla="*/ 907 h 1000"/>
                <a:gd name="T4" fmla="*/ 599 w 743"/>
                <a:gd name="T5" fmla="*/ 1000 h 1000"/>
                <a:gd name="T6" fmla="*/ 0 w 743"/>
                <a:gd name="T7" fmla="*/ 94 h 1000"/>
                <a:gd name="T8" fmla="*/ 142 w 743"/>
                <a:gd name="T9" fmla="*/ 0 h 1000"/>
              </a:gdLst>
              <a:ahLst/>
              <a:cxnLst>
                <a:cxn ang="0">
                  <a:pos x="T0" y="T1"/>
                </a:cxn>
                <a:cxn ang="0">
                  <a:pos x="T2" y="T3"/>
                </a:cxn>
                <a:cxn ang="0">
                  <a:pos x="T4" y="T5"/>
                </a:cxn>
                <a:cxn ang="0">
                  <a:pos x="T6" y="T7"/>
                </a:cxn>
                <a:cxn ang="0">
                  <a:pos x="T8" y="T9"/>
                </a:cxn>
              </a:cxnLst>
              <a:rect l="0" t="0" r="r" b="b"/>
              <a:pathLst>
                <a:path w="743" h="1000">
                  <a:moveTo>
                    <a:pt x="142" y="0"/>
                  </a:moveTo>
                  <a:lnTo>
                    <a:pt x="743" y="907"/>
                  </a:lnTo>
                  <a:lnTo>
                    <a:pt x="599" y="1000"/>
                  </a:lnTo>
                  <a:lnTo>
                    <a:pt x="0" y="94"/>
                  </a:lnTo>
                  <a:lnTo>
                    <a:pt x="142"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22" name="Freeform 76"/>
            <p:cNvSpPr>
              <a:spLocks/>
            </p:cNvSpPr>
            <p:nvPr userDrawn="1"/>
          </p:nvSpPr>
          <p:spPr bwMode="gray">
            <a:xfrm>
              <a:off x="10506076" y="5421313"/>
              <a:ext cx="739775" cy="496888"/>
            </a:xfrm>
            <a:custGeom>
              <a:avLst/>
              <a:gdLst>
                <a:gd name="T0" fmla="*/ 23 w 410"/>
                <a:gd name="T1" fmla="*/ 0 h 277"/>
                <a:gd name="T2" fmla="*/ 160 w 410"/>
                <a:gd name="T3" fmla="*/ 20 h 277"/>
                <a:gd name="T4" fmla="*/ 378 w 410"/>
                <a:gd name="T5" fmla="*/ 89 h 277"/>
                <a:gd name="T6" fmla="*/ 332 w 410"/>
                <a:gd name="T7" fmla="*/ 269 h 277"/>
                <a:gd name="T8" fmla="*/ 161 w 410"/>
                <a:gd name="T9" fmla="*/ 101 h 277"/>
                <a:gd name="T10" fmla="*/ 105 w 410"/>
                <a:gd name="T11" fmla="*/ 88 h 277"/>
                <a:gd name="T12" fmla="*/ 23 w 410"/>
                <a:gd name="T13" fmla="*/ 0 h 277"/>
              </a:gdLst>
              <a:ahLst/>
              <a:cxnLst>
                <a:cxn ang="0">
                  <a:pos x="T0" y="T1"/>
                </a:cxn>
                <a:cxn ang="0">
                  <a:pos x="T2" y="T3"/>
                </a:cxn>
                <a:cxn ang="0">
                  <a:pos x="T4" y="T5"/>
                </a:cxn>
                <a:cxn ang="0">
                  <a:pos x="T6" y="T7"/>
                </a:cxn>
                <a:cxn ang="0">
                  <a:pos x="T8" y="T9"/>
                </a:cxn>
                <a:cxn ang="0">
                  <a:pos x="T10" y="T11"/>
                </a:cxn>
                <a:cxn ang="0">
                  <a:pos x="T12" y="T13"/>
                </a:cxn>
              </a:cxnLst>
              <a:rect l="0" t="0" r="r" b="b"/>
              <a:pathLst>
                <a:path w="410" h="277">
                  <a:moveTo>
                    <a:pt x="23" y="0"/>
                  </a:moveTo>
                  <a:cubicBezTo>
                    <a:pt x="101" y="20"/>
                    <a:pt x="160" y="20"/>
                    <a:pt x="160" y="20"/>
                  </a:cubicBezTo>
                  <a:cubicBezTo>
                    <a:pt x="378" y="89"/>
                    <a:pt x="378" y="89"/>
                    <a:pt x="378" y="89"/>
                  </a:cubicBezTo>
                  <a:cubicBezTo>
                    <a:pt x="378" y="89"/>
                    <a:pt x="410" y="277"/>
                    <a:pt x="332" y="269"/>
                  </a:cubicBezTo>
                  <a:cubicBezTo>
                    <a:pt x="254" y="260"/>
                    <a:pt x="161" y="101"/>
                    <a:pt x="161" y="101"/>
                  </a:cubicBezTo>
                  <a:cubicBezTo>
                    <a:pt x="161" y="101"/>
                    <a:pt x="130" y="88"/>
                    <a:pt x="105" y="88"/>
                  </a:cubicBezTo>
                  <a:cubicBezTo>
                    <a:pt x="36" y="96"/>
                    <a:pt x="0" y="30"/>
                    <a:pt x="23" y="0"/>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23" name="Freeform 77"/>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24" name="Freeform 78"/>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25" name="Freeform 79"/>
            <p:cNvSpPr>
              <a:spLocks/>
            </p:cNvSpPr>
            <p:nvPr userDrawn="1"/>
          </p:nvSpPr>
          <p:spPr bwMode="gray">
            <a:xfrm>
              <a:off x="11279191" y="5591948"/>
              <a:ext cx="409572" cy="58265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26" name="Freeform 80"/>
            <p:cNvSpPr>
              <a:spLocks/>
            </p:cNvSpPr>
            <p:nvPr userDrawn="1"/>
          </p:nvSpPr>
          <p:spPr bwMode="gray">
            <a:xfrm>
              <a:off x="11291888" y="5602288"/>
              <a:ext cx="368300" cy="56197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27" name="Freeform 81"/>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28" name="Freeform 82"/>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29" name="Freeform 83"/>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close/>
                </a:path>
              </a:pathLst>
            </a:custGeom>
            <a:solidFill>
              <a:srgbClr val="5737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30" name="Freeform 84"/>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31" name="Freeform 85"/>
            <p:cNvSpPr>
              <a:spLocks/>
            </p:cNvSpPr>
            <p:nvPr userDrawn="1"/>
          </p:nvSpPr>
          <p:spPr bwMode="gray">
            <a:xfrm>
              <a:off x="11294610" y="5905501"/>
              <a:ext cx="362859" cy="258762"/>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32" name="Freeform 86"/>
            <p:cNvSpPr>
              <a:spLocks/>
            </p:cNvSpPr>
            <p:nvPr userDrawn="1"/>
          </p:nvSpPr>
          <p:spPr bwMode="gray">
            <a:xfrm>
              <a:off x="11291888" y="5905500"/>
              <a:ext cx="368300" cy="258763"/>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33" name="Freeform 87"/>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F8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34" name="Freeform 88"/>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35" name="Freeform 89"/>
            <p:cNvSpPr>
              <a:spLocks/>
            </p:cNvSpPr>
            <p:nvPr userDrawn="1"/>
          </p:nvSpPr>
          <p:spPr bwMode="gray">
            <a:xfrm>
              <a:off x="9871076" y="3697288"/>
              <a:ext cx="849313" cy="573088"/>
            </a:xfrm>
            <a:custGeom>
              <a:avLst/>
              <a:gdLst>
                <a:gd name="T0" fmla="*/ 0 w 470"/>
                <a:gd name="T1" fmla="*/ 134 h 319"/>
                <a:gd name="T2" fmla="*/ 42 w 470"/>
                <a:gd name="T3" fmla="*/ 197 h 319"/>
                <a:gd name="T4" fmla="*/ 147 w 470"/>
                <a:gd name="T5" fmla="*/ 123 h 319"/>
                <a:gd name="T6" fmla="*/ 221 w 470"/>
                <a:gd name="T7" fmla="*/ 270 h 319"/>
                <a:gd name="T8" fmla="*/ 300 w 470"/>
                <a:gd name="T9" fmla="*/ 319 h 319"/>
                <a:gd name="T10" fmla="*/ 427 w 470"/>
                <a:gd name="T11" fmla="*/ 174 h 319"/>
                <a:gd name="T12" fmla="*/ 470 w 470"/>
                <a:gd name="T13" fmla="*/ 171 h 319"/>
                <a:gd name="T14" fmla="*/ 468 w 470"/>
                <a:gd name="T15" fmla="*/ 2 h 319"/>
                <a:gd name="T16" fmla="*/ 312 w 470"/>
                <a:gd name="T17" fmla="*/ 30 h 319"/>
                <a:gd name="T18" fmla="*/ 127 w 470"/>
                <a:gd name="T19" fmla="*/ 20 h 319"/>
                <a:gd name="T20" fmla="*/ 0 w 470"/>
                <a:gd name="T21" fmla="*/ 134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0" h="319">
                  <a:moveTo>
                    <a:pt x="0" y="134"/>
                  </a:moveTo>
                  <a:cubicBezTo>
                    <a:pt x="0" y="134"/>
                    <a:pt x="13" y="192"/>
                    <a:pt x="42" y="197"/>
                  </a:cubicBezTo>
                  <a:cubicBezTo>
                    <a:pt x="68" y="201"/>
                    <a:pt x="146" y="130"/>
                    <a:pt x="147" y="123"/>
                  </a:cubicBezTo>
                  <a:cubicBezTo>
                    <a:pt x="261" y="161"/>
                    <a:pt x="221" y="270"/>
                    <a:pt x="221" y="270"/>
                  </a:cubicBezTo>
                  <a:cubicBezTo>
                    <a:pt x="221" y="270"/>
                    <a:pt x="227" y="279"/>
                    <a:pt x="300" y="319"/>
                  </a:cubicBezTo>
                  <a:cubicBezTo>
                    <a:pt x="440" y="276"/>
                    <a:pt x="427" y="174"/>
                    <a:pt x="427" y="174"/>
                  </a:cubicBezTo>
                  <a:cubicBezTo>
                    <a:pt x="470" y="171"/>
                    <a:pt x="470" y="171"/>
                    <a:pt x="470" y="171"/>
                  </a:cubicBezTo>
                  <a:cubicBezTo>
                    <a:pt x="468" y="2"/>
                    <a:pt x="468" y="2"/>
                    <a:pt x="468" y="2"/>
                  </a:cubicBezTo>
                  <a:cubicBezTo>
                    <a:pt x="312" y="30"/>
                    <a:pt x="312" y="30"/>
                    <a:pt x="312" y="30"/>
                  </a:cubicBezTo>
                  <a:cubicBezTo>
                    <a:pt x="312" y="30"/>
                    <a:pt x="145" y="0"/>
                    <a:pt x="127" y="20"/>
                  </a:cubicBezTo>
                  <a:cubicBezTo>
                    <a:pt x="116" y="33"/>
                    <a:pt x="0" y="134"/>
                    <a:pt x="0" y="134"/>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36" name="Freeform 90"/>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37" name="Freeform 91"/>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38" name="Freeform 92"/>
            <p:cNvSpPr>
              <a:spLocks/>
            </p:cNvSpPr>
            <p:nvPr userDrawn="1"/>
          </p:nvSpPr>
          <p:spPr bwMode="gray">
            <a:xfrm>
              <a:off x="10188576" y="3733800"/>
              <a:ext cx="176213" cy="254000"/>
            </a:xfrm>
            <a:custGeom>
              <a:avLst/>
              <a:gdLst>
                <a:gd name="T0" fmla="*/ 31 w 97"/>
                <a:gd name="T1" fmla="*/ 142 h 142"/>
                <a:gd name="T2" fmla="*/ 97 w 97"/>
                <a:gd name="T3" fmla="*/ 4 h 142"/>
                <a:gd name="T4" fmla="*/ 72 w 97"/>
                <a:gd name="T5" fmla="*/ 0 h 142"/>
                <a:gd name="T6" fmla="*/ 3 w 97"/>
                <a:gd name="T7" fmla="*/ 118 h 142"/>
                <a:gd name="T8" fmla="*/ 31 w 97"/>
                <a:gd name="T9" fmla="*/ 142 h 142"/>
              </a:gdLst>
              <a:ahLst/>
              <a:cxnLst>
                <a:cxn ang="0">
                  <a:pos x="T0" y="T1"/>
                </a:cxn>
                <a:cxn ang="0">
                  <a:pos x="T2" y="T3"/>
                </a:cxn>
                <a:cxn ang="0">
                  <a:pos x="T4" y="T5"/>
                </a:cxn>
                <a:cxn ang="0">
                  <a:pos x="T6" y="T7"/>
                </a:cxn>
                <a:cxn ang="0">
                  <a:pos x="T8" y="T9"/>
                </a:cxn>
              </a:cxnLst>
              <a:rect l="0" t="0" r="r" b="b"/>
              <a:pathLst>
                <a:path w="97" h="142">
                  <a:moveTo>
                    <a:pt x="31" y="142"/>
                  </a:moveTo>
                  <a:cubicBezTo>
                    <a:pt x="97" y="4"/>
                    <a:pt x="97" y="4"/>
                    <a:pt x="97" y="4"/>
                  </a:cubicBezTo>
                  <a:cubicBezTo>
                    <a:pt x="90" y="2"/>
                    <a:pt x="81" y="1"/>
                    <a:pt x="72" y="0"/>
                  </a:cubicBezTo>
                  <a:cubicBezTo>
                    <a:pt x="72" y="0"/>
                    <a:pt x="0" y="115"/>
                    <a:pt x="3" y="118"/>
                  </a:cubicBezTo>
                  <a:cubicBezTo>
                    <a:pt x="15" y="125"/>
                    <a:pt x="24" y="134"/>
                    <a:pt x="31" y="142"/>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39" name="Freeform 93"/>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40" name="Freeform 94"/>
            <p:cNvSpPr>
              <a:spLocks/>
            </p:cNvSpPr>
            <p:nvPr userDrawn="1"/>
          </p:nvSpPr>
          <p:spPr bwMode="gray">
            <a:xfrm>
              <a:off x="9872663" y="3540125"/>
              <a:ext cx="525463" cy="860425"/>
            </a:xfrm>
            <a:custGeom>
              <a:avLst/>
              <a:gdLst>
                <a:gd name="T0" fmla="*/ 331 w 331"/>
                <a:gd name="T1" fmla="*/ 29 h 542"/>
                <a:gd name="T2" fmla="*/ 295 w 331"/>
                <a:gd name="T3" fmla="*/ 10 h 542"/>
                <a:gd name="T4" fmla="*/ 277 w 331"/>
                <a:gd name="T5" fmla="*/ 0 h 542"/>
                <a:gd name="T6" fmla="*/ 0 w 331"/>
                <a:gd name="T7" fmla="*/ 513 h 542"/>
                <a:gd name="T8" fmla="*/ 19 w 331"/>
                <a:gd name="T9" fmla="*/ 523 h 542"/>
                <a:gd name="T10" fmla="*/ 55 w 331"/>
                <a:gd name="T11" fmla="*/ 542 h 542"/>
                <a:gd name="T12" fmla="*/ 331 w 331"/>
                <a:gd name="T13" fmla="*/ 29 h 542"/>
              </a:gdLst>
              <a:ahLst/>
              <a:cxnLst>
                <a:cxn ang="0">
                  <a:pos x="T0" y="T1"/>
                </a:cxn>
                <a:cxn ang="0">
                  <a:pos x="T2" y="T3"/>
                </a:cxn>
                <a:cxn ang="0">
                  <a:pos x="T4" y="T5"/>
                </a:cxn>
                <a:cxn ang="0">
                  <a:pos x="T6" y="T7"/>
                </a:cxn>
                <a:cxn ang="0">
                  <a:pos x="T8" y="T9"/>
                </a:cxn>
                <a:cxn ang="0">
                  <a:pos x="T10" y="T11"/>
                </a:cxn>
                <a:cxn ang="0">
                  <a:pos x="T12" y="T13"/>
                </a:cxn>
              </a:cxnLst>
              <a:rect l="0" t="0" r="r" b="b"/>
              <a:pathLst>
                <a:path w="331" h="542">
                  <a:moveTo>
                    <a:pt x="331" y="29"/>
                  </a:moveTo>
                  <a:lnTo>
                    <a:pt x="295" y="10"/>
                  </a:lnTo>
                  <a:lnTo>
                    <a:pt x="277" y="0"/>
                  </a:lnTo>
                  <a:lnTo>
                    <a:pt x="0" y="513"/>
                  </a:lnTo>
                  <a:lnTo>
                    <a:pt x="19" y="523"/>
                  </a:lnTo>
                  <a:lnTo>
                    <a:pt x="55" y="542"/>
                  </a:lnTo>
                  <a:lnTo>
                    <a:pt x="331" y="29"/>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41" name="Freeform 95"/>
            <p:cNvSpPr>
              <a:spLocks/>
            </p:cNvSpPr>
            <p:nvPr userDrawn="1"/>
          </p:nvSpPr>
          <p:spPr bwMode="gray">
            <a:xfrm>
              <a:off x="9869488" y="4354513"/>
              <a:ext cx="90488" cy="111125"/>
            </a:xfrm>
            <a:custGeom>
              <a:avLst/>
              <a:gdLst>
                <a:gd name="T0" fmla="*/ 2 w 57"/>
                <a:gd name="T1" fmla="*/ 0 h 70"/>
                <a:gd name="T2" fmla="*/ 0 w 57"/>
                <a:gd name="T3" fmla="*/ 70 h 70"/>
                <a:gd name="T4" fmla="*/ 57 w 57"/>
                <a:gd name="T5" fmla="*/ 29 h 70"/>
                <a:gd name="T6" fmla="*/ 2 w 57"/>
                <a:gd name="T7" fmla="*/ 0 h 70"/>
              </a:gdLst>
              <a:ahLst/>
              <a:cxnLst>
                <a:cxn ang="0">
                  <a:pos x="T0" y="T1"/>
                </a:cxn>
                <a:cxn ang="0">
                  <a:pos x="T2" y="T3"/>
                </a:cxn>
                <a:cxn ang="0">
                  <a:pos x="T4" y="T5"/>
                </a:cxn>
                <a:cxn ang="0">
                  <a:pos x="T6" y="T7"/>
                </a:cxn>
              </a:cxnLst>
              <a:rect l="0" t="0" r="r" b="b"/>
              <a:pathLst>
                <a:path w="57" h="70">
                  <a:moveTo>
                    <a:pt x="2" y="0"/>
                  </a:moveTo>
                  <a:lnTo>
                    <a:pt x="0" y="70"/>
                  </a:lnTo>
                  <a:lnTo>
                    <a:pt x="57" y="29"/>
                  </a:lnTo>
                  <a:lnTo>
                    <a:pt x="2"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42" name="Freeform 96"/>
            <p:cNvSpPr>
              <a:spLocks/>
            </p:cNvSpPr>
            <p:nvPr userDrawn="1"/>
          </p:nvSpPr>
          <p:spPr bwMode="gray">
            <a:xfrm>
              <a:off x="9869488" y="4410075"/>
              <a:ext cx="46038" cy="55563"/>
            </a:xfrm>
            <a:custGeom>
              <a:avLst/>
              <a:gdLst>
                <a:gd name="T0" fmla="*/ 29 w 29"/>
                <a:gd name="T1" fmla="*/ 15 h 35"/>
                <a:gd name="T2" fmla="*/ 0 w 29"/>
                <a:gd name="T3" fmla="*/ 35 h 35"/>
                <a:gd name="T4" fmla="*/ 1 w 29"/>
                <a:gd name="T5" fmla="*/ 0 h 35"/>
                <a:gd name="T6" fmla="*/ 29 w 29"/>
                <a:gd name="T7" fmla="*/ 15 h 35"/>
              </a:gdLst>
              <a:ahLst/>
              <a:cxnLst>
                <a:cxn ang="0">
                  <a:pos x="T0" y="T1"/>
                </a:cxn>
                <a:cxn ang="0">
                  <a:pos x="T2" y="T3"/>
                </a:cxn>
                <a:cxn ang="0">
                  <a:pos x="T4" y="T5"/>
                </a:cxn>
                <a:cxn ang="0">
                  <a:pos x="T6" y="T7"/>
                </a:cxn>
              </a:cxnLst>
              <a:rect l="0" t="0" r="r" b="b"/>
              <a:pathLst>
                <a:path w="29" h="35">
                  <a:moveTo>
                    <a:pt x="29" y="15"/>
                  </a:moveTo>
                  <a:lnTo>
                    <a:pt x="0" y="35"/>
                  </a:lnTo>
                  <a:lnTo>
                    <a:pt x="1" y="0"/>
                  </a:lnTo>
                  <a:lnTo>
                    <a:pt x="29" y="15"/>
                  </a:lnTo>
                  <a:close/>
                </a:path>
              </a:pathLst>
            </a:custGeom>
            <a:solidFill>
              <a:srgbClr val="798C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43" name="Freeform 97"/>
            <p:cNvSpPr>
              <a:spLocks/>
            </p:cNvSpPr>
            <p:nvPr userDrawn="1"/>
          </p:nvSpPr>
          <p:spPr bwMode="gray">
            <a:xfrm>
              <a:off x="10340976" y="3521075"/>
              <a:ext cx="76200" cy="65088"/>
            </a:xfrm>
            <a:custGeom>
              <a:avLst/>
              <a:gdLst>
                <a:gd name="T0" fmla="*/ 13 w 48"/>
                <a:gd name="T1" fmla="*/ 0 h 41"/>
                <a:gd name="T2" fmla="*/ 0 w 48"/>
                <a:gd name="T3" fmla="*/ 22 h 41"/>
                <a:gd name="T4" fmla="*/ 36 w 48"/>
                <a:gd name="T5" fmla="*/ 41 h 41"/>
                <a:gd name="T6" fmla="*/ 48 w 48"/>
                <a:gd name="T7" fmla="*/ 19 h 41"/>
                <a:gd name="T8" fmla="*/ 13 w 48"/>
                <a:gd name="T9" fmla="*/ 0 h 41"/>
              </a:gdLst>
              <a:ahLst/>
              <a:cxnLst>
                <a:cxn ang="0">
                  <a:pos x="T0" y="T1"/>
                </a:cxn>
                <a:cxn ang="0">
                  <a:pos x="T2" y="T3"/>
                </a:cxn>
                <a:cxn ang="0">
                  <a:pos x="T4" y="T5"/>
                </a:cxn>
                <a:cxn ang="0">
                  <a:pos x="T6" y="T7"/>
                </a:cxn>
                <a:cxn ang="0">
                  <a:pos x="T8" y="T9"/>
                </a:cxn>
              </a:cxnLst>
              <a:rect l="0" t="0" r="r" b="b"/>
              <a:pathLst>
                <a:path w="48" h="41">
                  <a:moveTo>
                    <a:pt x="13" y="0"/>
                  </a:moveTo>
                  <a:lnTo>
                    <a:pt x="0" y="22"/>
                  </a:lnTo>
                  <a:lnTo>
                    <a:pt x="36" y="41"/>
                  </a:lnTo>
                  <a:lnTo>
                    <a:pt x="48" y="19"/>
                  </a:lnTo>
                  <a:lnTo>
                    <a:pt x="13"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44" name="Freeform 98"/>
            <p:cNvSpPr>
              <a:spLocks/>
            </p:cNvSpPr>
            <p:nvPr userDrawn="1"/>
          </p:nvSpPr>
          <p:spPr bwMode="gray">
            <a:xfrm>
              <a:off x="10312401" y="3505200"/>
              <a:ext cx="49213" cy="50800"/>
            </a:xfrm>
            <a:custGeom>
              <a:avLst/>
              <a:gdLst>
                <a:gd name="T0" fmla="*/ 31 w 31"/>
                <a:gd name="T1" fmla="*/ 10 h 32"/>
                <a:gd name="T2" fmla="*/ 18 w 31"/>
                <a:gd name="T3" fmla="*/ 32 h 32"/>
                <a:gd name="T4" fmla="*/ 0 w 31"/>
                <a:gd name="T5" fmla="*/ 22 h 32"/>
                <a:gd name="T6" fmla="*/ 12 w 31"/>
                <a:gd name="T7" fmla="*/ 0 h 32"/>
                <a:gd name="T8" fmla="*/ 31 w 31"/>
                <a:gd name="T9" fmla="*/ 10 h 32"/>
              </a:gdLst>
              <a:ahLst/>
              <a:cxnLst>
                <a:cxn ang="0">
                  <a:pos x="T0" y="T1"/>
                </a:cxn>
                <a:cxn ang="0">
                  <a:pos x="T2" y="T3"/>
                </a:cxn>
                <a:cxn ang="0">
                  <a:pos x="T4" y="T5"/>
                </a:cxn>
                <a:cxn ang="0">
                  <a:pos x="T6" y="T7"/>
                </a:cxn>
                <a:cxn ang="0">
                  <a:pos x="T8" y="T9"/>
                </a:cxn>
              </a:cxnLst>
              <a:rect l="0" t="0" r="r" b="b"/>
              <a:pathLst>
                <a:path w="31" h="32">
                  <a:moveTo>
                    <a:pt x="31" y="10"/>
                  </a:moveTo>
                  <a:lnTo>
                    <a:pt x="18" y="32"/>
                  </a:lnTo>
                  <a:lnTo>
                    <a:pt x="0" y="22"/>
                  </a:lnTo>
                  <a:lnTo>
                    <a:pt x="12" y="0"/>
                  </a:lnTo>
                  <a:lnTo>
                    <a:pt x="31" y="1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45" name="Freeform 99"/>
            <p:cNvSpPr>
              <a:spLocks/>
            </p:cNvSpPr>
            <p:nvPr userDrawn="1"/>
          </p:nvSpPr>
          <p:spPr bwMode="gray">
            <a:xfrm>
              <a:off x="10328276" y="3449638"/>
              <a:ext cx="117475" cy="106363"/>
            </a:xfrm>
            <a:custGeom>
              <a:avLst/>
              <a:gdLst>
                <a:gd name="T0" fmla="*/ 63 w 65"/>
                <a:gd name="T1" fmla="*/ 31 h 59"/>
                <a:gd name="T2" fmla="*/ 60 w 65"/>
                <a:gd name="T3" fmla="*/ 21 h 59"/>
                <a:gd name="T4" fmla="*/ 42 w 65"/>
                <a:gd name="T5" fmla="*/ 11 h 59"/>
                <a:gd name="T6" fmla="*/ 35 w 65"/>
                <a:gd name="T7" fmla="*/ 7 h 59"/>
                <a:gd name="T8" fmla="*/ 28 w 65"/>
                <a:gd name="T9" fmla="*/ 3 h 59"/>
                <a:gd name="T10" fmla="*/ 26 w 65"/>
                <a:gd name="T11" fmla="*/ 2 h 59"/>
                <a:gd name="T12" fmla="*/ 15 w 65"/>
                <a:gd name="T13" fmla="*/ 6 h 59"/>
                <a:gd name="T14" fmla="*/ 0 w 65"/>
                <a:gd name="T15" fmla="*/ 33 h 59"/>
                <a:gd name="T16" fmla="*/ 16 w 65"/>
                <a:gd name="T17" fmla="*/ 42 h 59"/>
                <a:gd name="T18" fmla="*/ 48 w 65"/>
                <a:gd name="T19" fmla="*/ 59 h 59"/>
                <a:gd name="T20" fmla="*/ 63 w 65"/>
                <a:gd name="T21" fmla="*/ 31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 h="59">
                  <a:moveTo>
                    <a:pt x="63" y="31"/>
                  </a:moveTo>
                  <a:cubicBezTo>
                    <a:pt x="65" y="27"/>
                    <a:pt x="64" y="23"/>
                    <a:pt x="60" y="21"/>
                  </a:cubicBezTo>
                  <a:cubicBezTo>
                    <a:pt x="42" y="11"/>
                    <a:pt x="42" y="11"/>
                    <a:pt x="42" y="11"/>
                  </a:cubicBezTo>
                  <a:cubicBezTo>
                    <a:pt x="40" y="10"/>
                    <a:pt x="37" y="9"/>
                    <a:pt x="35" y="7"/>
                  </a:cubicBezTo>
                  <a:cubicBezTo>
                    <a:pt x="32" y="6"/>
                    <a:pt x="30" y="5"/>
                    <a:pt x="28" y="3"/>
                  </a:cubicBezTo>
                  <a:cubicBezTo>
                    <a:pt x="26" y="2"/>
                    <a:pt x="26" y="2"/>
                    <a:pt x="26" y="2"/>
                  </a:cubicBezTo>
                  <a:cubicBezTo>
                    <a:pt x="22" y="0"/>
                    <a:pt x="17" y="2"/>
                    <a:pt x="15" y="6"/>
                  </a:cubicBezTo>
                  <a:cubicBezTo>
                    <a:pt x="0" y="33"/>
                    <a:pt x="0" y="33"/>
                    <a:pt x="0" y="33"/>
                  </a:cubicBezTo>
                  <a:cubicBezTo>
                    <a:pt x="16" y="42"/>
                    <a:pt x="16" y="42"/>
                    <a:pt x="16" y="42"/>
                  </a:cubicBezTo>
                  <a:cubicBezTo>
                    <a:pt x="48" y="59"/>
                    <a:pt x="48" y="59"/>
                    <a:pt x="48" y="59"/>
                  </a:cubicBezTo>
                  <a:lnTo>
                    <a:pt x="63" y="31"/>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46" name="Freeform 100"/>
            <p:cNvSpPr>
              <a:spLocks/>
            </p:cNvSpPr>
            <p:nvPr userDrawn="1"/>
          </p:nvSpPr>
          <p:spPr bwMode="gray">
            <a:xfrm>
              <a:off x="10328276" y="3449638"/>
              <a:ext cx="63500" cy="74613"/>
            </a:xfrm>
            <a:custGeom>
              <a:avLst/>
              <a:gdLst>
                <a:gd name="T0" fmla="*/ 16 w 35"/>
                <a:gd name="T1" fmla="*/ 42 h 42"/>
                <a:gd name="T2" fmla="*/ 35 w 35"/>
                <a:gd name="T3" fmla="*/ 7 h 42"/>
                <a:gd name="T4" fmla="*/ 28 w 35"/>
                <a:gd name="T5" fmla="*/ 3 h 42"/>
                <a:gd name="T6" fmla="*/ 26 w 35"/>
                <a:gd name="T7" fmla="*/ 2 h 42"/>
                <a:gd name="T8" fmla="*/ 15 w 35"/>
                <a:gd name="T9" fmla="*/ 6 h 42"/>
                <a:gd name="T10" fmla="*/ 0 w 35"/>
                <a:gd name="T11" fmla="*/ 33 h 42"/>
                <a:gd name="T12" fmla="*/ 16 w 35"/>
                <a:gd name="T13" fmla="*/ 42 h 42"/>
              </a:gdLst>
              <a:ahLst/>
              <a:cxnLst>
                <a:cxn ang="0">
                  <a:pos x="T0" y="T1"/>
                </a:cxn>
                <a:cxn ang="0">
                  <a:pos x="T2" y="T3"/>
                </a:cxn>
                <a:cxn ang="0">
                  <a:pos x="T4" y="T5"/>
                </a:cxn>
                <a:cxn ang="0">
                  <a:pos x="T6" y="T7"/>
                </a:cxn>
                <a:cxn ang="0">
                  <a:pos x="T8" y="T9"/>
                </a:cxn>
                <a:cxn ang="0">
                  <a:pos x="T10" y="T11"/>
                </a:cxn>
                <a:cxn ang="0">
                  <a:pos x="T12" y="T13"/>
                </a:cxn>
              </a:cxnLst>
              <a:rect l="0" t="0" r="r" b="b"/>
              <a:pathLst>
                <a:path w="35" h="42">
                  <a:moveTo>
                    <a:pt x="16" y="42"/>
                  </a:moveTo>
                  <a:cubicBezTo>
                    <a:pt x="35" y="7"/>
                    <a:pt x="35" y="7"/>
                    <a:pt x="35" y="7"/>
                  </a:cubicBezTo>
                  <a:cubicBezTo>
                    <a:pt x="32" y="6"/>
                    <a:pt x="30" y="5"/>
                    <a:pt x="28" y="3"/>
                  </a:cubicBezTo>
                  <a:cubicBezTo>
                    <a:pt x="26" y="2"/>
                    <a:pt x="26" y="2"/>
                    <a:pt x="26" y="2"/>
                  </a:cubicBezTo>
                  <a:cubicBezTo>
                    <a:pt x="22" y="0"/>
                    <a:pt x="17" y="2"/>
                    <a:pt x="15" y="6"/>
                  </a:cubicBezTo>
                  <a:cubicBezTo>
                    <a:pt x="0" y="33"/>
                    <a:pt x="0" y="33"/>
                    <a:pt x="0" y="33"/>
                  </a:cubicBezTo>
                  <a:lnTo>
                    <a:pt x="16" y="42"/>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47" name="Freeform 101"/>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48" name="Freeform 102"/>
            <p:cNvSpPr>
              <a:spLocks/>
            </p:cNvSpPr>
            <p:nvPr userDrawn="1"/>
          </p:nvSpPr>
          <p:spPr bwMode="gray">
            <a:xfrm>
              <a:off x="9855201" y="3914775"/>
              <a:ext cx="155575" cy="368300"/>
            </a:xfrm>
            <a:custGeom>
              <a:avLst/>
              <a:gdLst>
                <a:gd name="T0" fmla="*/ 56 w 86"/>
                <a:gd name="T1" fmla="*/ 203 h 205"/>
                <a:gd name="T2" fmla="*/ 21 w 86"/>
                <a:gd name="T3" fmla="*/ 175 h 205"/>
                <a:gd name="T4" fmla="*/ 2 w 86"/>
                <a:gd name="T5" fmla="*/ 37 h 205"/>
                <a:gd name="T6" fmla="*/ 30 w 86"/>
                <a:gd name="T7" fmla="*/ 2 h 205"/>
                <a:gd name="T8" fmla="*/ 65 w 86"/>
                <a:gd name="T9" fmla="*/ 30 h 205"/>
                <a:gd name="T10" fmla="*/ 84 w 86"/>
                <a:gd name="T11" fmla="*/ 168 h 205"/>
                <a:gd name="T12" fmla="*/ 56 w 86"/>
                <a:gd name="T13" fmla="*/ 203 h 205"/>
              </a:gdLst>
              <a:ahLst/>
              <a:cxnLst>
                <a:cxn ang="0">
                  <a:pos x="T0" y="T1"/>
                </a:cxn>
                <a:cxn ang="0">
                  <a:pos x="T2" y="T3"/>
                </a:cxn>
                <a:cxn ang="0">
                  <a:pos x="T4" y="T5"/>
                </a:cxn>
                <a:cxn ang="0">
                  <a:pos x="T6" y="T7"/>
                </a:cxn>
                <a:cxn ang="0">
                  <a:pos x="T8" y="T9"/>
                </a:cxn>
                <a:cxn ang="0">
                  <a:pos x="T10" y="T11"/>
                </a:cxn>
                <a:cxn ang="0">
                  <a:pos x="T12" y="T13"/>
                </a:cxn>
              </a:cxnLst>
              <a:rect l="0" t="0" r="r" b="b"/>
              <a:pathLst>
                <a:path w="86" h="205">
                  <a:moveTo>
                    <a:pt x="56" y="203"/>
                  </a:moveTo>
                  <a:cubicBezTo>
                    <a:pt x="38" y="205"/>
                    <a:pt x="23" y="193"/>
                    <a:pt x="21" y="175"/>
                  </a:cubicBezTo>
                  <a:cubicBezTo>
                    <a:pt x="2" y="37"/>
                    <a:pt x="2" y="37"/>
                    <a:pt x="2" y="37"/>
                  </a:cubicBezTo>
                  <a:cubicBezTo>
                    <a:pt x="0" y="20"/>
                    <a:pt x="12" y="4"/>
                    <a:pt x="30" y="2"/>
                  </a:cubicBezTo>
                  <a:cubicBezTo>
                    <a:pt x="47" y="0"/>
                    <a:pt x="63" y="13"/>
                    <a:pt x="65" y="30"/>
                  </a:cubicBezTo>
                  <a:cubicBezTo>
                    <a:pt x="84" y="168"/>
                    <a:pt x="84" y="168"/>
                    <a:pt x="84" y="168"/>
                  </a:cubicBezTo>
                  <a:cubicBezTo>
                    <a:pt x="86" y="186"/>
                    <a:pt x="73" y="201"/>
                    <a:pt x="56" y="203"/>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49" name="Freeform 103"/>
            <p:cNvSpPr>
              <a:spLocks/>
            </p:cNvSpPr>
            <p:nvPr userDrawn="1"/>
          </p:nvSpPr>
          <p:spPr bwMode="gray">
            <a:xfrm>
              <a:off x="9996488" y="4116388"/>
              <a:ext cx="479425" cy="258763"/>
            </a:xfrm>
            <a:custGeom>
              <a:avLst/>
              <a:gdLst>
                <a:gd name="T0" fmla="*/ 6 w 266"/>
                <a:gd name="T1" fmla="*/ 109 h 144"/>
                <a:gd name="T2" fmla="*/ 35 w 266"/>
                <a:gd name="T3" fmla="*/ 58 h 144"/>
                <a:gd name="T4" fmla="*/ 209 w 266"/>
                <a:gd name="T5" fmla="*/ 6 h 144"/>
                <a:gd name="T6" fmla="*/ 260 w 266"/>
                <a:gd name="T7" fmla="*/ 35 h 144"/>
                <a:gd name="T8" fmla="*/ 231 w 266"/>
                <a:gd name="T9" fmla="*/ 86 h 144"/>
                <a:gd name="T10" fmla="*/ 57 w 266"/>
                <a:gd name="T11" fmla="*/ 138 h 144"/>
                <a:gd name="T12" fmla="*/ 6 w 266"/>
                <a:gd name="T13" fmla="*/ 109 h 144"/>
              </a:gdLst>
              <a:ahLst/>
              <a:cxnLst>
                <a:cxn ang="0">
                  <a:pos x="T0" y="T1"/>
                </a:cxn>
                <a:cxn ang="0">
                  <a:pos x="T2" y="T3"/>
                </a:cxn>
                <a:cxn ang="0">
                  <a:pos x="T4" y="T5"/>
                </a:cxn>
                <a:cxn ang="0">
                  <a:pos x="T6" y="T7"/>
                </a:cxn>
                <a:cxn ang="0">
                  <a:pos x="T8" y="T9"/>
                </a:cxn>
                <a:cxn ang="0">
                  <a:pos x="T10" y="T11"/>
                </a:cxn>
                <a:cxn ang="0">
                  <a:pos x="T12" y="T13"/>
                </a:cxn>
              </a:cxnLst>
              <a:rect l="0" t="0" r="r" b="b"/>
              <a:pathLst>
                <a:path w="266" h="144">
                  <a:moveTo>
                    <a:pt x="6" y="109"/>
                  </a:moveTo>
                  <a:cubicBezTo>
                    <a:pt x="0" y="87"/>
                    <a:pt x="13" y="64"/>
                    <a:pt x="35" y="58"/>
                  </a:cubicBezTo>
                  <a:cubicBezTo>
                    <a:pt x="209" y="6"/>
                    <a:pt x="209" y="6"/>
                    <a:pt x="209" y="6"/>
                  </a:cubicBezTo>
                  <a:cubicBezTo>
                    <a:pt x="231" y="0"/>
                    <a:pt x="254" y="13"/>
                    <a:pt x="260" y="35"/>
                  </a:cubicBezTo>
                  <a:cubicBezTo>
                    <a:pt x="266" y="57"/>
                    <a:pt x="253" y="79"/>
                    <a:pt x="231" y="86"/>
                  </a:cubicBezTo>
                  <a:cubicBezTo>
                    <a:pt x="57" y="138"/>
                    <a:pt x="57" y="138"/>
                    <a:pt x="57" y="138"/>
                  </a:cubicBezTo>
                  <a:cubicBezTo>
                    <a:pt x="35" y="144"/>
                    <a:pt x="12" y="131"/>
                    <a:pt x="6" y="109"/>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50" name="Freeform 104"/>
            <p:cNvSpPr>
              <a:spLocks/>
            </p:cNvSpPr>
            <p:nvPr userDrawn="1"/>
          </p:nvSpPr>
          <p:spPr bwMode="gray">
            <a:xfrm>
              <a:off x="10028238" y="4011613"/>
              <a:ext cx="627063" cy="358775"/>
            </a:xfrm>
            <a:custGeom>
              <a:avLst/>
              <a:gdLst>
                <a:gd name="T0" fmla="*/ 120 w 347"/>
                <a:gd name="T1" fmla="*/ 151 h 200"/>
                <a:gd name="T2" fmla="*/ 0 w 347"/>
                <a:gd name="T3" fmla="*/ 187 h 200"/>
                <a:gd name="T4" fmla="*/ 39 w 347"/>
                <a:gd name="T5" fmla="*/ 196 h 200"/>
                <a:gd name="T6" fmla="*/ 213 w 347"/>
                <a:gd name="T7" fmla="*/ 144 h 200"/>
                <a:gd name="T8" fmla="*/ 340 w 347"/>
                <a:gd name="T9" fmla="*/ 0 h 200"/>
                <a:gd name="T10" fmla="*/ 120 w 347"/>
                <a:gd name="T11" fmla="*/ 151 h 200"/>
              </a:gdLst>
              <a:ahLst/>
              <a:cxnLst>
                <a:cxn ang="0">
                  <a:pos x="T0" y="T1"/>
                </a:cxn>
                <a:cxn ang="0">
                  <a:pos x="T2" y="T3"/>
                </a:cxn>
                <a:cxn ang="0">
                  <a:pos x="T4" y="T5"/>
                </a:cxn>
                <a:cxn ang="0">
                  <a:pos x="T6" y="T7"/>
                </a:cxn>
                <a:cxn ang="0">
                  <a:pos x="T8" y="T9"/>
                </a:cxn>
                <a:cxn ang="0">
                  <a:pos x="T10" y="T11"/>
                </a:cxn>
              </a:cxnLst>
              <a:rect l="0" t="0" r="r" b="b"/>
              <a:pathLst>
                <a:path w="347" h="200">
                  <a:moveTo>
                    <a:pt x="120" y="151"/>
                  </a:moveTo>
                  <a:cubicBezTo>
                    <a:pt x="0" y="187"/>
                    <a:pt x="0" y="187"/>
                    <a:pt x="0" y="187"/>
                  </a:cubicBezTo>
                  <a:cubicBezTo>
                    <a:pt x="10" y="196"/>
                    <a:pt x="25" y="200"/>
                    <a:pt x="39" y="196"/>
                  </a:cubicBezTo>
                  <a:cubicBezTo>
                    <a:pt x="213" y="144"/>
                    <a:pt x="213" y="144"/>
                    <a:pt x="213" y="144"/>
                  </a:cubicBezTo>
                  <a:cubicBezTo>
                    <a:pt x="347" y="103"/>
                    <a:pt x="341" y="8"/>
                    <a:pt x="340" y="0"/>
                  </a:cubicBezTo>
                  <a:cubicBezTo>
                    <a:pt x="340" y="0"/>
                    <a:pt x="321" y="97"/>
                    <a:pt x="120" y="151"/>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51" name="Freeform 105"/>
            <p:cNvSpPr>
              <a:spLocks/>
            </p:cNvSpPr>
            <p:nvPr userDrawn="1"/>
          </p:nvSpPr>
          <p:spPr bwMode="gray">
            <a:xfrm>
              <a:off x="10750551" y="3465513"/>
              <a:ext cx="938213" cy="588963"/>
            </a:xfrm>
            <a:custGeom>
              <a:avLst/>
              <a:gdLst>
                <a:gd name="T0" fmla="*/ 519 w 519"/>
                <a:gd name="T1" fmla="*/ 0 h 328"/>
                <a:gd name="T2" fmla="*/ 0 w 519"/>
                <a:gd name="T3" fmla="*/ 83 h 328"/>
                <a:gd name="T4" fmla="*/ 12 w 519"/>
                <a:gd name="T5" fmla="*/ 328 h 328"/>
                <a:gd name="T6" fmla="*/ 519 w 519"/>
                <a:gd name="T7" fmla="*/ 323 h 328"/>
                <a:gd name="T8" fmla="*/ 519 w 519"/>
                <a:gd name="T9" fmla="*/ 0 h 328"/>
              </a:gdLst>
              <a:ahLst/>
              <a:cxnLst>
                <a:cxn ang="0">
                  <a:pos x="T0" y="T1"/>
                </a:cxn>
                <a:cxn ang="0">
                  <a:pos x="T2" y="T3"/>
                </a:cxn>
                <a:cxn ang="0">
                  <a:pos x="T4" y="T5"/>
                </a:cxn>
                <a:cxn ang="0">
                  <a:pos x="T6" y="T7"/>
                </a:cxn>
                <a:cxn ang="0">
                  <a:pos x="T8" y="T9"/>
                </a:cxn>
              </a:cxnLst>
              <a:rect l="0" t="0" r="r" b="b"/>
              <a:pathLst>
                <a:path w="519" h="328">
                  <a:moveTo>
                    <a:pt x="519" y="0"/>
                  </a:moveTo>
                  <a:cubicBezTo>
                    <a:pt x="382" y="22"/>
                    <a:pt x="0" y="83"/>
                    <a:pt x="0" y="83"/>
                  </a:cubicBezTo>
                  <a:cubicBezTo>
                    <a:pt x="12" y="328"/>
                    <a:pt x="12" y="328"/>
                    <a:pt x="12" y="328"/>
                  </a:cubicBezTo>
                  <a:cubicBezTo>
                    <a:pt x="12" y="328"/>
                    <a:pt x="391" y="326"/>
                    <a:pt x="519" y="323"/>
                  </a:cubicBezTo>
                  <a:cubicBezTo>
                    <a:pt x="519" y="0"/>
                    <a:pt x="519" y="0"/>
                    <a:pt x="519" y="0"/>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52" name="Freeform 106"/>
            <p:cNvSpPr>
              <a:spLocks/>
            </p:cNvSpPr>
            <p:nvPr userDrawn="1"/>
          </p:nvSpPr>
          <p:spPr bwMode="gray">
            <a:xfrm>
              <a:off x="10898188" y="3973513"/>
              <a:ext cx="790575" cy="80963"/>
            </a:xfrm>
            <a:custGeom>
              <a:avLst/>
              <a:gdLst>
                <a:gd name="T0" fmla="*/ 437 w 437"/>
                <a:gd name="T1" fmla="*/ 0 h 45"/>
                <a:gd name="T2" fmla="*/ 437 w 437"/>
                <a:gd name="T3" fmla="*/ 0 h 45"/>
                <a:gd name="T4" fmla="*/ 437 w 437"/>
                <a:gd name="T5" fmla="*/ 40 h 45"/>
                <a:gd name="T6" fmla="*/ 0 w 437"/>
                <a:gd name="T7" fmla="*/ 45 h 45"/>
                <a:gd name="T8" fmla="*/ 0 w 437"/>
                <a:gd name="T9" fmla="*/ 45 h 45"/>
                <a:gd name="T10" fmla="*/ 437 w 437"/>
                <a:gd name="T11" fmla="*/ 43 h 45"/>
                <a:gd name="T12" fmla="*/ 437 w 437"/>
                <a:gd name="T13" fmla="*/ 0 h 45"/>
              </a:gdLst>
              <a:ahLst/>
              <a:cxnLst>
                <a:cxn ang="0">
                  <a:pos x="T0" y="T1"/>
                </a:cxn>
                <a:cxn ang="0">
                  <a:pos x="T2" y="T3"/>
                </a:cxn>
                <a:cxn ang="0">
                  <a:pos x="T4" y="T5"/>
                </a:cxn>
                <a:cxn ang="0">
                  <a:pos x="T6" y="T7"/>
                </a:cxn>
                <a:cxn ang="0">
                  <a:pos x="T8" y="T9"/>
                </a:cxn>
                <a:cxn ang="0">
                  <a:pos x="T10" y="T11"/>
                </a:cxn>
                <a:cxn ang="0">
                  <a:pos x="T12" y="T13"/>
                </a:cxn>
              </a:cxnLst>
              <a:rect l="0" t="0" r="r" b="b"/>
              <a:pathLst>
                <a:path w="437" h="45">
                  <a:moveTo>
                    <a:pt x="437" y="0"/>
                  </a:moveTo>
                  <a:cubicBezTo>
                    <a:pt x="437" y="0"/>
                    <a:pt x="437" y="0"/>
                    <a:pt x="437" y="0"/>
                  </a:cubicBezTo>
                  <a:cubicBezTo>
                    <a:pt x="437" y="40"/>
                    <a:pt x="437" y="40"/>
                    <a:pt x="437" y="40"/>
                  </a:cubicBezTo>
                  <a:cubicBezTo>
                    <a:pt x="344" y="42"/>
                    <a:pt x="116" y="44"/>
                    <a:pt x="0" y="45"/>
                  </a:cubicBezTo>
                  <a:cubicBezTo>
                    <a:pt x="0" y="45"/>
                    <a:pt x="0" y="45"/>
                    <a:pt x="0" y="45"/>
                  </a:cubicBezTo>
                  <a:cubicBezTo>
                    <a:pt x="437" y="43"/>
                    <a:pt x="437" y="43"/>
                    <a:pt x="437" y="43"/>
                  </a:cubicBezTo>
                  <a:cubicBezTo>
                    <a:pt x="437" y="0"/>
                    <a:pt x="437" y="0"/>
                    <a:pt x="437" y="0"/>
                  </a:cubicBezTo>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53" name="Freeform 107"/>
            <p:cNvSpPr>
              <a:spLocks/>
            </p:cNvSpPr>
            <p:nvPr userDrawn="1"/>
          </p:nvSpPr>
          <p:spPr bwMode="gray">
            <a:xfrm>
              <a:off x="10804526" y="4054475"/>
              <a:ext cx="93663" cy="0"/>
            </a:xfrm>
            <a:custGeom>
              <a:avLst/>
              <a:gdLst>
                <a:gd name="T0" fmla="*/ 52 w 52"/>
                <a:gd name="T1" fmla="*/ 0 w 52"/>
                <a:gd name="T2" fmla="*/ 0 w 52"/>
                <a:gd name="T3" fmla="*/ 52 w 52"/>
                <a:gd name="T4" fmla="*/ 52 w 52"/>
              </a:gdLst>
              <a:ahLst/>
              <a:cxnLst>
                <a:cxn ang="0">
                  <a:pos x="T0" y="0"/>
                </a:cxn>
                <a:cxn ang="0">
                  <a:pos x="T1" y="0"/>
                </a:cxn>
                <a:cxn ang="0">
                  <a:pos x="T2" y="0"/>
                </a:cxn>
                <a:cxn ang="0">
                  <a:pos x="T3" y="0"/>
                </a:cxn>
                <a:cxn ang="0">
                  <a:pos x="T4" y="0"/>
                </a:cxn>
              </a:cxnLst>
              <a:rect l="0" t="0" r="r" b="b"/>
              <a:pathLst>
                <a:path w="52">
                  <a:moveTo>
                    <a:pt x="52" y="0"/>
                  </a:moveTo>
                  <a:cubicBezTo>
                    <a:pt x="30" y="0"/>
                    <a:pt x="12" y="0"/>
                    <a:pt x="0" y="0"/>
                  </a:cubicBezTo>
                  <a:cubicBezTo>
                    <a:pt x="0" y="0"/>
                    <a:pt x="0" y="0"/>
                    <a:pt x="0" y="0"/>
                  </a:cubicBezTo>
                  <a:cubicBezTo>
                    <a:pt x="52" y="0"/>
                    <a:pt x="52" y="0"/>
                    <a:pt x="52" y="0"/>
                  </a:cubicBezTo>
                  <a:cubicBezTo>
                    <a:pt x="52" y="0"/>
                    <a:pt x="52" y="0"/>
                    <a:pt x="52" y="0"/>
                  </a:cubicBezTo>
                </a:path>
              </a:pathLst>
            </a:custGeom>
            <a:solidFill>
              <a:srgbClr val="A7C2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54" name="Freeform 108"/>
            <p:cNvSpPr>
              <a:spLocks/>
            </p:cNvSpPr>
            <p:nvPr userDrawn="1"/>
          </p:nvSpPr>
          <p:spPr bwMode="gray">
            <a:xfrm>
              <a:off x="10771188" y="4025900"/>
              <a:ext cx="33338" cy="28575"/>
            </a:xfrm>
            <a:custGeom>
              <a:avLst/>
              <a:gdLst>
                <a:gd name="T0" fmla="*/ 0 w 19"/>
                <a:gd name="T1" fmla="*/ 0 h 16"/>
                <a:gd name="T2" fmla="*/ 0 w 19"/>
                <a:gd name="T3" fmla="*/ 0 h 16"/>
                <a:gd name="T4" fmla="*/ 1 w 19"/>
                <a:gd name="T5" fmla="*/ 16 h 16"/>
                <a:gd name="T6" fmla="*/ 19 w 19"/>
                <a:gd name="T7" fmla="*/ 16 h 16"/>
                <a:gd name="T8" fmla="*/ 19 w 19"/>
                <a:gd name="T9" fmla="*/ 16 h 16"/>
                <a:gd name="T10" fmla="*/ 1 w 19"/>
                <a:gd name="T11" fmla="*/ 16 h 16"/>
                <a:gd name="T12" fmla="*/ 0 w 19"/>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19" h="16">
                  <a:moveTo>
                    <a:pt x="0" y="0"/>
                  </a:moveTo>
                  <a:cubicBezTo>
                    <a:pt x="0" y="0"/>
                    <a:pt x="0" y="0"/>
                    <a:pt x="0" y="0"/>
                  </a:cubicBezTo>
                  <a:cubicBezTo>
                    <a:pt x="1" y="16"/>
                    <a:pt x="1" y="16"/>
                    <a:pt x="1" y="16"/>
                  </a:cubicBezTo>
                  <a:cubicBezTo>
                    <a:pt x="19" y="16"/>
                    <a:pt x="19" y="16"/>
                    <a:pt x="19" y="16"/>
                  </a:cubicBezTo>
                  <a:cubicBezTo>
                    <a:pt x="19" y="16"/>
                    <a:pt x="19" y="16"/>
                    <a:pt x="19" y="16"/>
                  </a:cubicBezTo>
                  <a:cubicBezTo>
                    <a:pt x="7" y="16"/>
                    <a:pt x="1" y="16"/>
                    <a:pt x="1" y="16"/>
                  </a:cubicBezTo>
                  <a:cubicBezTo>
                    <a:pt x="0" y="0"/>
                    <a:pt x="0" y="0"/>
                    <a:pt x="0" y="0"/>
                  </a:cubicBezTo>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55" name="Rectangle 109"/>
            <p:cNvSpPr>
              <a:spLocks noChangeArrowheads="1"/>
            </p:cNvSpPr>
            <p:nvPr userDrawn="1"/>
          </p:nvSpPr>
          <p:spPr bwMode="gray">
            <a:xfrm>
              <a:off x="10771188" y="3998913"/>
              <a:ext cx="1588" cy="26988"/>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56" name="Rectangle 110"/>
            <p:cNvSpPr>
              <a:spLocks noChangeArrowheads="1"/>
            </p:cNvSpPr>
            <p:nvPr userDrawn="1"/>
          </p:nvSpPr>
          <p:spPr bwMode="gray">
            <a:xfrm>
              <a:off x="10771188" y="3998913"/>
              <a:ext cx="1588" cy="2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57" name="Freeform 111"/>
            <p:cNvSpPr>
              <a:spLocks/>
            </p:cNvSpPr>
            <p:nvPr userDrawn="1"/>
          </p:nvSpPr>
          <p:spPr bwMode="gray">
            <a:xfrm>
              <a:off x="10771188" y="3973513"/>
              <a:ext cx="917575" cy="80963"/>
            </a:xfrm>
            <a:custGeom>
              <a:avLst/>
              <a:gdLst>
                <a:gd name="T0" fmla="*/ 508 w 508"/>
                <a:gd name="T1" fmla="*/ 0 h 45"/>
                <a:gd name="T2" fmla="*/ 0 w 508"/>
                <a:gd name="T3" fmla="*/ 14 h 45"/>
                <a:gd name="T4" fmla="*/ 0 w 508"/>
                <a:gd name="T5" fmla="*/ 29 h 45"/>
                <a:gd name="T6" fmla="*/ 1 w 508"/>
                <a:gd name="T7" fmla="*/ 45 h 45"/>
                <a:gd name="T8" fmla="*/ 19 w 508"/>
                <a:gd name="T9" fmla="*/ 45 h 45"/>
                <a:gd name="T10" fmla="*/ 71 w 508"/>
                <a:gd name="T11" fmla="*/ 45 h 45"/>
                <a:gd name="T12" fmla="*/ 508 w 508"/>
                <a:gd name="T13" fmla="*/ 40 h 45"/>
                <a:gd name="T14" fmla="*/ 508 w 508"/>
                <a:gd name="T15" fmla="*/ 0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8" h="45">
                  <a:moveTo>
                    <a:pt x="508" y="0"/>
                  </a:moveTo>
                  <a:cubicBezTo>
                    <a:pt x="0" y="14"/>
                    <a:pt x="0" y="14"/>
                    <a:pt x="0" y="14"/>
                  </a:cubicBezTo>
                  <a:cubicBezTo>
                    <a:pt x="0" y="29"/>
                    <a:pt x="0" y="29"/>
                    <a:pt x="0" y="29"/>
                  </a:cubicBezTo>
                  <a:cubicBezTo>
                    <a:pt x="1" y="45"/>
                    <a:pt x="1" y="45"/>
                    <a:pt x="1" y="45"/>
                  </a:cubicBezTo>
                  <a:cubicBezTo>
                    <a:pt x="1" y="45"/>
                    <a:pt x="7" y="45"/>
                    <a:pt x="19" y="45"/>
                  </a:cubicBezTo>
                  <a:cubicBezTo>
                    <a:pt x="31" y="45"/>
                    <a:pt x="49" y="45"/>
                    <a:pt x="71" y="45"/>
                  </a:cubicBezTo>
                  <a:cubicBezTo>
                    <a:pt x="187" y="44"/>
                    <a:pt x="415" y="42"/>
                    <a:pt x="508" y="40"/>
                  </a:cubicBezTo>
                  <a:cubicBezTo>
                    <a:pt x="508" y="0"/>
                    <a:pt x="508" y="0"/>
                    <a:pt x="508"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58" name="Freeform 112"/>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close/>
                  <a:moveTo>
                    <a:pt x="297" y="136"/>
                  </a:moveTo>
                  <a:lnTo>
                    <a:pt x="605" y="243"/>
                  </a:lnTo>
                  <a:lnTo>
                    <a:pt x="190" y="443"/>
                  </a:lnTo>
                  <a:lnTo>
                    <a:pt x="297" y="136"/>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59" name="Freeform 113"/>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moveTo>
                    <a:pt x="297" y="136"/>
                  </a:moveTo>
                  <a:lnTo>
                    <a:pt x="605" y="243"/>
                  </a:lnTo>
                  <a:lnTo>
                    <a:pt x="190" y="443"/>
                  </a:lnTo>
                  <a:lnTo>
                    <a:pt x="297" y="13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60" name="Freeform 114"/>
            <p:cNvSpPr>
              <a:spLocks/>
            </p:cNvSpPr>
            <p:nvPr userDrawn="1"/>
          </p:nvSpPr>
          <p:spPr bwMode="gray">
            <a:xfrm>
              <a:off x="8405813" y="4202113"/>
              <a:ext cx="52388" cy="58738"/>
            </a:xfrm>
            <a:custGeom>
              <a:avLst/>
              <a:gdLst>
                <a:gd name="T0" fmla="*/ 33 w 33"/>
                <a:gd name="T1" fmla="*/ 28 h 37"/>
                <a:gd name="T2" fmla="*/ 13 w 33"/>
                <a:gd name="T3" fmla="*/ 37 h 37"/>
                <a:gd name="T4" fmla="*/ 0 w 33"/>
                <a:gd name="T5" fmla="*/ 9 h 37"/>
                <a:gd name="T6" fmla="*/ 18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8"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61" name="Freeform 115"/>
            <p:cNvSpPr>
              <a:spLocks/>
            </p:cNvSpPr>
            <p:nvPr userDrawn="1"/>
          </p:nvSpPr>
          <p:spPr bwMode="gray">
            <a:xfrm>
              <a:off x="8464551" y="417353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62" name="Freeform 116"/>
            <p:cNvSpPr>
              <a:spLocks/>
            </p:cNvSpPr>
            <p:nvPr userDrawn="1"/>
          </p:nvSpPr>
          <p:spPr bwMode="gray">
            <a:xfrm>
              <a:off x="8526463" y="41449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63" name="Freeform 117"/>
            <p:cNvSpPr>
              <a:spLocks/>
            </p:cNvSpPr>
            <p:nvPr userDrawn="1"/>
          </p:nvSpPr>
          <p:spPr bwMode="gray">
            <a:xfrm>
              <a:off x="8585201" y="4116388"/>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64" name="Freeform 118"/>
            <p:cNvSpPr>
              <a:spLocks/>
            </p:cNvSpPr>
            <p:nvPr userDrawn="1"/>
          </p:nvSpPr>
          <p:spPr bwMode="gray">
            <a:xfrm>
              <a:off x="8645526" y="4084638"/>
              <a:ext cx="52388" cy="61913"/>
            </a:xfrm>
            <a:custGeom>
              <a:avLst/>
              <a:gdLst>
                <a:gd name="T0" fmla="*/ 33 w 33"/>
                <a:gd name="T1" fmla="*/ 30 h 39"/>
                <a:gd name="T2" fmla="*/ 14 w 33"/>
                <a:gd name="T3" fmla="*/ 39 h 39"/>
                <a:gd name="T4" fmla="*/ 0 w 33"/>
                <a:gd name="T5" fmla="*/ 9 h 39"/>
                <a:gd name="T6" fmla="*/ 19 w 33"/>
                <a:gd name="T7" fmla="*/ 0 h 39"/>
                <a:gd name="T8" fmla="*/ 33 w 33"/>
                <a:gd name="T9" fmla="*/ 30 h 39"/>
              </a:gdLst>
              <a:ahLst/>
              <a:cxnLst>
                <a:cxn ang="0">
                  <a:pos x="T0" y="T1"/>
                </a:cxn>
                <a:cxn ang="0">
                  <a:pos x="T2" y="T3"/>
                </a:cxn>
                <a:cxn ang="0">
                  <a:pos x="T4" y="T5"/>
                </a:cxn>
                <a:cxn ang="0">
                  <a:pos x="T6" y="T7"/>
                </a:cxn>
                <a:cxn ang="0">
                  <a:pos x="T8" y="T9"/>
                </a:cxn>
              </a:cxnLst>
              <a:rect l="0" t="0" r="r" b="b"/>
              <a:pathLst>
                <a:path w="33" h="39">
                  <a:moveTo>
                    <a:pt x="33" y="30"/>
                  </a:moveTo>
                  <a:lnTo>
                    <a:pt x="14" y="39"/>
                  </a:lnTo>
                  <a:lnTo>
                    <a:pt x="0" y="9"/>
                  </a:lnTo>
                  <a:lnTo>
                    <a:pt x="19" y="0"/>
                  </a:lnTo>
                  <a:lnTo>
                    <a:pt x="33" y="3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65" name="Freeform 119"/>
            <p:cNvSpPr>
              <a:spLocks/>
            </p:cNvSpPr>
            <p:nvPr userDrawn="1"/>
          </p:nvSpPr>
          <p:spPr bwMode="gray">
            <a:xfrm>
              <a:off x="8707438" y="4056063"/>
              <a:ext cx="49213" cy="60325"/>
            </a:xfrm>
            <a:custGeom>
              <a:avLst/>
              <a:gdLst>
                <a:gd name="T0" fmla="*/ 31 w 31"/>
                <a:gd name="T1" fmla="*/ 29 h 38"/>
                <a:gd name="T2" fmla="*/ 13 w 31"/>
                <a:gd name="T3" fmla="*/ 38 h 38"/>
                <a:gd name="T4" fmla="*/ 0 w 31"/>
                <a:gd name="T5" fmla="*/ 9 h 38"/>
                <a:gd name="T6" fmla="*/ 18 w 31"/>
                <a:gd name="T7" fmla="*/ 0 h 38"/>
                <a:gd name="T8" fmla="*/ 31 w 31"/>
                <a:gd name="T9" fmla="*/ 29 h 38"/>
              </a:gdLst>
              <a:ahLst/>
              <a:cxnLst>
                <a:cxn ang="0">
                  <a:pos x="T0" y="T1"/>
                </a:cxn>
                <a:cxn ang="0">
                  <a:pos x="T2" y="T3"/>
                </a:cxn>
                <a:cxn ang="0">
                  <a:pos x="T4" y="T5"/>
                </a:cxn>
                <a:cxn ang="0">
                  <a:pos x="T6" y="T7"/>
                </a:cxn>
                <a:cxn ang="0">
                  <a:pos x="T8" y="T9"/>
                </a:cxn>
              </a:cxnLst>
              <a:rect l="0" t="0" r="r" b="b"/>
              <a:pathLst>
                <a:path w="31" h="38">
                  <a:moveTo>
                    <a:pt x="31" y="29"/>
                  </a:moveTo>
                  <a:lnTo>
                    <a:pt x="13" y="38"/>
                  </a:lnTo>
                  <a:lnTo>
                    <a:pt x="0" y="9"/>
                  </a:lnTo>
                  <a:lnTo>
                    <a:pt x="18" y="0"/>
                  </a:lnTo>
                  <a:lnTo>
                    <a:pt x="31"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66" name="Freeform 120"/>
            <p:cNvSpPr>
              <a:spLocks/>
            </p:cNvSpPr>
            <p:nvPr userDrawn="1"/>
          </p:nvSpPr>
          <p:spPr bwMode="gray">
            <a:xfrm>
              <a:off x="8766176" y="4027488"/>
              <a:ext cx="52388" cy="60325"/>
            </a:xfrm>
            <a:custGeom>
              <a:avLst/>
              <a:gdLst>
                <a:gd name="T0" fmla="*/ 33 w 33"/>
                <a:gd name="T1" fmla="*/ 28 h 38"/>
                <a:gd name="T2" fmla="*/ 14 w 33"/>
                <a:gd name="T3" fmla="*/ 38 h 38"/>
                <a:gd name="T4" fmla="*/ 0 w 33"/>
                <a:gd name="T5" fmla="*/ 9 h 38"/>
                <a:gd name="T6" fmla="*/ 18 w 33"/>
                <a:gd name="T7" fmla="*/ 0 h 38"/>
                <a:gd name="T8" fmla="*/ 33 w 33"/>
                <a:gd name="T9" fmla="*/ 28 h 38"/>
              </a:gdLst>
              <a:ahLst/>
              <a:cxnLst>
                <a:cxn ang="0">
                  <a:pos x="T0" y="T1"/>
                </a:cxn>
                <a:cxn ang="0">
                  <a:pos x="T2" y="T3"/>
                </a:cxn>
                <a:cxn ang="0">
                  <a:pos x="T4" y="T5"/>
                </a:cxn>
                <a:cxn ang="0">
                  <a:pos x="T6" y="T7"/>
                </a:cxn>
                <a:cxn ang="0">
                  <a:pos x="T8" y="T9"/>
                </a:cxn>
              </a:cxnLst>
              <a:rect l="0" t="0" r="r" b="b"/>
              <a:pathLst>
                <a:path w="33" h="38">
                  <a:moveTo>
                    <a:pt x="33" y="28"/>
                  </a:moveTo>
                  <a:lnTo>
                    <a:pt x="14" y="38"/>
                  </a:lnTo>
                  <a:lnTo>
                    <a:pt x="0" y="9"/>
                  </a:lnTo>
                  <a:lnTo>
                    <a:pt x="18"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67" name="Freeform 121"/>
            <p:cNvSpPr>
              <a:spLocks/>
            </p:cNvSpPr>
            <p:nvPr userDrawn="1"/>
          </p:nvSpPr>
          <p:spPr bwMode="gray">
            <a:xfrm>
              <a:off x="8826501" y="3998913"/>
              <a:ext cx="52388" cy="58738"/>
            </a:xfrm>
            <a:custGeom>
              <a:avLst/>
              <a:gdLst>
                <a:gd name="T0" fmla="*/ 33 w 33"/>
                <a:gd name="T1" fmla="*/ 28 h 37"/>
                <a:gd name="T2" fmla="*/ 13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9"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68" name="Freeform 122"/>
            <p:cNvSpPr>
              <a:spLocks/>
            </p:cNvSpPr>
            <p:nvPr userDrawn="1"/>
          </p:nvSpPr>
          <p:spPr bwMode="gray">
            <a:xfrm>
              <a:off x="8886826" y="3970338"/>
              <a:ext cx="50800" cy="58738"/>
            </a:xfrm>
            <a:custGeom>
              <a:avLst/>
              <a:gdLst>
                <a:gd name="T0" fmla="*/ 32 w 32"/>
                <a:gd name="T1" fmla="*/ 28 h 37"/>
                <a:gd name="T2" fmla="*/ 14 w 32"/>
                <a:gd name="T3" fmla="*/ 37 h 37"/>
                <a:gd name="T4" fmla="*/ 0 w 32"/>
                <a:gd name="T5" fmla="*/ 9 h 37"/>
                <a:gd name="T6" fmla="*/ 19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9"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69" name="Freeform 123"/>
            <p:cNvSpPr>
              <a:spLocks/>
            </p:cNvSpPr>
            <p:nvPr userDrawn="1"/>
          </p:nvSpPr>
          <p:spPr bwMode="gray">
            <a:xfrm>
              <a:off x="8947151" y="39417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70" name="Freeform 124"/>
            <p:cNvSpPr>
              <a:spLocks/>
            </p:cNvSpPr>
            <p:nvPr userDrawn="1"/>
          </p:nvSpPr>
          <p:spPr bwMode="gray">
            <a:xfrm>
              <a:off x="9005888" y="3913188"/>
              <a:ext cx="52388" cy="58738"/>
            </a:xfrm>
            <a:custGeom>
              <a:avLst/>
              <a:gdLst>
                <a:gd name="T0" fmla="*/ 33 w 33"/>
                <a:gd name="T1" fmla="*/ 28 h 37"/>
                <a:gd name="T2" fmla="*/ 14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71" name="Freeform 125"/>
            <p:cNvSpPr>
              <a:spLocks/>
            </p:cNvSpPr>
            <p:nvPr userDrawn="1"/>
          </p:nvSpPr>
          <p:spPr bwMode="gray">
            <a:xfrm>
              <a:off x="9067801" y="3883025"/>
              <a:ext cx="50800" cy="60325"/>
            </a:xfrm>
            <a:custGeom>
              <a:avLst/>
              <a:gdLst>
                <a:gd name="T0" fmla="*/ 32 w 32"/>
                <a:gd name="T1" fmla="*/ 29 h 38"/>
                <a:gd name="T2" fmla="*/ 14 w 32"/>
                <a:gd name="T3" fmla="*/ 38 h 38"/>
                <a:gd name="T4" fmla="*/ 0 w 32"/>
                <a:gd name="T5" fmla="*/ 9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9"/>
                  </a:lnTo>
                  <a:lnTo>
                    <a:pt x="18" y="0"/>
                  </a:lnTo>
                  <a:lnTo>
                    <a:pt x="32"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72" name="Freeform 126"/>
            <p:cNvSpPr>
              <a:spLocks/>
            </p:cNvSpPr>
            <p:nvPr userDrawn="1"/>
          </p:nvSpPr>
          <p:spPr bwMode="gray">
            <a:xfrm>
              <a:off x="9128126" y="3852863"/>
              <a:ext cx="50800" cy="60325"/>
            </a:xfrm>
            <a:custGeom>
              <a:avLst/>
              <a:gdLst>
                <a:gd name="T0" fmla="*/ 32 w 32"/>
                <a:gd name="T1" fmla="*/ 29 h 38"/>
                <a:gd name="T2" fmla="*/ 13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3" y="38"/>
                  </a:lnTo>
                  <a:lnTo>
                    <a:pt x="0" y="10"/>
                  </a:lnTo>
                  <a:lnTo>
                    <a:pt x="18" y="0"/>
                  </a:lnTo>
                  <a:lnTo>
                    <a:pt x="32"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73" name="Freeform 127"/>
            <p:cNvSpPr>
              <a:spLocks/>
            </p:cNvSpPr>
            <p:nvPr userDrawn="1"/>
          </p:nvSpPr>
          <p:spPr bwMode="gray">
            <a:xfrm>
              <a:off x="9186863" y="3824288"/>
              <a:ext cx="52388" cy="60325"/>
            </a:xfrm>
            <a:custGeom>
              <a:avLst/>
              <a:gdLst>
                <a:gd name="T0" fmla="*/ 33 w 33"/>
                <a:gd name="T1" fmla="*/ 29 h 38"/>
                <a:gd name="T2" fmla="*/ 14 w 33"/>
                <a:gd name="T3" fmla="*/ 38 h 38"/>
                <a:gd name="T4" fmla="*/ 0 w 33"/>
                <a:gd name="T5" fmla="*/ 9 h 38"/>
                <a:gd name="T6" fmla="*/ 20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4" y="38"/>
                  </a:lnTo>
                  <a:lnTo>
                    <a:pt x="0" y="9"/>
                  </a:lnTo>
                  <a:lnTo>
                    <a:pt x="20" y="0"/>
                  </a:lnTo>
                  <a:lnTo>
                    <a:pt x="33"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74" name="Freeform 128"/>
            <p:cNvSpPr>
              <a:spLocks/>
            </p:cNvSpPr>
            <p:nvPr userDrawn="1"/>
          </p:nvSpPr>
          <p:spPr bwMode="gray">
            <a:xfrm>
              <a:off x="9247188" y="3795713"/>
              <a:ext cx="52388" cy="60325"/>
            </a:xfrm>
            <a:custGeom>
              <a:avLst/>
              <a:gdLst>
                <a:gd name="T0" fmla="*/ 33 w 33"/>
                <a:gd name="T1" fmla="*/ 29 h 38"/>
                <a:gd name="T2" fmla="*/ 15 w 33"/>
                <a:gd name="T3" fmla="*/ 38 h 38"/>
                <a:gd name="T4" fmla="*/ 0 w 33"/>
                <a:gd name="T5" fmla="*/ 9 h 38"/>
                <a:gd name="T6" fmla="*/ 19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5" y="38"/>
                  </a:lnTo>
                  <a:lnTo>
                    <a:pt x="0" y="9"/>
                  </a:lnTo>
                  <a:lnTo>
                    <a:pt x="19" y="0"/>
                  </a:lnTo>
                  <a:lnTo>
                    <a:pt x="33"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75" name="Freeform 129"/>
            <p:cNvSpPr>
              <a:spLocks/>
            </p:cNvSpPr>
            <p:nvPr userDrawn="1"/>
          </p:nvSpPr>
          <p:spPr bwMode="gray">
            <a:xfrm>
              <a:off x="9307513" y="3767138"/>
              <a:ext cx="50800" cy="60325"/>
            </a:xfrm>
            <a:custGeom>
              <a:avLst/>
              <a:gdLst>
                <a:gd name="T0" fmla="*/ 32 w 32"/>
                <a:gd name="T1" fmla="*/ 28 h 38"/>
                <a:gd name="T2" fmla="*/ 14 w 32"/>
                <a:gd name="T3" fmla="*/ 38 h 38"/>
                <a:gd name="T4" fmla="*/ 0 w 32"/>
                <a:gd name="T5" fmla="*/ 9 h 38"/>
                <a:gd name="T6" fmla="*/ 19 w 32"/>
                <a:gd name="T7" fmla="*/ 0 h 38"/>
                <a:gd name="T8" fmla="*/ 32 w 32"/>
                <a:gd name="T9" fmla="*/ 28 h 38"/>
              </a:gdLst>
              <a:ahLst/>
              <a:cxnLst>
                <a:cxn ang="0">
                  <a:pos x="T0" y="T1"/>
                </a:cxn>
                <a:cxn ang="0">
                  <a:pos x="T2" y="T3"/>
                </a:cxn>
                <a:cxn ang="0">
                  <a:pos x="T4" y="T5"/>
                </a:cxn>
                <a:cxn ang="0">
                  <a:pos x="T6" y="T7"/>
                </a:cxn>
                <a:cxn ang="0">
                  <a:pos x="T8" y="T9"/>
                </a:cxn>
              </a:cxnLst>
              <a:rect l="0" t="0" r="r" b="b"/>
              <a:pathLst>
                <a:path w="32" h="38">
                  <a:moveTo>
                    <a:pt x="32" y="28"/>
                  </a:moveTo>
                  <a:lnTo>
                    <a:pt x="14" y="38"/>
                  </a:lnTo>
                  <a:lnTo>
                    <a:pt x="0" y="9"/>
                  </a:lnTo>
                  <a:lnTo>
                    <a:pt x="19"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76" name="Freeform 130"/>
            <p:cNvSpPr>
              <a:spLocks/>
            </p:cNvSpPr>
            <p:nvPr userDrawn="1"/>
          </p:nvSpPr>
          <p:spPr bwMode="gray">
            <a:xfrm>
              <a:off x="9367838" y="3738563"/>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77" name="Freeform 131"/>
            <p:cNvSpPr>
              <a:spLocks/>
            </p:cNvSpPr>
            <p:nvPr userDrawn="1"/>
          </p:nvSpPr>
          <p:spPr bwMode="gray">
            <a:xfrm>
              <a:off x="9426576" y="370998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78" name="Freeform 132"/>
            <p:cNvSpPr>
              <a:spLocks/>
            </p:cNvSpPr>
            <p:nvPr userDrawn="1"/>
          </p:nvSpPr>
          <p:spPr bwMode="gray">
            <a:xfrm>
              <a:off x="9488488" y="3681413"/>
              <a:ext cx="50800" cy="58738"/>
            </a:xfrm>
            <a:custGeom>
              <a:avLst/>
              <a:gdLst>
                <a:gd name="T0" fmla="*/ 32 w 32"/>
                <a:gd name="T1" fmla="*/ 28 h 37"/>
                <a:gd name="T2" fmla="*/ 14 w 32"/>
                <a:gd name="T3" fmla="*/ 37 h 37"/>
                <a:gd name="T4" fmla="*/ 0 w 32"/>
                <a:gd name="T5" fmla="*/ 8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8"/>
                  </a:lnTo>
                  <a:lnTo>
                    <a:pt x="18"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79" name="Freeform 133"/>
            <p:cNvSpPr>
              <a:spLocks/>
            </p:cNvSpPr>
            <p:nvPr userDrawn="1"/>
          </p:nvSpPr>
          <p:spPr bwMode="gray">
            <a:xfrm>
              <a:off x="9548813" y="3651250"/>
              <a:ext cx="52388" cy="58738"/>
            </a:xfrm>
            <a:custGeom>
              <a:avLst/>
              <a:gdLst>
                <a:gd name="T0" fmla="*/ 33 w 33"/>
                <a:gd name="T1" fmla="*/ 29 h 37"/>
                <a:gd name="T2" fmla="*/ 13 w 33"/>
                <a:gd name="T3" fmla="*/ 37 h 37"/>
                <a:gd name="T4" fmla="*/ 0 w 33"/>
                <a:gd name="T5" fmla="*/ 9 h 37"/>
                <a:gd name="T6" fmla="*/ 18 w 33"/>
                <a:gd name="T7" fmla="*/ 0 h 37"/>
                <a:gd name="T8" fmla="*/ 33 w 33"/>
                <a:gd name="T9" fmla="*/ 29 h 37"/>
              </a:gdLst>
              <a:ahLst/>
              <a:cxnLst>
                <a:cxn ang="0">
                  <a:pos x="T0" y="T1"/>
                </a:cxn>
                <a:cxn ang="0">
                  <a:pos x="T2" y="T3"/>
                </a:cxn>
                <a:cxn ang="0">
                  <a:pos x="T4" y="T5"/>
                </a:cxn>
                <a:cxn ang="0">
                  <a:pos x="T6" y="T7"/>
                </a:cxn>
                <a:cxn ang="0">
                  <a:pos x="T8" y="T9"/>
                </a:cxn>
              </a:cxnLst>
              <a:rect l="0" t="0" r="r" b="b"/>
              <a:pathLst>
                <a:path w="33" h="37">
                  <a:moveTo>
                    <a:pt x="33" y="29"/>
                  </a:moveTo>
                  <a:lnTo>
                    <a:pt x="13" y="37"/>
                  </a:lnTo>
                  <a:lnTo>
                    <a:pt x="0" y="9"/>
                  </a:lnTo>
                  <a:lnTo>
                    <a:pt x="18" y="0"/>
                  </a:lnTo>
                  <a:lnTo>
                    <a:pt x="33"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80" name="Freeform 134"/>
            <p:cNvSpPr>
              <a:spLocks/>
            </p:cNvSpPr>
            <p:nvPr userDrawn="1"/>
          </p:nvSpPr>
          <p:spPr bwMode="gray">
            <a:xfrm>
              <a:off x="9607551" y="3622675"/>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81" name="Freeform 135"/>
            <p:cNvSpPr>
              <a:spLocks/>
            </p:cNvSpPr>
            <p:nvPr userDrawn="1"/>
          </p:nvSpPr>
          <p:spPr bwMode="gray">
            <a:xfrm>
              <a:off x="9669463" y="3592513"/>
              <a:ext cx="50800" cy="60325"/>
            </a:xfrm>
            <a:custGeom>
              <a:avLst/>
              <a:gdLst>
                <a:gd name="T0" fmla="*/ 32 w 32"/>
                <a:gd name="T1" fmla="*/ 29 h 38"/>
                <a:gd name="T2" fmla="*/ 14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10"/>
                  </a:lnTo>
                  <a:lnTo>
                    <a:pt x="18" y="0"/>
                  </a:lnTo>
                  <a:lnTo>
                    <a:pt x="32"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82" name="Freeform 136"/>
            <p:cNvSpPr>
              <a:spLocks/>
            </p:cNvSpPr>
            <p:nvPr userDrawn="1"/>
          </p:nvSpPr>
          <p:spPr bwMode="gray">
            <a:xfrm>
              <a:off x="8372476" y="3711575"/>
              <a:ext cx="1233488" cy="590550"/>
            </a:xfrm>
            <a:custGeom>
              <a:avLst/>
              <a:gdLst>
                <a:gd name="T0" fmla="*/ 5 w 777"/>
                <a:gd name="T1" fmla="*/ 372 h 372"/>
                <a:gd name="T2" fmla="*/ 0 w 777"/>
                <a:gd name="T3" fmla="*/ 363 h 372"/>
                <a:gd name="T4" fmla="*/ 752 w 777"/>
                <a:gd name="T5" fmla="*/ 0 h 372"/>
                <a:gd name="T6" fmla="*/ 777 w 777"/>
                <a:gd name="T7" fmla="*/ 0 h 372"/>
                <a:gd name="T8" fmla="*/ 5 w 777"/>
                <a:gd name="T9" fmla="*/ 372 h 372"/>
              </a:gdLst>
              <a:ahLst/>
              <a:cxnLst>
                <a:cxn ang="0">
                  <a:pos x="T0" y="T1"/>
                </a:cxn>
                <a:cxn ang="0">
                  <a:pos x="T2" y="T3"/>
                </a:cxn>
                <a:cxn ang="0">
                  <a:pos x="T4" y="T5"/>
                </a:cxn>
                <a:cxn ang="0">
                  <a:pos x="T6" y="T7"/>
                </a:cxn>
                <a:cxn ang="0">
                  <a:pos x="T8" y="T9"/>
                </a:cxn>
              </a:cxnLst>
              <a:rect l="0" t="0" r="r" b="b"/>
              <a:pathLst>
                <a:path w="777" h="372">
                  <a:moveTo>
                    <a:pt x="5" y="372"/>
                  </a:moveTo>
                  <a:lnTo>
                    <a:pt x="0" y="363"/>
                  </a:lnTo>
                  <a:lnTo>
                    <a:pt x="752" y="0"/>
                  </a:lnTo>
                  <a:lnTo>
                    <a:pt x="777" y="0"/>
                  </a:lnTo>
                  <a:lnTo>
                    <a:pt x="5" y="372"/>
                  </a:lnTo>
                  <a:close/>
                </a:path>
              </a:pathLst>
            </a:custGeom>
            <a:solidFill>
              <a:srgbClr val="0086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83" name="Freeform 137"/>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84" name="Freeform 138"/>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85" name="Freeform 139"/>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86" name="Freeform 140"/>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87" name="Freeform 150"/>
            <p:cNvSpPr>
              <a:spLocks/>
            </p:cNvSpPr>
            <p:nvPr userDrawn="1"/>
          </p:nvSpPr>
          <p:spPr bwMode="gray">
            <a:xfrm>
              <a:off x="8634413" y="5446713"/>
              <a:ext cx="463550" cy="623888"/>
            </a:xfrm>
            <a:custGeom>
              <a:avLst/>
              <a:gdLst>
                <a:gd name="T0" fmla="*/ 201 w 257"/>
                <a:gd name="T1" fmla="*/ 3 h 348"/>
                <a:gd name="T2" fmla="*/ 171 w 257"/>
                <a:gd name="T3" fmla="*/ 43 h 348"/>
                <a:gd name="T4" fmla="*/ 245 w 257"/>
                <a:gd name="T5" fmla="*/ 322 h 348"/>
                <a:gd name="T6" fmla="*/ 257 w 257"/>
                <a:gd name="T7" fmla="*/ 329 h 348"/>
                <a:gd name="T8" fmla="*/ 109 w 257"/>
                <a:gd name="T9" fmla="*/ 318 h 348"/>
                <a:gd name="T10" fmla="*/ 47 w 257"/>
                <a:gd name="T11" fmla="*/ 87 h 348"/>
                <a:gd name="T12" fmla="*/ 201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1" y="3"/>
                  </a:moveTo>
                  <a:cubicBezTo>
                    <a:pt x="190" y="15"/>
                    <a:pt x="179" y="28"/>
                    <a:pt x="171" y="43"/>
                  </a:cubicBezTo>
                  <a:cubicBezTo>
                    <a:pt x="114" y="141"/>
                    <a:pt x="147" y="266"/>
                    <a:pt x="245" y="322"/>
                  </a:cubicBezTo>
                  <a:cubicBezTo>
                    <a:pt x="249" y="325"/>
                    <a:pt x="253" y="327"/>
                    <a:pt x="257" y="329"/>
                  </a:cubicBezTo>
                  <a:cubicBezTo>
                    <a:pt x="210" y="348"/>
                    <a:pt x="156" y="346"/>
                    <a:pt x="109" y="318"/>
                  </a:cubicBezTo>
                  <a:cubicBezTo>
                    <a:pt x="28" y="271"/>
                    <a:pt x="0" y="168"/>
                    <a:pt x="47" y="87"/>
                  </a:cubicBezTo>
                  <a:cubicBezTo>
                    <a:pt x="80" y="30"/>
                    <a:pt x="140" y="0"/>
                    <a:pt x="201" y="3"/>
                  </a:cubicBezTo>
                </a:path>
              </a:pathLst>
            </a:custGeom>
            <a:solidFill>
              <a:srgbClr val="00A8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88" name="Freeform 151"/>
            <p:cNvSpPr>
              <a:spLocks noEditPoints="1"/>
            </p:cNvSpPr>
            <p:nvPr userDrawn="1"/>
          </p:nvSpPr>
          <p:spPr bwMode="gray">
            <a:xfrm>
              <a:off x="8702676" y="5491163"/>
              <a:ext cx="561975" cy="528638"/>
            </a:xfrm>
            <a:custGeom>
              <a:avLst/>
              <a:gdLst>
                <a:gd name="T0" fmla="*/ 160 w 311"/>
                <a:gd name="T1" fmla="*/ 63 h 294"/>
                <a:gd name="T2" fmla="*/ 137 w 311"/>
                <a:gd name="T3" fmla="*/ 9 h 294"/>
                <a:gd name="T4" fmla="*/ 133 w 311"/>
                <a:gd name="T5" fmla="*/ 67 h 294"/>
                <a:gd name="T6" fmla="*/ 178 w 311"/>
                <a:gd name="T7" fmla="*/ 44 h 294"/>
                <a:gd name="T8" fmla="*/ 133 w 311"/>
                <a:gd name="T9" fmla="*/ 120 h 294"/>
                <a:gd name="T10" fmla="*/ 178 w 311"/>
                <a:gd name="T11" fmla="*/ 174 h 294"/>
                <a:gd name="T12" fmla="*/ 142 w 311"/>
                <a:gd name="T13" fmla="*/ 174 h 294"/>
                <a:gd name="T14" fmla="*/ 236 w 311"/>
                <a:gd name="T15" fmla="*/ 0 h 294"/>
                <a:gd name="T16" fmla="*/ 208 w 311"/>
                <a:gd name="T17" fmla="*/ 72 h 294"/>
                <a:gd name="T18" fmla="*/ 236 w 311"/>
                <a:gd name="T19" fmla="*/ 0 h 294"/>
                <a:gd name="T20" fmla="*/ 236 w 311"/>
                <a:gd name="T21" fmla="*/ 9 h 294"/>
                <a:gd name="T22" fmla="*/ 199 w 311"/>
                <a:gd name="T23" fmla="*/ 120 h 294"/>
                <a:gd name="T24" fmla="*/ 245 w 311"/>
                <a:gd name="T25" fmla="*/ 174 h 294"/>
                <a:gd name="T26" fmla="*/ 208 w 311"/>
                <a:gd name="T27" fmla="*/ 174 h 294"/>
                <a:gd name="T28" fmla="*/ 240 w 311"/>
                <a:gd name="T29" fmla="*/ 261 h 294"/>
                <a:gd name="T30" fmla="*/ 227 w 311"/>
                <a:gd name="T31" fmla="*/ 222 h 294"/>
                <a:gd name="T32" fmla="*/ 217 w 311"/>
                <a:gd name="T33" fmla="*/ 231 h 294"/>
                <a:gd name="T34" fmla="*/ 204 w 311"/>
                <a:gd name="T35" fmla="*/ 294 h 294"/>
                <a:gd name="T36" fmla="*/ 244 w 311"/>
                <a:gd name="T37" fmla="*/ 291 h 294"/>
                <a:gd name="T38" fmla="*/ 302 w 311"/>
                <a:gd name="T39" fmla="*/ 62 h 294"/>
                <a:gd name="T40" fmla="*/ 284 w 311"/>
                <a:gd name="T41" fmla="*/ 36 h 294"/>
                <a:gd name="T42" fmla="*/ 270 w 311"/>
                <a:gd name="T43" fmla="*/ 72 h 294"/>
                <a:gd name="T44" fmla="*/ 307 w 311"/>
                <a:gd name="T45" fmla="*/ 150 h 294"/>
                <a:gd name="T46" fmla="*/ 293 w 311"/>
                <a:gd name="T47" fmla="*/ 111 h 294"/>
                <a:gd name="T48" fmla="*/ 284 w 311"/>
                <a:gd name="T49" fmla="*/ 120 h 294"/>
                <a:gd name="T50" fmla="*/ 270 w 311"/>
                <a:gd name="T51" fmla="*/ 183 h 294"/>
                <a:gd name="T52" fmla="*/ 307 w 311"/>
                <a:gd name="T53" fmla="*/ 150 h 294"/>
                <a:gd name="T54" fmla="*/ 266 w 311"/>
                <a:gd name="T55" fmla="*/ 231 h 294"/>
                <a:gd name="T56" fmla="*/ 302 w 311"/>
                <a:gd name="T57" fmla="*/ 231 h 294"/>
                <a:gd name="T58" fmla="*/ 36 w 311"/>
                <a:gd name="T59" fmla="*/ 44 h 294"/>
                <a:gd name="T60" fmla="*/ 18 w 311"/>
                <a:gd name="T61" fmla="*/ 48 h 294"/>
                <a:gd name="T62" fmla="*/ 4 w 311"/>
                <a:gd name="T63" fmla="*/ 72 h 294"/>
                <a:gd name="T64" fmla="*/ 41 w 311"/>
                <a:gd name="T65" fmla="*/ 39 h 294"/>
                <a:gd name="T66" fmla="*/ 0 w 311"/>
                <a:gd name="T67" fmla="*/ 174 h 294"/>
                <a:gd name="T68" fmla="*/ 45 w 311"/>
                <a:gd name="T69" fmla="*/ 120 h 294"/>
                <a:gd name="T70" fmla="*/ 9 w 311"/>
                <a:gd name="T71" fmla="*/ 120 h 294"/>
                <a:gd name="T72" fmla="*/ 9 w 311"/>
                <a:gd name="T73" fmla="*/ 222 h 294"/>
                <a:gd name="T74" fmla="*/ 36 w 311"/>
                <a:gd name="T75" fmla="*/ 231 h 294"/>
                <a:gd name="T76" fmla="*/ 36 w 311"/>
                <a:gd name="T77" fmla="*/ 222 h 294"/>
                <a:gd name="T78" fmla="*/ 66 w 311"/>
                <a:gd name="T79" fmla="*/ 63 h 294"/>
                <a:gd name="T80" fmla="*/ 112 w 311"/>
                <a:gd name="T81" fmla="*/ 9 h 294"/>
                <a:gd name="T82" fmla="*/ 75 w 311"/>
                <a:gd name="T83" fmla="*/ 9 h 294"/>
                <a:gd name="T84" fmla="*/ 103 w 311"/>
                <a:gd name="T85" fmla="*/ 155 h 294"/>
                <a:gd name="T86" fmla="*/ 71 w 311"/>
                <a:gd name="T87" fmla="*/ 111 h 294"/>
                <a:gd name="T88" fmla="*/ 84 w 311"/>
                <a:gd name="T89" fmla="*/ 174 h 294"/>
                <a:gd name="T90" fmla="*/ 107 w 311"/>
                <a:gd name="T91" fmla="*/ 183 h 294"/>
                <a:gd name="T92" fmla="*/ 103 w 311"/>
                <a:gd name="T93" fmla="*/ 222 h 294"/>
                <a:gd name="T94" fmla="*/ 75 w 311"/>
                <a:gd name="T95" fmla="*/ 294 h 294"/>
                <a:gd name="T96" fmla="*/ 103 w 311"/>
                <a:gd name="T97" fmla="*/ 222 h 294"/>
                <a:gd name="T98" fmla="*/ 103 w 311"/>
                <a:gd name="T99" fmla="*/ 231 h 294"/>
                <a:gd name="T100" fmla="*/ 169 w 311"/>
                <a:gd name="T101" fmla="*/ 284 h 294"/>
                <a:gd name="T102" fmla="*/ 133 w 311"/>
                <a:gd name="T103" fmla="*/ 226 h 294"/>
                <a:gd name="T104" fmla="*/ 137 w 311"/>
                <a:gd name="T105" fmla="*/ 284 h 294"/>
                <a:gd name="T106" fmla="*/ 178 w 311"/>
                <a:gd name="T107" fmla="*/ 28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11" h="294">
                  <a:moveTo>
                    <a:pt x="174" y="39"/>
                  </a:moveTo>
                  <a:cubicBezTo>
                    <a:pt x="170" y="39"/>
                    <a:pt x="169" y="41"/>
                    <a:pt x="169" y="44"/>
                  </a:cubicBezTo>
                  <a:cubicBezTo>
                    <a:pt x="169" y="63"/>
                    <a:pt x="169" y="63"/>
                    <a:pt x="169" y="63"/>
                  </a:cubicBezTo>
                  <a:cubicBezTo>
                    <a:pt x="160" y="63"/>
                    <a:pt x="160" y="63"/>
                    <a:pt x="160" y="63"/>
                  </a:cubicBezTo>
                  <a:cubicBezTo>
                    <a:pt x="160" y="0"/>
                    <a:pt x="160" y="0"/>
                    <a:pt x="160" y="0"/>
                  </a:cubicBezTo>
                  <a:cubicBezTo>
                    <a:pt x="137" y="0"/>
                    <a:pt x="137" y="0"/>
                    <a:pt x="137" y="0"/>
                  </a:cubicBezTo>
                  <a:cubicBezTo>
                    <a:pt x="135" y="0"/>
                    <a:pt x="133" y="1"/>
                    <a:pt x="133" y="5"/>
                  </a:cubicBezTo>
                  <a:cubicBezTo>
                    <a:pt x="133" y="8"/>
                    <a:pt x="135" y="9"/>
                    <a:pt x="137" y="9"/>
                  </a:cubicBezTo>
                  <a:cubicBezTo>
                    <a:pt x="151" y="9"/>
                    <a:pt x="151" y="9"/>
                    <a:pt x="151" y="9"/>
                  </a:cubicBezTo>
                  <a:cubicBezTo>
                    <a:pt x="151" y="63"/>
                    <a:pt x="151" y="63"/>
                    <a:pt x="151" y="63"/>
                  </a:cubicBezTo>
                  <a:cubicBezTo>
                    <a:pt x="137" y="63"/>
                    <a:pt x="137" y="63"/>
                    <a:pt x="137" y="63"/>
                  </a:cubicBezTo>
                  <a:cubicBezTo>
                    <a:pt x="135" y="63"/>
                    <a:pt x="133" y="64"/>
                    <a:pt x="133" y="67"/>
                  </a:cubicBezTo>
                  <a:cubicBezTo>
                    <a:pt x="133" y="71"/>
                    <a:pt x="135" y="72"/>
                    <a:pt x="137" y="72"/>
                  </a:cubicBezTo>
                  <a:cubicBezTo>
                    <a:pt x="174" y="72"/>
                    <a:pt x="174" y="72"/>
                    <a:pt x="174" y="72"/>
                  </a:cubicBezTo>
                  <a:cubicBezTo>
                    <a:pt x="176" y="72"/>
                    <a:pt x="178" y="71"/>
                    <a:pt x="178" y="67"/>
                  </a:cubicBezTo>
                  <a:cubicBezTo>
                    <a:pt x="178" y="44"/>
                    <a:pt x="178" y="44"/>
                    <a:pt x="178" y="44"/>
                  </a:cubicBezTo>
                  <a:cubicBezTo>
                    <a:pt x="178" y="41"/>
                    <a:pt x="177" y="39"/>
                    <a:pt x="174" y="39"/>
                  </a:cubicBezTo>
                  <a:close/>
                  <a:moveTo>
                    <a:pt x="169" y="111"/>
                  </a:moveTo>
                  <a:cubicBezTo>
                    <a:pt x="142" y="111"/>
                    <a:pt x="142" y="111"/>
                    <a:pt x="142" y="111"/>
                  </a:cubicBezTo>
                  <a:cubicBezTo>
                    <a:pt x="137" y="111"/>
                    <a:pt x="133" y="115"/>
                    <a:pt x="133" y="120"/>
                  </a:cubicBezTo>
                  <a:cubicBezTo>
                    <a:pt x="133" y="174"/>
                    <a:pt x="133" y="174"/>
                    <a:pt x="133" y="174"/>
                  </a:cubicBezTo>
                  <a:cubicBezTo>
                    <a:pt x="133" y="179"/>
                    <a:pt x="137" y="183"/>
                    <a:pt x="142" y="183"/>
                  </a:cubicBezTo>
                  <a:cubicBezTo>
                    <a:pt x="169" y="183"/>
                    <a:pt x="169" y="183"/>
                    <a:pt x="169" y="183"/>
                  </a:cubicBezTo>
                  <a:cubicBezTo>
                    <a:pt x="174" y="183"/>
                    <a:pt x="178" y="179"/>
                    <a:pt x="178" y="174"/>
                  </a:cubicBezTo>
                  <a:cubicBezTo>
                    <a:pt x="178" y="120"/>
                    <a:pt x="178" y="120"/>
                    <a:pt x="178" y="120"/>
                  </a:cubicBezTo>
                  <a:cubicBezTo>
                    <a:pt x="178" y="115"/>
                    <a:pt x="174" y="111"/>
                    <a:pt x="169" y="111"/>
                  </a:cubicBezTo>
                  <a:close/>
                  <a:moveTo>
                    <a:pt x="169" y="174"/>
                  </a:moveTo>
                  <a:cubicBezTo>
                    <a:pt x="142" y="174"/>
                    <a:pt x="142" y="174"/>
                    <a:pt x="142" y="174"/>
                  </a:cubicBezTo>
                  <a:cubicBezTo>
                    <a:pt x="142" y="120"/>
                    <a:pt x="142" y="120"/>
                    <a:pt x="142" y="120"/>
                  </a:cubicBezTo>
                  <a:cubicBezTo>
                    <a:pt x="169" y="120"/>
                    <a:pt x="169" y="120"/>
                    <a:pt x="169" y="120"/>
                  </a:cubicBezTo>
                  <a:lnTo>
                    <a:pt x="169" y="174"/>
                  </a:lnTo>
                  <a:close/>
                  <a:moveTo>
                    <a:pt x="236" y="0"/>
                  </a:moveTo>
                  <a:cubicBezTo>
                    <a:pt x="208" y="0"/>
                    <a:pt x="208" y="0"/>
                    <a:pt x="208" y="0"/>
                  </a:cubicBezTo>
                  <a:cubicBezTo>
                    <a:pt x="203" y="0"/>
                    <a:pt x="199" y="4"/>
                    <a:pt x="199" y="9"/>
                  </a:cubicBezTo>
                  <a:cubicBezTo>
                    <a:pt x="199" y="63"/>
                    <a:pt x="199" y="63"/>
                    <a:pt x="199" y="63"/>
                  </a:cubicBezTo>
                  <a:cubicBezTo>
                    <a:pt x="199" y="68"/>
                    <a:pt x="203" y="72"/>
                    <a:pt x="208" y="72"/>
                  </a:cubicBezTo>
                  <a:cubicBezTo>
                    <a:pt x="236" y="72"/>
                    <a:pt x="236" y="72"/>
                    <a:pt x="236" y="72"/>
                  </a:cubicBezTo>
                  <a:cubicBezTo>
                    <a:pt x="241" y="72"/>
                    <a:pt x="245" y="68"/>
                    <a:pt x="245" y="63"/>
                  </a:cubicBezTo>
                  <a:cubicBezTo>
                    <a:pt x="245" y="9"/>
                    <a:pt x="245" y="9"/>
                    <a:pt x="245" y="9"/>
                  </a:cubicBezTo>
                  <a:cubicBezTo>
                    <a:pt x="245" y="4"/>
                    <a:pt x="241" y="0"/>
                    <a:pt x="236" y="0"/>
                  </a:cubicBezTo>
                  <a:close/>
                  <a:moveTo>
                    <a:pt x="236" y="63"/>
                  </a:moveTo>
                  <a:cubicBezTo>
                    <a:pt x="208" y="63"/>
                    <a:pt x="208" y="63"/>
                    <a:pt x="208" y="63"/>
                  </a:cubicBezTo>
                  <a:cubicBezTo>
                    <a:pt x="208" y="9"/>
                    <a:pt x="208" y="9"/>
                    <a:pt x="208" y="9"/>
                  </a:cubicBezTo>
                  <a:cubicBezTo>
                    <a:pt x="236" y="9"/>
                    <a:pt x="236" y="9"/>
                    <a:pt x="236" y="9"/>
                  </a:cubicBezTo>
                  <a:lnTo>
                    <a:pt x="236" y="63"/>
                  </a:lnTo>
                  <a:close/>
                  <a:moveTo>
                    <a:pt x="236" y="111"/>
                  </a:moveTo>
                  <a:cubicBezTo>
                    <a:pt x="208" y="111"/>
                    <a:pt x="208" y="111"/>
                    <a:pt x="208" y="111"/>
                  </a:cubicBezTo>
                  <a:cubicBezTo>
                    <a:pt x="203" y="111"/>
                    <a:pt x="199" y="115"/>
                    <a:pt x="199" y="120"/>
                  </a:cubicBezTo>
                  <a:cubicBezTo>
                    <a:pt x="199" y="174"/>
                    <a:pt x="199" y="174"/>
                    <a:pt x="199" y="174"/>
                  </a:cubicBezTo>
                  <a:cubicBezTo>
                    <a:pt x="199" y="179"/>
                    <a:pt x="203" y="183"/>
                    <a:pt x="208" y="183"/>
                  </a:cubicBezTo>
                  <a:cubicBezTo>
                    <a:pt x="236" y="183"/>
                    <a:pt x="236" y="183"/>
                    <a:pt x="236" y="183"/>
                  </a:cubicBezTo>
                  <a:cubicBezTo>
                    <a:pt x="241" y="183"/>
                    <a:pt x="245" y="179"/>
                    <a:pt x="245" y="174"/>
                  </a:cubicBezTo>
                  <a:cubicBezTo>
                    <a:pt x="245" y="120"/>
                    <a:pt x="245" y="120"/>
                    <a:pt x="245" y="120"/>
                  </a:cubicBezTo>
                  <a:cubicBezTo>
                    <a:pt x="245" y="115"/>
                    <a:pt x="241" y="111"/>
                    <a:pt x="236" y="111"/>
                  </a:cubicBezTo>
                  <a:close/>
                  <a:moveTo>
                    <a:pt x="236" y="174"/>
                  </a:moveTo>
                  <a:cubicBezTo>
                    <a:pt x="208" y="174"/>
                    <a:pt x="208" y="174"/>
                    <a:pt x="208" y="174"/>
                  </a:cubicBezTo>
                  <a:cubicBezTo>
                    <a:pt x="208" y="120"/>
                    <a:pt x="208" y="120"/>
                    <a:pt x="208" y="120"/>
                  </a:cubicBezTo>
                  <a:cubicBezTo>
                    <a:pt x="236" y="120"/>
                    <a:pt x="236" y="120"/>
                    <a:pt x="236" y="120"/>
                  </a:cubicBezTo>
                  <a:lnTo>
                    <a:pt x="236" y="174"/>
                  </a:lnTo>
                  <a:close/>
                  <a:moveTo>
                    <a:pt x="240" y="261"/>
                  </a:moveTo>
                  <a:cubicBezTo>
                    <a:pt x="237" y="261"/>
                    <a:pt x="236" y="263"/>
                    <a:pt x="236" y="266"/>
                  </a:cubicBezTo>
                  <a:cubicBezTo>
                    <a:pt x="235" y="284"/>
                    <a:pt x="235" y="284"/>
                    <a:pt x="235" y="284"/>
                  </a:cubicBezTo>
                  <a:cubicBezTo>
                    <a:pt x="227" y="284"/>
                    <a:pt x="227" y="284"/>
                    <a:pt x="227" y="284"/>
                  </a:cubicBezTo>
                  <a:cubicBezTo>
                    <a:pt x="227" y="222"/>
                    <a:pt x="227" y="222"/>
                    <a:pt x="227" y="222"/>
                  </a:cubicBezTo>
                  <a:cubicBezTo>
                    <a:pt x="204" y="222"/>
                    <a:pt x="204" y="222"/>
                    <a:pt x="204" y="222"/>
                  </a:cubicBezTo>
                  <a:cubicBezTo>
                    <a:pt x="201" y="222"/>
                    <a:pt x="199" y="223"/>
                    <a:pt x="199" y="226"/>
                  </a:cubicBezTo>
                  <a:cubicBezTo>
                    <a:pt x="199" y="230"/>
                    <a:pt x="201" y="231"/>
                    <a:pt x="204" y="231"/>
                  </a:cubicBezTo>
                  <a:cubicBezTo>
                    <a:pt x="217" y="231"/>
                    <a:pt x="217" y="231"/>
                    <a:pt x="217" y="231"/>
                  </a:cubicBezTo>
                  <a:cubicBezTo>
                    <a:pt x="217" y="284"/>
                    <a:pt x="217" y="284"/>
                    <a:pt x="217" y="284"/>
                  </a:cubicBezTo>
                  <a:cubicBezTo>
                    <a:pt x="204" y="284"/>
                    <a:pt x="204" y="284"/>
                    <a:pt x="204" y="284"/>
                  </a:cubicBezTo>
                  <a:cubicBezTo>
                    <a:pt x="201" y="284"/>
                    <a:pt x="199" y="286"/>
                    <a:pt x="199" y="289"/>
                  </a:cubicBezTo>
                  <a:cubicBezTo>
                    <a:pt x="199" y="292"/>
                    <a:pt x="201" y="294"/>
                    <a:pt x="204" y="294"/>
                  </a:cubicBezTo>
                  <a:cubicBezTo>
                    <a:pt x="240" y="294"/>
                    <a:pt x="240" y="294"/>
                    <a:pt x="240" y="294"/>
                  </a:cubicBezTo>
                  <a:cubicBezTo>
                    <a:pt x="240" y="294"/>
                    <a:pt x="240" y="294"/>
                    <a:pt x="240" y="294"/>
                  </a:cubicBezTo>
                  <a:cubicBezTo>
                    <a:pt x="242" y="294"/>
                    <a:pt x="244" y="293"/>
                    <a:pt x="244" y="291"/>
                  </a:cubicBezTo>
                  <a:cubicBezTo>
                    <a:pt x="244" y="291"/>
                    <a:pt x="244" y="291"/>
                    <a:pt x="244" y="291"/>
                  </a:cubicBezTo>
                  <a:cubicBezTo>
                    <a:pt x="245" y="290"/>
                    <a:pt x="245" y="290"/>
                    <a:pt x="245" y="289"/>
                  </a:cubicBezTo>
                  <a:cubicBezTo>
                    <a:pt x="245" y="266"/>
                    <a:pt x="245" y="266"/>
                    <a:pt x="245" y="266"/>
                  </a:cubicBezTo>
                  <a:cubicBezTo>
                    <a:pt x="245" y="263"/>
                    <a:pt x="243" y="261"/>
                    <a:pt x="240" y="261"/>
                  </a:cubicBezTo>
                  <a:close/>
                  <a:moveTo>
                    <a:pt x="302" y="62"/>
                  </a:moveTo>
                  <a:cubicBezTo>
                    <a:pt x="302" y="63"/>
                    <a:pt x="302" y="63"/>
                    <a:pt x="302" y="63"/>
                  </a:cubicBezTo>
                  <a:cubicBezTo>
                    <a:pt x="293" y="63"/>
                    <a:pt x="293" y="63"/>
                    <a:pt x="293" y="63"/>
                  </a:cubicBezTo>
                  <a:cubicBezTo>
                    <a:pt x="293" y="48"/>
                    <a:pt x="293" y="48"/>
                    <a:pt x="293" y="48"/>
                  </a:cubicBezTo>
                  <a:cubicBezTo>
                    <a:pt x="290" y="44"/>
                    <a:pt x="287" y="40"/>
                    <a:pt x="284" y="36"/>
                  </a:cubicBezTo>
                  <a:cubicBezTo>
                    <a:pt x="284" y="63"/>
                    <a:pt x="284" y="63"/>
                    <a:pt x="284" y="63"/>
                  </a:cubicBezTo>
                  <a:cubicBezTo>
                    <a:pt x="270" y="63"/>
                    <a:pt x="270" y="63"/>
                    <a:pt x="270" y="63"/>
                  </a:cubicBezTo>
                  <a:cubicBezTo>
                    <a:pt x="268" y="63"/>
                    <a:pt x="266" y="64"/>
                    <a:pt x="266" y="67"/>
                  </a:cubicBezTo>
                  <a:cubicBezTo>
                    <a:pt x="266" y="71"/>
                    <a:pt x="268" y="72"/>
                    <a:pt x="270" y="72"/>
                  </a:cubicBezTo>
                  <a:cubicBezTo>
                    <a:pt x="307" y="72"/>
                    <a:pt x="307" y="72"/>
                    <a:pt x="307" y="72"/>
                  </a:cubicBezTo>
                  <a:cubicBezTo>
                    <a:pt x="307" y="72"/>
                    <a:pt x="307" y="72"/>
                    <a:pt x="307" y="72"/>
                  </a:cubicBezTo>
                  <a:cubicBezTo>
                    <a:pt x="306" y="69"/>
                    <a:pt x="304" y="65"/>
                    <a:pt x="302" y="62"/>
                  </a:cubicBezTo>
                  <a:close/>
                  <a:moveTo>
                    <a:pt x="307" y="150"/>
                  </a:moveTo>
                  <a:cubicBezTo>
                    <a:pt x="303" y="150"/>
                    <a:pt x="302" y="152"/>
                    <a:pt x="302" y="155"/>
                  </a:cubicBezTo>
                  <a:cubicBezTo>
                    <a:pt x="302" y="174"/>
                    <a:pt x="302" y="174"/>
                    <a:pt x="302" y="174"/>
                  </a:cubicBezTo>
                  <a:cubicBezTo>
                    <a:pt x="293" y="174"/>
                    <a:pt x="293" y="174"/>
                    <a:pt x="293" y="174"/>
                  </a:cubicBezTo>
                  <a:cubicBezTo>
                    <a:pt x="293" y="111"/>
                    <a:pt x="293" y="111"/>
                    <a:pt x="293" y="111"/>
                  </a:cubicBezTo>
                  <a:cubicBezTo>
                    <a:pt x="270" y="111"/>
                    <a:pt x="270" y="111"/>
                    <a:pt x="270" y="111"/>
                  </a:cubicBezTo>
                  <a:cubicBezTo>
                    <a:pt x="268" y="111"/>
                    <a:pt x="266" y="112"/>
                    <a:pt x="266" y="116"/>
                  </a:cubicBezTo>
                  <a:cubicBezTo>
                    <a:pt x="266" y="119"/>
                    <a:pt x="268" y="120"/>
                    <a:pt x="270" y="120"/>
                  </a:cubicBezTo>
                  <a:cubicBezTo>
                    <a:pt x="284" y="120"/>
                    <a:pt x="284" y="120"/>
                    <a:pt x="284" y="120"/>
                  </a:cubicBezTo>
                  <a:cubicBezTo>
                    <a:pt x="284" y="174"/>
                    <a:pt x="284" y="174"/>
                    <a:pt x="284" y="174"/>
                  </a:cubicBezTo>
                  <a:cubicBezTo>
                    <a:pt x="270" y="174"/>
                    <a:pt x="270" y="174"/>
                    <a:pt x="270" y="174"/>
                  </a:cubicBezTo>
                  <a:cubicBezTo>
                    <a:pt x="268" y="174"/>
                    <a:pt x="266" y="175"/>
                    <a:pt x="266" y="178"/>
                  </a:cubicBezTo>
                  <a:cubicBezTo>
                    <a:pt x="266" y="182"/>
                    <a:pt x="268" y="183"/>
                    <a:pt x="270" y="183"/>
                  </a:cubicBezTo>
                  <a:cubicBezTo>
                    <a:pt x="307" y="183"/>
                    <a:pt x="307" y="183"/>
                    <a:pt x="307" y="183"/>
                  </a:cubicBezTo>
                  <a:cubicBezTo>
                    <a:pt x="309" y="183"/>
                    <a:pt x="311" y="182"/>
                    <a:pt x="311" y="178"/>
                  </a:cubicBezTo>
                  <a:cubicBezTo>
                    <a:pt x="311" y="155"/>
                    <a:pt x="311" y="155"/>
                    <a:pt x="311" y="155"/>
                  </a:cubicBezTo>
                  <a:cubicBezTo>
                    <a:pt x="311" y="152"/>
                    <a:pt x="310" y="150"/>
                    <a:pt x="307" y="150"/>
                  </a:cubicBezTo>
                  <a:close/>
                  <a:moveTo>
                    <a:pt x="307" y="223"/>
                  </a:moveTo>
                  <a:cubicBezTo>
                    <a:pt x="305" y="222"/>
                    <a:pt x="304" y="222"/>
                    <a:pt x="302" y="222"/>
                  </a:cubicBezTo>
                  <a:cubicBezTo>
                    <a:pt x="275" y="222"/>
                    <a:pt x="275" y="222"/>
                    <a:pt x="275" y="222"/>
                  </a:cubicBezTo>
                  <a:cubicBezTo>
                    <a:pt x="270" y="222"/>
                    <a:pt x="266" y="226"/>
                    <a:pt x="266" y="231"/>
                  </a:cubicBezTo>
                  <a:cubicBezTo>
                    <a:pt x="266" y="276"/>
                    <a:pt x="266" y="276"/>
                    <a:pt x="266" y="276"/>
                  </a:cubicBezTo>
                  <a:cubicBezTo>
                    <a:pt x="269" y="273"/>
                    <a:pt x="272" y="270"/>
                    <a:pt x="275" y="267"/>
                  </a:cubicBezTo>
                  <a:cubicBezTo>
                    <a:pt x="275" y="231"/>
                    <a:pt x="275" y="231"/>
                    <a:pt x="275" y="231"/>
                  </a:cubicBezTo>
                  <a:cubicBezTo>
                    <a:pt x="302" y="231"/>
                    <a:pt x="302" y="231"/>
                    <a:pt x="302" y="231"/>
                  </a:cubicBezTo>
                  <a:cubicBezTo>
                    <a:pt x="302" y="232"/>
                    <a:pt x="302" y="232"/>
                    <a:pt x="302" y="232"/>
                  </a:cubicBezTo>
                  <a:cubicBezTo>
                    <a:pt x="304" y="229"/>
                    <a:pt x="305" y="226"/>
                    <a:pt x="307" y="223"/>
                  </a:cubicBezTo>
                  <a:close/>
                  <a:moveTo>
                    <a:pt x="41" y="39"/>
                  </a:moveTo>
                  <a:cubicBezTo>
                    <a:pt x="37" y="39"/>
                    <a:pt x="36" y="41"/>
                    <a:pt x="36" y="44"/>
                  </a:cubicBezTo>
                  <a:cubicBezTo>
                    <a:pt x="36" y="63"/>
                    <a:pt x="36" y="63"/>
                    <a:pt x="36" y="63"/>
                  </a:cubicBezTo>
                  <a:cubicBezTo>
                    <a:pt x="27" y="63"/>
                    <a:pt x="27" y="63"/>
                    <a:pt x="27" y="63"/>
                  </a:cubicBezTo>
                  <a:cubicBezTo>
                    <a:pt x="27" y="37"/>
                    <a:pt x="27" y="37"/>
                    <a:pt x="27" y="37"/>
                  </a:cubicBezTo>
                  <a:cubicBezTo>
                    <a:pt x="24" y="40"/>
                    <a:pt x="21" y="44"/>
                    <a:pt x="18" y="48"/>
                  </a:cubicBezTo>
                  <a:cubicBezTo>
                    <a:pt x="18" y="63"/>
                    <a:pt x="18" y="63"/>
                    <a:pt x="18" y="63"/>
                  </a:cubicBezTo>
                  <a:cubicBezTo>
                    <a:pt x="9" y="63"/>
                    <a:pt x="9" y="63"/>
                    <a:pt x="9" y="63"/>
                  </a:cubicBezTo>
                  <a:cubicBezTo>
                    <a:pt x="7" y="66"/>
                    <a:pt x="5" y="69"/>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9" y="270"/>
                    <a:pt x="42" y="273"/>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6"/>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55"/>
                    <a:pt x="112" y="155"/>
                    <a:pt x="112" y="155"/>
                  </a:cubicBezTo>
                  <a:cubicBezTo>
                    <a:pt x="112" y="152"/>
                    <a:pt x="111" y="150"/>
                    <a:pt x="107" y="150"/>
                  </a:cubicBezTo>
                  <a:close/>
                  <a:moveTo>
                    <a:pt x="103" y="222"/>
                  </a:moveTo>
                  <a:cubicBezTo>
                    <a:pt x="75" y="222"/>
                    <a:pt x="75" y="222"/>
                    <a:pt x="75" y="222"/>
                  </a:cubicBezTo>
                  <a:cubicBezTo>
                    <a:pt x="70" y="222"/>
                    <a:pt x="66" y="226"/>
                    <a:pt x="66" y="231"/>
                  </a:cubicBezTo>
                  <a:cubicBezTo>
                    <a:pt x="66" y="284"/>
                    <a:pt x="66" y="284"/>
                    <a:pt x="66" y="284"/>
                  </a:cubicBezTo>
                  <a:cubicBezTo>
                    <a:pt x="66" y="290"/>
                    <a:pt x="70" y="294"/>
                    <a:pt x="75" y="294"/>
                  </a:cubicBezTo>
                  <a:cubicBezTo>
                    <a:pt x="103" y="294"/>
                    <a:pt x="103" y="294"/>
                    <a:pt x="103" y="294"/>
                  </a:cubicBezTo>
                  <a:cubicBezTo>
                    <a:pt x="108" y="294"/>
                    <a:pt x="112" y="290"/>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74" y="261"/>
                  </a:moveTo>
                  <a:cubicBezTo>
                    <a:pt x="170" y="261"/>
                    <a:pt x="169" y="263"/>
                    <a:pt x="169" y="266"/>
                  </a:cubicBezTo>
                  <a:cubicBezTo>
                    <a:pt x="169" y="284"/>
                    <a:pt x="169" y="284"/>
                    <a:pt x="169" y="284"/>
                  </a:cubicBezTo>
                  <a:cubicBezTo>
                    <a:pt x="160" y="284"/>
                    <a:pt x="160" y="284"/>
                    <a:pt x="160" y="284"/>
                  </a:cubicBezTo>
                  <a:cubicBezTo>
                    <a:pt x="160" y="222"/>
                    <a:pt x="160" y="222"/>
                    <a:pt x="160" y="222"/>
                  </a:cubicBezTo>
                  <a:cubicBezTo>
                    <a:pt x="137" y="222"/>
                    <a:pt x="137" y="222"/>
                    <a:pt x="137" y="222"/>
                  </a:cubicBezTo>
                  <a:cubicBezTo>
                    <a:pt x="135" y="222"/>
                    <a:pt x="133" y="223"/>
                    <a:pt x="133" y="226"/>
                  </a:cubicBezTo>
                  <a:cubicBezTo>
                    <a:pt x="133" y="230"/>
                    <a:pt x="135" y="231"/>
                    <a:pt x="137" y="231"/>
                  </a:cubicBezTo>
                  <a:cubicBezTo>
                    <a:pt x="151" y="231"/>
                    <a:pt x="151" y="231"/>
                    <a:pt x="151" y="231"/>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66"/>
                    <a:pt x="178" y="266"/>
                    <a:pt x="178" y="266"/>
                  </a:cubicBezTo>
                  <a:cubicBezTo>
                    <a:pt x="178" y="263"/>
                    <a:pt x="177" y="261"/>
                    <a:pt x="174" y="261"/>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89" name="Freeform 152"/>
            <p:cNvSpPr>
              <a:spLocks noEditPoints="1"/>
            </p:cNvSpPr>
            <p:nvPr userDrawn="1"/>
          </p:nvSpPr>
          <p:spPr bwMode="gray">
            <a:xfrm>
              <a:off x="8702676" y="5491163"/>
              <a:ext cx="322263" cy="528638"/>
            </a:xfrm>
            <a:custGeom>
              <a:avLst/>
              <a:gdLst>
                <a:gd name="T0" fmla="*/ 133 w 178"/>
                <a:gd name="T1" fmla="*/ 5 h 294"/>
                <a:gd name="T2" fmla="*/ 138 w 178"/>
                <a:gd name="T3" fmla="*/ 9 h 294"/>
                <a:gd name="T4" fmla="*/ 137 w 178"/>
                <a:gd name="T5" fmla="*/ 0 h 294"/>
                <a:gd name="T6" fmla="*/ 36 w 178"/>
                <a:gd name="T7" fmla="*/ 44 h 294"/>
                <a:gd name="T8" fmla="*/ 27 w 178"/>
                <a:gd name="T9" fmla="*/ 63 h 294"/>
                <a:gd name="T10" fmla="*/ 22 w 178"/>
                <a:gd name="T11" fmla="*/ 43 h 294"/>
                <a:gd name="T12" fmla="*/ 18 w 178"/>
                <a:gd name="T13" fmla="*/ 48 h 294"/>
                <a:gd name="T14" fmla="*/ 9 w 178"/>
                <a:gd name="T15" fmla="*/ 63 h 294"/>
                <a:gd name="T16" fmla="*/ 4 w 178"/>
                <a:gd name="T17" fmla="*/ 72 h 294"/>
                <a:gd name="T18" fmla="*/ 4 w 178"/>
                <a:gd name="T19" fmla="*/ 72 h 294"/>
                <a:gd name="T20" fmla="*/ 45 w 178"/>
                <a:gd name="T21" fmla="*/ 67 h 294"/>
                <a:gd name="T22" fmla="*/ 41 w 178"/>
                <a:gd name="T23" fmla="*/ 39 h 294"/>
                <a:gd name="T24" fmla="*/ 9 w 178"/>
                <a:gd name="T25" fmla="*/ 111 h 294"/>
                <a:gd name="T26" fmla="*/ 0 w 178"/>
                <a:gd name="T27" fmla="*/ 174 h 294"/>
                <a:gd name="T28" fmla="*/ 36 w 178"/>
                <a:gd name="T29" fmla="*/ 183 h 294"/>
                <a:gd name="T30" fmla="*/ 45 w 178"/>
                <a:gd name="T31" fmla="*/ 120 h 294"/>
                <a:gd name="T32" fmla="*/ 36 w 178"/>
                <a:gd name="T33" fmla="*/ 174 h 294"/>
                <a:gd name="T34" fmla="*/ 9 w 178"/>
                <a:gd name="T35" fmla="*/ 120 h 294"/>
                <a:gd name="T36" fmla="*/ 36 w 178"/>
                <a:gd name="T37" fmla="*/ 174 h 294"/>
                <a:gd name="T38" fmla="*/ 9 w 178"/>
                <a:gd name="T39" fmla="*/ 222 h 294"/>
                <a:gd name="T40" fmla="*/ 4 w 178"/>
                <a:gd name="T41" fmla="*/ 223 h 294"/>
                <a:gd name="T42" fmla="*/ 9 w 178"/>
                <a:gd name="T43" fmla="*/ 231 h 294"/>
                <a:gd name="T44" fmla="*/ 36 w 178"/>
                <a:gd name="T45" fmla="*/ 267 h 294"/>
                <a:gd name="T46" fmla="*/ 45 w 178"/>
                <a:gd name="T47" fmla="*/ 275 h 294"/>
                <a:gd name="T48" fmla="*/ 36 w 178"/>
                <a:gd name="T49" fmla="*/ 222 h 294"/>
                <a:gd name="T50" fmla="*/ 75 w 178"/>
                <a:gd name="T51" fmla="*/ 0 h 294"/>
                <a:gd name="T52" fmla="*/ 66 w 178"/>
                <a:gd name="T53" fmla="*/ 63 h 294"/>
                <a:gd name="T54" fmla="*/ 103 w 178"/>
                <a:gd name="T55" fmla="*/ 72 h 294"/>
                <a:gd name="T56" fmla="*/ 112 w 178"/>
                <a:gd name="T57" fmla="*/ 9 h 294"/>
                <a:gd name="T58" fmla="*/ 103 w 178"/>
                <a:gd name="T59" fmla="*/ 63 h 294"/>
                <a:gd name="T60" fmla="*/ 75 w 178"/>
                <a:gd name="T61" fmla="*/ 9 h 294"/>
                <a:gd name="T62" fmla="*/ 103 w 178"/>
                <a:gd name="T63" fmla="*/ 63 h 294"/>
                <a:gd name="T64" fmla="*/ 107 w 178"/>
                <a:gd name="T65" fmla="*/ 150 h 294"/>
                <a:gd name="T66" fmla="*/ 103 w 178"/>
                <a:gd name="T67" fmla="*/ 174 h 294"/>
                <a:gd name="T68" fmla="*/ 94 w 178"/>
                <a:gd name="T69" fmla="*/ 111 h 294"/>
                <a:gd name="T70" fmla="*/ 66 w 178"/>
                <a:gd name="T71" fmla="*/ 115 h 294"/>
                <a:gd name="T72" fmla="*/ 84 w 178"/>
                <a:gd name="T73" fmla="*/ 120 h 294"/>
                <a:gd name="T74" fmla="*/ 71 w 178"/>
                <a:gd name="T75" fmla="*/ 174 h 294"/>
                <a:gd name="T76" fmla="*/ 71 w 178"/>
                <a:gd name="T77" fmla="*/ 183 h 294"/>
                <a:gd name="T78" fmla="*/ 112 w 178"/>
                <a:gd name="T79" fmla="*/ 178 h 294"/>
                <a:gd name="T80" fmla="*/ 107 w 178"/>
                <a:gd name="T81" fmla="*/ 150 h 294"/>
                <a:gd name="T82" fmla="*/ 75 w 178"/>
                <a:gd name="T83" fmla="*/ 222 h 294"/>
                <a:gd name="T84" fmla="*/ 66 w 178"/>
                <a:gd name="T85" fmla="*/ 284 h 294"/>
                <a:gd name="T86" fmla="*/ 103 w 178"/>
                <a:gd name="T87" fmla="*/ 294 h 294"/>
                <a:gd name="T88" fmla="*/ 112 w 178"/>
                <a:gd name="T89" fmla="*/ 231 h 294"/>
                <a:gd name="T90" fmla="*/ 103 w 178"/>
                <a:gd name="T91" fmla="*/ 284 h 294"/>
                <a:gd name="T92" fmla="*/ 75 w 178"/>
                <a:gd name="T93" fmla="*/ 231 h 294"/>
                <a:gd name="T94" fmla="*/ 103 w 178"/>
                <a:gd name="T95" fmla="*/ 284 h 294"/>
                <a:gd name="T96" fmla="*/ 133 w 178"/>
                <a:gd name="T97" fmla="*/ 226 h 294"/>
                <a:gd name="T98" fmla="*/ 138 w 178"/>
                <a:gd name="T99" fmla="*/ 231 h 294"/>
                <a:gd name="T100" fmla="*/ 169 w 178"/>
                <a:gd name="T101" fmla="*/ 269 h 294"/>
                <a:gd name="T102" fmla="*/ 160 w 178"/>
                <a:gd name="T103" fmla="*/ 284 h 294"/>
                <a:gd name="T104" fmla="*/ 151 w 178"/>
                <a:gd name="T105" fmla="*/ 249 h 294"/>
                <a:gd name="T106" fmla="*/ 137 w 178"/>
                <a:gd name="T107" fmla="*/ 284 h 294"/>
                <a:gd name="T108" fmla="*/ 137 w 178"/>
                <a:gd name="T109" fmla="*/ 294 h 294"/>
                <a:gd name="T110" fmla="*/ 178 w 178"/>
                <a:gd name="T111" fmla="*/ 289 h 294"/>
                <a:gd name="T112" fmla="*/ 169 w 178"/>
                <a:gd name="T113" fmla="*/ 26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8" h="294">
                  <a:moveTo>
                    <a:pt x="137" y="0"/>
                  </a:moveTo>
                  <a:cubicBezTo>
                    <a:pt x="135" y="0"/>
                    <a:pt x="133" y="1"/>
                    <a:pt x="133" y="5"/>
                  </a:cubicBezTo>
                  <a:cubicBezTo>
                    <a:pt x="133" y="8"/>
                    <a:pt x="135" y="9"/>
                    <a:pt x="137" y="9"/>
                  </a:cubicBezTo>
                  <a:cubicBezTo>
                    <a:pt x="138" y="9"/>
                    <a:pt x="138" y="9"/>
                    <a:pt x="138" y="9"/>
                  </a:cubicBezTo>
                  <a:cubicBezTo>
                    <a:pt x="140" y="6"/>
                    <a:pt x="142" y="3"/>
                    <a:pt x="144" y="0"/>
                  </a:cubicBezTo>
                  <a:lnTo>
                    <a:pt x="137" y="0"/>
                  </a:lnTo>
                  <a:close/>
                  <a:moveTo>
                    <a:pt x="41" y="39"/>
                  </a:moveTo>
                  <a:cubicBezTo>
                    <a:pt x="37" y="39"/>
                    <a:pt x="36" y="41"/>
                    <a:pt x="36" y="44"/>
                  </a:cubicBezTo>
                  <a:cubicBezTo>
                    <a:pt x="36" y="63"/>
                    <a:pt x="36" y="63"/>
                    <a:pt x="36" y="63"/>
                  </a:cubicBezTo>
                  <a:cubicBezTo>
                    <a:pt x="27" y="63"/>
                    <a:pt x="27" y="63"/>
                    <a:pt x="27" y="63"/>
                  </a:cubicBezTo>
                  <a:cubicBezTo>
                    <a:pt x="27" y="36"/>
                    <a:pt x="27" y="36"/>
                    <a:pt x="27" y="36"/>
                  </a:cubicBezTo>
                  <a:cubicBezTo>
                    <a:pt x="25" y="38"/>
                    <a:pt x="24" y="40"/>
                    <a:pt x="22" y="43"/>
                  </a:cubicBezTo>
                  <a:cubicBezTo>
                    <a:pt x="22" y="43"/>
                    <a:pt x="21" y="43"/>
                    <a:pt x="21" y="44"/>
                  </a:cubicBezTo>
                  <a:cubicBezTo>
                    <a:pt x="20" y="45"/>
                    <a:pt x="19" y="47"/>
                    <a:pt x="18" y="48"/>
                  </a:cubicBezTo>
                  <a:cubicBezTo>
                    <a:pt x="18" y="63"/>
                    <a:pt x="18" y="63"/>
                    <a:pt x="18" y="63"/>
                  </a:cubicBezTo>
                  <a:cubicBezTo>
                    <a:pt x="9" y="63"/>
                    <a:pt x="9" y="63"/>
                    <a:pt x="9" y="63"/>
                  </a:cubicBezTo>
                  <a:cubicBezTo>
                    <a:pt x="8" y="63"/>
                    <a:pt x="8" y="63"/>
                    <a:pt x="8" y="63"/>
                  </a:cubicBezTo>
                  <a:cubicBezTo>
                    <a:pt x="7" y="66"/>
                    <a:pt x="5" y="69"/>
                    <a:pt x="4" y="72"/>
                  </a:cubicBezTo>
                  <a:cubicBezTo>
                    <a:pt x="4" y="72"/>
                    <a:pt x="4" y="72"/>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4" y="223"/>
                    <a:pt x="4" y="223"/>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8" y="269"/>
                    <a:pt x="40" y="271"/>
                    <a:pt x="42" y="273"/>
                  </a:cubicBezTo>
                  <a:cubicBezTo>
                    <a:pt x="43" y="274"/>
                    <a:pt x="44" y="274"/>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7" y="150"/>
                    <a:pt x="107" y="150"/>
                    <a:pt x="107" y="150"/>
                  </a:cubicBez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5"/>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72"/>
                    <a:pt x="112" y="172"/>
                    <a:pt x="112" y="172"/>
                  </a:cubicBezTo>
                  <a:cubicBezTo>
                    <a:pt x="110" y="165"/>
                    <a:pt x="108" y="158"/>
                    <a:pt x="107" y="150"/>
                  </a:cubicBezTo>
                  <a:close/>
                  <a:moveTo>
                    <a:pt x="103" y="222"/>
                  </a:moveTo>
                  <a:cubicBezTo>
                    <a:pt x="75" y="222"/>
                    <a:pt x="75" y="222"/>
                    <a:pt x="75" y="222"/>
                  </a:cubicBezTo>
                  <a:cubicBezTo>
                    <a:pt x="70" y="222"/>
                    <a:pt x="66" y="226"/>
                    <a:pt x="66" y="231"/>
                  </a:cubicBezTo>
                  <a:cubicBezTo>
                    <a:pt x="66" y="284"/>
                    <a:pt x="66" y="284"/>
                    <a:pt x="66" y="284"/>
                  </a:cubicBezTo>
                  <a:cubicBezTo>
                    <a:pt x="66" y="289"/>
                    <a:pt x="70" y="294"/>
                    <a:pt x="75" y="294"/>
                  </a:cubicBezTo>
                  <a:cubicBezTo>
                    <a:pt x="103" y="294"/>
                    <a:pt x="103" y="294"/>
                    <a:pt x="103" y="294"/>
                  </a:cubicBezTo>
                  <a:cubicBezTo>
                    <a:pt x="108" y="294"/>
                    <a:pt x="112" y="289"/>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33" y="224"/>
                  </a:moveTo>
                  <a:cubicBezTo>
                    <a:pt x="133" y="224"/>
                    <a:pt x="133" y="225"/>
                    <a:pt x="133" y="226"/>
                  </a:cubicBezTo>
                  <a:cubicBezTo>
                    <a:pt x="133" y="230"/>
                    <a:pt x="135" y="231"/>
                    <a:pt x="137" y="231"/>
                  </a:cubicBezTo>
                  <a:cubicBezTo>
                    <a:pt x="138" y="231"/>
                    <a:pt x="138" y="231"/>
                    <a:pt x="138" y="231"/>
                  </a:cubicBezTo>
                  <a:cubicBezTo>
                    <a:pt x="136" y="229"/>
                    <a:pt x="135" y="226"/>
                    <a:pt x="133" y="224"/>
                  </a:cubicBezTo>
                  <a:close/>
                  <a:moveTo>
                    <a:pt x="169" y="269"/>
                  </a:moveTo>
                  <a:cubicBezTo>
                    <a:pt x="169" y="284"/>
                    <a:pt x="169" y="284"/>
                    <a:pt x="169" y="284"/>
                  </a:cubicBezTo>
                  <a:cubicBezTo>
                    <a:pt x="160" y="284"/>
                    <a:pt x="160" y="284"/>
                    <a:pt x="160" y="284"/>
                  </a:cubicBezTo>
                  <a:cubicBezTo>
                    <a:pt x="160" y="260"/>
                    <a:pt x="160" y="260"/>
                    <a:pt x="160" y="260"/>
                  </a:cubicBezTo>
                  <a:cubicBezTo>
                    <a:pt x="157" y="256"/>
                    <a:pt x="154" y="253"/>
                    <a:pt x="151" y="249"/>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77"/>
                    <a:pt x="178" y="277"/>
                    <a:pt x="178" y="277"/>
                  </a:cubicBezTo>
                  <a:cubicBezTo>
                    <a:pt x="175" y="274"/>
                    <a:pt x="172" y="272"/>
                    <a:pt x="169" y="269"/>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90" name="Freeform 153"/>
            <p:cNvSpPr>
              <a:spLocks/>
            </p:cNvSpPr>
            <p:nvPr userDrawn="1"/>
          </p:nvSpPr>
          <p:spPr bwMode="gray">
            <a:xfrm>
              <a:off x="11164888" y="5548313"/>
              <a:ext cx="73025" cy="74613"/>
            </a:xfrm>
            <a:custGeom>
              <a:avLst/>
              <a:gdLst>
                <a:gd name="T0" fmla="*/ 40 w 41"/>
                <a:gd name="T1" fmla="*/ 23 h 41"/>
                <a:gd name="T2" fmla="*/ 19 w 41"/>
                <a:gd name="T3" fmla="*/ 40 h 41"/>
                <a:gd name="T4" fmla="*/ 2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9" y="40"/>
                  </a:cubicBezTo>
                  <a:cubicBezTo>
                    <a:pt x="8" y="39"/>
                    <a:pt x="0" y="29"/>
                    <a:pt x="2" y="18"/>
                  </a:cubicBezTo>
                  <a:cubicBezTo>
                    <a:pt x="3" y="8"/>
                    <a:pt x="12" y="0"/>
                    <a:pt x="23" y="1"/>
                  </a:cubicBezTo>
                  <a:cubicBezTo>
                    <a:pt x="34"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91" name="Freeform 154"/>
            <p:cNvSpPr>
              <a:spLocks/>
            </p:cNvSpPr>
            <p:nvPr userDrawn="1"/>
          </p:nvSpPr>
          <p:spPr bwMode="gray">
            <a:xfrm>
              <a:off x="11156951" y="5618163"/>
              <a:ext cx="74613" cy="73025"/>
            </a:xfrm>
            <a:custGeom>
              <a:avLst/>
              <a:gdLst>
                <a:gd name="T0" fmla="*/ 40 w 41"/>
                <a:gd name="T1" fmla="*/ 22 h 40"/>
                <a:gd name="T2" fmla="*/ 19 w 41"/>
                <a:gd name="T3" fmla="*/ 39 h 40"/>
                <a:gd name="T4" fmla="*/ 1 w 41"/>
                <a:gd name="T5" fmla="*/ 18 h 40"/>
                <a:gd name="T6" fmla="*/ 23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9" y="33"/>
                    <a:pt x="29" y="40"/>
                    <a:pt x="19" y="39"/>
                  </a:cubicBezTo>
                  <a:cubicBezTo>
                    <a:pt x="8" y="38"/>
                    <a:pt x="0" y="29"/>
                    <a:pt x="1" y="18"/>
                  </a:cubicBezTo>
                  <a:cubicBezTo>
                    <a:pt x="3" y="7"/>
                    <a:pt x="12" y="0"/>
                    <a:pt x="23"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92" name="Freeform 155"/>
            <p:cNvSpPr>
              <a:spLocks/>
            </p:cNvSpPr>
            <p:nvPr userDrawn="1"/>
          </p:nvSpPr>
          <p:spPr bwMode="gray">
            <a:xfrm>
              <a:off x="11150601" y="5686425"/>
              <a:ext cx="73025" cy="74613"/>
            </a:xfrm>
            <a:custGeom>
              <a:avLst/>
              <a:gdLst>
                <a:gd name="T0" fmla="*/ 40 w 41"/>
                <a:gd name="T1" fmla="*/ 23 h 41"/>
                <a:gd name="T2" fmla="*/ 18 w 41"/>
                <a:gd name="T3" fmla="*/ 40 h 41"/>
                <a:gd name="T4" fmla="*/ 1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8" y="40"/>
                  </a:cubicBezTo>
                  <a:cubicBezTo>
                    <a:pt x="8" y="39"/>
                    <a:pt x="0" y="29"/>
                    <a:pt x="1" y="18"/>
                  </a:cubicBezTo>
                  <a:cubicBezTo>
                    <a:pt x="2" y="8"/>
                    <a:pt x="12" y="0"/>
                    <a:pt x="23" y="1"/>
                  </a:cubicBezTo>
                  <a:cubicBezTo>
                    <a:pt x="33"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93" name="Freeform 156"/>
            <p:cNvSpPr>
              <a:spLocks/>
            </p:cNvSpPr>
            <p:nvPr userDrawn="1"/>
          </p:nvSpPr>
          <p:spPr bwMode="gray">
            <a:xfrm>
              <a:off x="11142663" y="5757863"/>
              <a:ext cx="74613" cy="71438"/>
            </a:xfrm>
            <a:custGeom>
              <a:avLst/>
              <a:gdLst>
                <a:gd name="T0" fmla="*/ 40 w 41"/>
                <a:gd name="T1" fmla="*/ 22 h 40"/>
                <a:gd name="T2" fmla="*/ 18 w 41"/>
                <a:gd name="T3" fmla="*/ 39 h 40"/>
                <a:gd name="T4" fmla="*/ 1 w 41"/>
                <a:gd name="T5" fmla="*/ 18 h 40"/>
                <a:gd name="T6" fmla="*/ 22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8" y="33"/>
                    <a:pt x="29" y="40"/>
                    <a:pt x="18" y="39"/>
                  </a:cubicBezTo>
                  <a:cubicBezTo>
                    <a:pt x="8" y="38"/>
                    <a:pt x="0" y="29"/>
                    <a:pt x="1" y="18"/>
                  </a:cubicBezTo>
                  <a:cubicBezTo>
                    <a:pt x="2" y="7"/>
                    <a:pt x="12" y="0"/>
                    <a:pt x="22"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94" name="Freeform 157"/>
            <p:cNvSpPr>
              <a:spLocks/>
            </p:cNvSpPr>
            <p:nvPr userDrawn="1"/>
          </p:nvSpPr>
          <p:spPr bwMode="gray">
            <a:xfrm>
              <a:off x="11136313" y="5826125"/>
              <a:ext cx="73025" cy="73025"/>
            </a:xfrm>
            <a:custGeom>
              <a:avLst/>
              <a:gdLst>
                <a:gd name="T0" fmla="*/ 39 w 41"/>
                <a:gd name="T1" fmla="*/ 23 h 41"/>
                <a:gd name="T2" fmla="*/ 18 w 41"/>
                <a:gd name="T3" fmla="*/ 40 h 41"/>
                <a:gd name="T4" fmla="*/ 1 w 41"/>
                <a:gd name="T5" fmla="*/ 18 h 41"/>
                <a:gd name="T6" fmla="*/ 22 w 41"/>
                <a:gd name="T7" fmla="*/ 1 h 41"/>
                <a:gd name="T8" fmla="*/ 39 w 41"/>
                <a:gd name="T9" fmla="*/ 23 h 41"/>
              </a:gdLst>
              <a:ahLst/>
              <a:cxnLst>
                <a:cxn ang="0">
                  <a:pos x="T0" y="T1"/>
                </a:cxn>
                <a:cxn ang="0">
                  <a:pos x="T2" y="T3"/>
                </a:cxn>
                <a:cxn ang="0">
                  <a:pos x="T4" y="T5"/>
                </a:cxn>
                <a:cxn ang="0">
                  <a:pos x="T6" y="T7"/>
                </a:cxn>
                <a:cxn ang="0">
                  <a:pos x="T8" y="T9"/>
                </a:cxn>
              </a:cxnLst>
              <a:rect l="0" t="0" r="r" b="b"/>
              <a:pathLst>
                <a:path w="41" h="41">
                  <a:moveTo>
                    <a:pt x="39" y="23"/>
                  </a:moveTo>
                  <a:cubicBezTo>
                    <a:pt x="38" y="33"/>
                    <a:pt x="29" y="41"/>
                    <a:pt x="18" y="40"/>
                  </a:cubicBezTo>
                  <a:cubicBezTo>
                    <a:pt x="7" y="39"/>
                    <a:pt x="0" y="29"/>
                    <a:pt x="1" y="18"/>
                  </a:cubicBezTo>
                  <a:cubicBezTo>
                    <a:pt x="2" y="8"/>
                    <a:pt x="12" y="0"/>
                    <a:pt x="22" y="1"/>
                  </a:cubicBezTo>
                  <a:cubicBezTo>
                    <a:pt x="33" y="2"/>
                    <a:pt x="41" y="12"/>
                    <a:pt x="39"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95" name="Freeform 158"/>
            <p:cNvSpPr>
              <a:spLocks/>
            </p:cNvSpPr>
            <p:nvPr userDrawn="1"/>
          </p:nvSpPr>
          <p:spPr bwMode="gray">
            <a:xfrm>
              <a:off x="11128376" y="5895975"/>
              <a:ext cx="71438" cy="71438"/>
            </a:xfrm>
            <a:custGeom>
              <a:avLst/>
              <a:gdLst>
                <a:gd name="T0" fmla="*/ 39 w 40"/>
                <a:gd name="T1" fmla="*/ 22 h 40"/>
                <a:gd name="T2" fmla="*/ 18 w 40"/>
                <a:gd name="T3" fmla="*/ 39 h 40"/>
                <a:gd name="T4" fmla="*/ 1 w 40"/>
                <a:gd name="T5" fmla="*/ 18 h 40"/>
                <a:gd name="T6" fmla="*/ 22 w 40"/>
                <a:gd name="T7" fmla="*/ 1 h 40"/>
                <a:gd name="T8" fmla="*/ 39 w 40"/>
                <a:gd name="T9" fmla="*/ 22 h 40"/>
              </a:gdLst>
              <a:ahLst/>
              <a:cxnLst>
                <a:cxn ang="0">
                  <a:pos x="T0" y="T1"/>
                </a:cxn>
                <a:cxn ang="0">
                  <a:pos x="T2" y="T3"/>
                </a:cxn>
                <a:cxn ang="0">
                  <a:pos x="T4" y="T5"/>
                </a:cxn>
                <a:cxn ang="0">
                  <a:pos x="T6" y="T7"/>
                </a:cxn>
                <a:cxn ang="0">
                  <a:pos x="T8" y="T9"/>
                </a:cxn>
              </a:cxnLst>
              <a:rect l="0" t="0" r="r" b="b"/>
              <a:pathLst>
                <a:path w="40" h="40">
                  <a:moveTo>
                    <a:pt x="39" y="22"/>
                  </a:moveTo>
                  <a:cubicBezTo>
                    <a:pt x="38" y="33"/>
                    <a:pt x="29" y="40"/>
                    <a:pt x="18" y="39"/>
                  </a:cubicBezTo>
                  <a:cubicBezTo>
                    <a:pt x="7" y="38"/>
                    <a:pt x="0" y="29"/>
                    <a:pt x="1" y="18"/>
                  </a:cubicBezTo>
                  <a:cubicBezTo>
                    <a:pt x="2" y="7"/>
                    <a:pt x="11" y="0"/>
                    <a:pt x="22" y="1"/>
                  </a:cubicBezTo>
                  <a:cubicBezTo>
                    <a:pt x="33" y="2"/>
                    <a:pt x="40" y="11"/>
                    <a:pt x="39"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96" name="Freeform 159"/>
            <p:cNvSpPr>
              <a:spLocks/>
            </p:cNvSpPr>
            <p:nvPr userDrawn="1"/>
          </p:nvSpPr>
          <p:spPr bwMode="gray">
            <a:xfrm>
              <a:off x="8037513" y="5781675"/>
              <a:ext cx="649288" cy="263525"/>
            </a:xfrm>
            <a:custGeom>
              <a:avLst/>
              <a:gdLst>
                <a:gd name="T0" fmla="*/ 39 w 360"/>
                <a:gd name="T1" fmla="*/ 142 h 146"/>
                <a:gd name="T2" fmla="*/ 360 w 360"/>
                <a:gd name="T3" fmla="*/ 55 h 146"/>
                <a:gd name="T4" fmla="*/ 345 w 360"/>
                <a:gd name="T5" fmla="*/ 0 h 146"/>
                <a:gd name="T6" fmla="*/ 25 w 360"/>
                <a:gd name="T7" fmla="*/ 87 h 146"/>
                <a:gd name="T8" fmla="*/ 4 w 360"/>
                <a:gd name="T9" fmla="*/ 121 h 146"/>
                <a:gd name="T10" fmla="*/ 39 w 360"/>
                <a:gd name="T11" fmla="*/ 142 h 146"/>
              </a:gdLst>
              <a:ahLst/>
              <a:cxnLst>
                <a:cxn ang="0">
                  <a:pos x="T0" y="T1"/>
                </a:cxn>
                <a:cxn ang="0">
                  <a:pos x="T2" y="T3"/>
                </a:cxn>
                <a:cxn ang="0">
                  <a:pos x="T4" y="T5"/>
                </a:cxn>
                <a:cxn ang="0">
                  <a:pos x="T6" y="T7"/>
                </a:cxn>
                <a:cxn ang="0">
                  <a:pos x="T8" y="T9"/>
                </a:cxn>
                <a:cxn ang="0">
                  <a:pos x="T10" y="T11"/>
                </a:cxn>
              </a:cxnLst>
              <a:rect l="0" t="0" r="r" b="b"/>
              <a:pathLst>
                <a:path w="360" h="146">
                  <a:moveTo>
                    <a:pt x="39" y="142"/>
                  </a:moveTo>
                  <a:cubicBezTo>
                    <a:pt x="360" y="55"/>
                    <a:pt x="360" y="55"/>
                    <a:pt x="360" y="55"/>
                  </a:cubicBezTo>
                  <a:cubicBezTo>
                    <a:pt x="345" y="0"/>
                    <a:pt x="345" y="0"/>
                    <a:pt x="345" y="0"/>
                  </a:cubicBezTo>
                  <a:cubicBezTo>
                    <a:pt x="25" y="87"/>
                    <a:pt x="25" y="87"/>
                    <a:pt x="25" y="87"/>
                  </a:cubicBezTo>
                  <a:cubicBezTo>
                    <a:pt x="9" y="91"/>
                    <a:pt x="0" y="106"/>
                    <a:pt x="4" y="121"/>
                  </a:cubicBezTo>
                  <a:cubicBezTo>
                    <a:pt x="9" y="137"/>
                    <a:pt x="24" y="146"/>
                    <a:pt x="39" y="142"/>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97" name="Freeform 160"/>
            <p:cNvSpPr>
              <a:spLocks/>
            </p:cNvSpPr>
            <p:nvPr userDrawn="1"/>
          </p:nvSpPr>
          <p:spPr bwMode="gray">
            <a:xfrm>
              <a:off x="8070851" y="5924550"/>
              <a:ext cx="90488" cy="114300"/>
            </a:xfrm>
            <a:custGeom>
              <a:avLst/>
              <a:gdLst>
                <a:gd name="T0" fmla="*/ 33 w 50"/>
                <a:gd name="T1" fmla="*/ 0 h 64"/>
                <a:gd name="T2" fmla="*/ 6 w 50"/>
                <a:gd name="T3" fmla="*/ 8 h 64"/>
                <a:gd name="T4" fmla="*/ 3 w 50"/>
                <a:gd name="T5" fmla="*/ 8 h 64"/>
                <a:gd name="T6" fmla="*/ 3 w 50"/>
                <a:gd name="T7" fmla="*/ 8 h 64"/>
                <a:gd name="T8" fmla="*/ 0 w 50"/>
                <a:gd name="T9" fmla="*/ 10 h 64"/>
                <a:gd name="T10" fmla="*/ 10 w 50"/>
                <a:gd name="T11" fmla="*/ 63 h 64"/>
                <a:gd name="T12" fmla="*/ 15 w 50"/>
                <a:gd name="T13" fmla="*/ 64 h 64"/>
                <a:gd name="T14" fmla="*/ 16 w 50"/>
                <a:gd name="T15" fmla="*/ 63 h 64"/>
                <a:gd name="T16" fmla="*/ 18 w 50"/>
                <a:gd name="T17" fmla="*/ 63 h 64"/>
                <a:gd name="T18" fmla="*/ 20 w 50"/>
                <a:gd name="T19" fmla="*/ 63 h 64"/>
                <a:gd name="T20" fmla="*/ 50 w 50"/>
                <a:gd name="T21" fmla="*/ 55 h 64"/>
                <a:gd name="T22" fmla="*/ 33 w 50"/>
                <a:gd name="T23"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64">
                  <a:moveTo>
                    <a:pt x="33" y="0"/>
                  </a:moveTo>
                  <a:cubicBezTo>
                    <a:pt x="6" y="8"/>
                    <a:pt x="6" y="8"/>
                    <a:pt x="6" y="8"/>
                  </a:cubicBezTo>
                  <a:cubicBezTo>
                    <a:pt x="5" y="8"/>
                    <a:pt x="4" y="8"/>
                    <a:pt x="3" y="8"/>
                  </a:cubicBezTo>
                  <a:cubicBezTo>
                    <a:pt x="3" y="8"/>
                    <a:pt x="3" y="8"/>
                    <a:pt x="3" y="8"/>
                  </a:cubicBezTo>
                  <a:cubicBezTo>
                    <a:pt x="2" y="9"/>
                    <a:pt x="1" y="9"/>
                    <a:pt x="0" y="10"/>
                  </a:cubicBezTo>
                  <a:cubicBezTo>
                    <a:pt x="10" y="63"/>
                    <a:pt x="10" y="63"/>
                    <a:pt x="10" y="63"/>
                  </a:cubicBezTo>
                  <a:cubicBezTo>
                    <a:pt x="12" y="64"/>
                    <a:pt x="13" y="64"/>
                    <a:pt x="15" y="64"/>
                  </a:cubicBezTo>
                  <a:cubicBezTo>
                    <a:pt x="16" y="63"/>
                    <a:pt x="16" y="63"/>
                    <a:pt x="16" y="63"/>
                  </a:cubicBezTo>
                  <a:cubicBezTo>
                    <a:pt x="16" y="63"/>
                    <a:pt x="17" y="63"/>
                    <a:pt x="18" y="63"/>
                  </a:cubicBezTo>
                  <a:cubicBezTo>
                    <a:pt x="19" y="63"/>
                    <a:pt x="19" y="63"/>
                    <a:pt x="20" y="63"/>
                  </a:cubicBezTo>
                  <a:cubicBezTo>
                    <a:pt x="50" y="55"/>
                    <a:pt x="50" y="55"/>
                    <a:pt x="50" y="55"/>
                  </a:cubicBezTo>
                  <a:lnTo>
                    <a:pt x="33" y="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98" name="Freeform 161"/>
            <p:cNvSpPr>
              <a:spLocks/>
            </p:cNvSpPr>
            <p:nvPr userDrawn="1"/>
          </p:nvSpPr>
          <p:spPr bwMode="gray">
            <a:xfrm>
              <a:off x="8091488" y="5668963"/>
              <a:ext cx="554038" cy="960438"/>
            </a:xfrm>
            <a:custGeom>
              <a:avLst/>
              <a:gdLst>
                <a:gd name="T0" fmla="*/ 238 w 307"/>
                <a:gd name="T1" fmla="*/ 303 h 535"/>
                <a:gd name="T2" fmla="*/ 278 w 307"/>
                <a:gd name="T3" fmla="*/ 206 h 535"/>
                <a:gd name="T4" fmla="*/ 281 w 307"/>
                <a:gd name="T5" fmla="*/ 159 h 535"/>
                <a:gd name="T6" fmla="*/ 244 w 307"/>
                <a:gd name="T7" fmla="*/ 27 h 535"/>
                <a:gd name="T8" fmla="*/ 243 w 307"/>
                <a:gd name="T9" fmla="*/ 27 h 535"/>
                <a:gd name="T10" fmla="*/ 206 w 307"/>
                <a:gd name="T11" fmla="*/ 3 h 535"/>
                <a:gd name="T12" fmla="*/ 177 w 307"/>
                <a:gd name="T13" fmla="*/ 41 h 535"/>
                <a:gd name="T14" fmla="*/ 178 w 307"/>
                <a:gd name="T15" fmla="*/ 43 h 535"/>
                <a:gd name="T16" fmla="*/ 178 w 307"/>
                <a:gd name="T17" fmla="*/ 43 h 535"/>
                <a:gd name="T18" fmla="*/ 142 w 307"/>
                <a:gd name="T19" fmla="*/ 23 h 535"/>
                <a:gd name="T20" fmla="*/ 113 w 307"/>
                <a:gd name="T21" fmla="*/ 59 h 535"/>
                <a:gd name="T22" fmla="*/ 78 w 307"/>
                <a:gd name="T23" fmla="*/ 41 h 535"/>
                <a:gd name="T24" fmla="*/ 49 w 307"/>
                <a:gd name="T25" fmla="*/ 80 h 535"/>
                <a:gd name="T26" fmla="*/ 55 w 307"/>
                <a:gd name="T27" fmla="*/ 95 h 535"/>
                <a:gd name="T28" fmla="*/ 32 w 307"/>
                <a:gd name="T29" fmla="*/ 90 h 535"/>
                <a:gd name="T30" fmla="*/ 3 w 307"/>
                <a:gd name="T31" fmla="*/ 128 h 535"/>
                <a:gd name="T32" fmla="*/ 3 w 307"/>
                <a:gd name="T33" fmla="*/ 129 h 535"/>
                <a:gd name="T34" fmla="*/ 3 w 307"/>
                <a:gd name="T35" fmla="*/ 129 h 535"/>
                <a:gd name="T36" fmla="*/ 46 w 307"/>
                <a:gd name="T37" fmla="*/ 364 h 535"/>
                <a:gd name="T38" fmla="*/ 94 w 307"/>
                <a:gd name="T39" fmla="*/ 535 h 535"/>
                <a:gd name="T40" fmla="*/ 307 w 307"/>
                <a:gd name="T41" fmla="*/ 528 h 535"/>
                <a:gd name="T42" fmla="*/ 238 w 307"/>
                <a:gd name="T43" fmla="*/ 303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7" h="535">
                  <a:moveTo>
                    <a:pt x="238" y="303"/>
                  </a:moveTo>
                  <a:cubicBezTo>
                    <a:pt x="278" y="206"/>
                    <a:pt x="278" y="206"/>
                    <a:pt x="278" y="206"/>
                  </a:cubicBezTo>
                  <a:cubicBezTo>
                    <a:pt x="285" y="192"/>
                    <a:pt x="286" y="175"/>
                    <a:pt x="281" y="159"/>
                  </a:cubicBezTo>
                  <a:cubicBezTo>
                    <a:pt x="244" y="27"/>
                    <a:pt x="244" y="27"/>
                    <a:pt x="244" y="27"/>
                  </a:cubicBezTo>
                  <a:cubicBezTo>
                    <a:pt x="243" y="27"/>
                    <a:pt x="243" y="27"/>
                    <a:pt x="243" y="27"/>
                  </a:cubicBezTo>
                  <a:cubicBezTo>
                    <a:pt x="239" y="11"/>
                    <a:pt x="223" y="0"/>
                    <a:pt x="206" y="3"/>
                  </a:cubicBezTo>
                  <a:cubicBezTo>
                    <a:pt x="188" y="5"/>
                    <a:pt x="175" y="22"/>
                    <a:pt x="177" y="41"/>
                  </a:cubicBezTo>
                  <a:cubicBezTo>
                    <a:pt x="177" y="42"/>
                    <a:pt x="178" y="42"/>
                    <a:pt x="178" y="43"/>
                  </a:cubicBezTo>
                  <a:cubicBezTo>
                    <a:pt x="178" y="43"/>
                    <a:pt x="178" y="43"/>
                    <a:pt x="178" y="43"/>
                  </a:cubicBezTo>
                  <a:cubicBezTo>
                    <a:pt x="172" y="29"/>
                    <a:pt x="157" y="20"/>
                    <a:pt x="142" y="23"/>
                  </a:cubicBezTo>
                  <a:cubicBezTo>
                    <a:pt x="124" y="25"/>
                    <a:pt x="111" y="41"/>
                    <a:pt x="113" y="59"/>
                  </a:cubicBezTo>
                  <a:cubicBezTo>
                    <a:pt x="106" y="47"/>
                    <a:pt x="93" y="39"/>
                    <a:pt x="78" y="41"/>
                  </a:cubicBezTo>
                  <a:cubicBezTo>
                    <a:pt x="59" y="44"/>
                    <a:pt x="47" y="61"/>
                    <a:pt x="49" y="80"/>
                  </a:cubicBezTo>
                  <a:cubicBezTo>
                    <a:pt x="50" y="86"/>
                    <a:pt x="52" y="91"/>
                    <a:pt x="55" y="95"/>
                  </a:cubicBezTo>
                  <a:cubicBezTo>
                    <a:pt x="49" y="91"/>
                    <a:pt x="40" y="88"/>
                    <a:pt x="32" y="90"/>
                  </a:cubicBezTo>
                  <a:cubicBezTo>
                    <a:pt x="13" y="92"/>
                    <a:pt x="0" y="109"/>
                    <a:pt x="3" y="128"/>
                  </a:cubicBezTo>
                  <a:cubicBezTo>
                    <a:pt x="3" y="128"/>
                    <a:pt x="3" y="129"/>
                    <a:pt x="3" y="129"/>
                  </a:cubicBezTo>
                  <a:cubicBezTo>
                    <a:pt x="3" y="129"/>
                    <a:pt x="3" y="129"/>
                    <a:pt x="3" y="129"/>
                  </a:cubicBezTo>
                  <a:cubicBezTo>
                    <a:pt x="46" y="364"/>
                    <a:pt x="46" y="364"/>
                    <a:pt x="46" y="364"/>
                  </a:cubicBezTo>
                  <a:cubicBezTo>
                    <a:pt x="49" y="368"/>
                    <a:pt x="94" y="535"/>
                    <a:pt x="94" y="535"/>
                  </a:cubicBezTo>
                  <a:cubicBezTo>
                    <a:pt x="307" y="528"/>
                    <a:pt x="307" y="528"/>
                    <a:pt x="307" y="528"/>
                  </a:cubicBezTo>
                  <a:cubicBezTo>
                    <a:pt x="238" y="303"/>
                    <a:pt x="238" y="303"/>
                    <a:pt x="238" y="303"/>
                  </a:cubicBezTo>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99" name="Freeform 162"/>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AB84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00" name="Freeform 163"/>
            <p:cNvSpPr>
              <a:spLocks/>
            </p:cNvSpPr>
            <p:nvPr userDrawn="1"/>
          </p:nvSpPr>
          <p:spPr bwMode="gray">
            <a:xfrm>
              <a:off x="8150226" y="6272213"/>
              <a:ext cx="477838" cy="203200"/>
            </a:xfrm>
            <a:custGeom>
              <a:avLst/>
              <a:gdLst>
                <a:gd name="T0" fmla="*/ 263 w 264"/>
                <a:gd name="T1" fmla="*/ 58 h 113"/>
                <a:gd name="T2" fmla="*/ 256 w 264"/>
                <a:gd name="T3" fmla="*/ 69 h 113"/>
                <a:gd name="T4" fmla="*/ 21 w 264"/>
                <a:gd name="T5" fmla="*/ 112 h 113"/>
                <a:gd name="T6" fmla="*/ 10 w 264"/>
                <a:gd name="T7" fmla="*/ 105 h 113"/>
                <a:gd name="T8" fmla="*/ 1 w 264"/>
                <a:gd name="T9" fmla="*/ 55 h 113"/>
                <a:gd name="T10" fmla="*/ 8 w 264"/>
                <a:gd name="T11" fmla="*/ 44 h 113"/>
                <a:gd name="T12" fmla="*/ 243 w 264"/>
                <a:gd name="T13" fmla="*/ 1 h 113"/>
                <a:gd name="T14" fmla="*/ 254 w 264"/>
                <a:gd name="T15" fmla="*/ 8 h 113"/>
                <a:gd name="T16" fmla="*/ 263 w 264"/>
                <a:gd name="T17" fmla="*/ 5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4" h="113">
                  <a:moveTo>
                    <a:pt x="263" y="58"/>
                  </a:moveTo>
                  <a:cubicBezTo>
                    <a:pt x="264" y="63"/>
                    <a:pt x="261" y="68"/>
                    <a:pt x="256" y="69"/>
                  </a:cubicBezTo>
                  <a:cubicBezTo>
                    <a:pt x="21" y="112"/>
                    <a:pt x="21" y="112"/>
                    <a:pt x="21" y="112"/>
                  </a:cubicBezTo>
                  <a:cubicBezTo>
                    <a:pt x="16" y="113"/>
                    <a:pt x="11" y="110"/>
                    <a:pt x="10" y="105"/>
                  </a:cubicBezTo>
                  <a:cubicBezTo>
                    <a:pt x="1" y="55"/>
                    <a:pt x="1" y="55"/>
                    <a:pt x="1" y="55"/>
                  </a:cubicBezTo>
                  <a:cubicBezTo>
                    <a:pt x="0" y="50"/>
                    <a:pt x="3" y="45"/>
                    <a:pt x="8" y="44"/>
                  </a:cubicBezTo>
                  <a:cubicBezTo>
                    <a:pt x="243" y="1"/>
                    <a:pt x="243" y="1"/>
                    <a:pt x="243" y="1"/>
                  </a:cubicBezTo>
                  <a:cubicBezTo>
                    <a:pt x="248" y="0"/>
                    <a:pt x="253" y="3"/>
                    <a:pt x="254" y="8"/>
                  </a:cubicBezTo>
                  <a:cubicBezTo>
                    <a:pt x="263" y="58"/>
                    <a:pt x="263" y="58"/>
                    <a:pt x="263" y="5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01" name="Freeform 164"/>
            <p:cNvSpPr>
              <a:spLocks/>
            </p:cNvSpPr>
            <p:nvPr userDrawn="1"/>
          </p:nvSpPr>
          <p:spPr bwMode="gray">
            <a:xfrm>
              <a:off x="8151813" y="6272213"/>
              <a:ext cx="473075" cy="203200"/>
            </a:xfrm>
            <a:custGeom>
              <a:avLst/>
              <a:gdLst>
                <a:gd name="T0" fmla="*/ 244 w 262"/>
                <a:gd name="T1" fmla="*/ 0 h 113"/>
                <a:gd name="T2" fmla="*/ 242 w 262"/>
                <a:gd name="T3" fmla="*/ 1 h 113"/>
                <a:gd name="T4" fmla="*/ 76 w 262"/>
                <a:gd name="T5" fmla="*/ 31 h 113"/>
                <a:gd name="T6" fmla="*/ 16 w 262"/>
                <a:gd name="T7" fmla="*/ 42 h 113"/>
                <a:gd name="T8" fmla="*/ 7 w 262"/>
                <a:gd name="T9" fmla="*/ 44 h 113"/>
                <a:gd name="T10" fmla="*/ 0 w 262"/>
                <a:gd name="T11" fmla="*/ 53 h 113"/>
                <a:gd name="T12" fmla="*/ 0 w 262"/>
                <a:gd name="T13" fmla="*/ 55 h 113"/>
                <a:gd name="T14" fmla="*/ 9 w 262"/>
                <a:gd name="T15" fmla="*/ 105 h 113"/>
                <a:gd name="T16" fmla="*/ 18 w 262"/>
                <a:gd name="T17" fmla="*/ 113 h 113"/>
                <a:gd name="T18" fmla="*/ 20 w 262"/>
                <a:gd name="T19" fmla="*/ 112 h 113"/>
                <a:gd name="T20" fmla="*/ 255 w 262"/>
                <a:gd name="T21" fmla="*/ 69 h 113"/>
                <a:gd name="T22" fmla="*/ 262 w 262"/>
                <a:gd name="T23" fmla="*/ 60 h 113"/>
                <a:gd name="T24" fmla="*/ 262 w 262"/>
                <a:gd name="T25" fmla="*/ 58 h 113"/>
                <a:gd name="T26" fmla="*/ 253 w 262"/>
                <a:gd name="T27" fmla="*/ 8 h 113"/>
                <a:gd name="T28" fmla="*/ 244 w 262"/>
                <a:gd name="T29"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2" h="113">
                  <a:moveTo>
                    <a:pt x="244" y="0"/>
                  </a:moveTo>
                  <a:cubicBezTo>
                    <a:pt x="243" y="0"/>
                    <a:pt x="243" y="1"/>
                    <a:pt x="242" y="1"/>
                  </a:cubicBezTo>
                  <a:cubicBezTo>
                    <a:pt x="76" y="31"/>
                    <a:pt x="76" y="31"/>
                    <a:pt x="76" y="31"/>
                  </a:cubicBezTo>
                  <a:cubicBezTo>
                    <a:pt x="16" y="42"/>
                    <a:pt x="16" y="42"/>
                    <a:pt x="16" y="42"/>
                  </a:cubicBezTo>
                  <a:cubicBezTo>
                    <a:pt x="7" y="44"/>
                    <a:pt x="7" y="44"/>
                    <a:pt x="7" y="44"/>
                  </a:cubicBezTo>
                  <a:cubicBezTo>
                    <a:pt x="3" y="45"/>
                    <a:pt x="0" y="49"/>
                    <a:pt x="0" y="53"/>
                  </a:cubicBezTo>
                  <a:cubicBezTo>
                    <a:pt x="0" y="54"/>
                    <a:pt x="0" y="54"/>
                    <a:pt x="0" y="55"/>
                  </a:cubicBezTo>
                  <a:cubicBezTo>
                    <a:pt x="9" y="105"/>
                    <a:pt x="9" y="105"/>
                    <a:pt x="9" y="105"/>
                  </a:cubicBezTo>
                  <a:cubicBezTo>
                    <a:pt x="10" y="109"/>
                    <a:pt x="14" y="113"/>
                    <a:pt x="18" y="113"/>
                  </a:cubicBezTo>
                  <a:cubicBezTo>
                    <a:pt x="19" y="113"/>
                    <a:pt x="19" y="113"/>
                    <a:pt x="20" y="112"/>
                  </a:cubicBezTo>
                  <a:cubicBezTo>
                    <a:pt x="255" y="69"/>
                    <a:pt x="255" y="69"/>
                    <a:pt x="255" y="69"/>
                  </a:cubicBezTo>
                  <a:cubicBezTo>
                    <a:pt x="259" y="68"/>
                    <a:pt x="262" y="64"/>
                    <a:pt x="262" y="60"/>
                  </a:cubicBezTo>
                  <a:cubicBezTo>
                    <a:pt x="262" y="59"/>
                    <a:pt x="262" y="59"/>
                    <a:pt x="262" y="58"/>
                  </a:cubicBezTo>
                  <a:cubicBezTo>
                    <a:pt x="253" y="8"/>
                    <a:pt x="253" y="8"/>
                    <a:pt x="253" y="8"/>
                  </a:cubicBezTo>
                  <a:cubicBezTo>
                    <a:pt x="252" y="4"/>
                    <a:pt x="248" y="0"/>
                    <a:pt x="244"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02" name="Freeform 165"/>
            <p:cNvSpPr>
              <a:spLocks/>
            </p:cNvSpPr>
            <p:nvPr userDrawn="1"/>
          </p:nvSpPr>
          <p:spPr bwMode="gray">
            <a:xfrm>
              <a:off x="8235951" y="6286500"/>
              <a:ext cx="306388" cy="174625"/>
            </a:xfrm>
            <a:custGeom>
              <a:avLst/>
              <a:gdLst>
                <a:gd name="T0" fmla="*/ 193 w 193"/>
                <a:gd name="T1" fmla="*/ 77 h 110"/>
                <a:gd name="T2" fmla="*/ 13 w 193"/>
                <a:gd name="T3" fmla="*/ 110 h 110"/>
                <a:gd name="T4" fmla="*/ 0 w 193"/>
                <a:gd name="T5" fmla="*/ 33 h 110"/>
                <a:gd name="T6" fmla="*/ 179 w 193"/>
                <a:gd name="T7" fmla="*/ 0 h 110"/>
                <a:gd name="T8" fmla="*/ 193 w 193"/>
                <a:gd name="T9" fmla="*/ 77 h 110"/>
              </a:gdLst>
              <a:ahLst/>
              <a:cxnLst>
                <a:cxn ang="0">
                  <a:pos x="T0" y="T1"/>
                </a:cxn>
                <a:cxn ang="0">
                  <a:pos x="T2" y="T3"/>
                </a:cxn>
                <a:cxn ang="0">
                  <a:pos x="T4" y="T5"/>
                </a:cxn>
                <a:cxn ang="0">
                  <a:pos x="T6" y="T7"/>
                </a:cxn>
                <a:cxn ang="0">
                  <a:pos x="T8" y="T9"/>
                </a:cxn>
              </a:cxnLst>
              <a:rect l="0" t="0" r="r" b="b"/>
              <a:pathLst>
                <a:path w="193" h="110">
                  <a:moveTo>
                    <a:pt x="193" y="77"/>
                  </a:moveTo>
                  <a:lnTo>
                    <a:pt x="13" y="110"/>
                  </a:lnTo>
                  <a:lnTo>
                    <a:pt x="0" y="33"/>
                  </a:lnTo>
                  <a:lnTo>
                    <a:pt x="179" y="0"/>
                  </a:lnTo>
                  <a:lnTo>
                    <a:pt x="193" y="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03" name="Freeform 166"/>
            <p:cNvSpPr>
              <a:spLocks/>
            </p:cNvSpPr>
            <p:nvPr userDrawn="1"/>
          </p:nvSpPr>
          <p:spPr bwMode="gray">
            <a:xfrm>
              <a:off x="8421688" y="6315075"/>
              <a:ext cx="84138" cy="90488"/>
            </a:xfrm>
            <a:custGeom>
              <a:avLst/>
              <a:gdLst>
                <a:gd name="T0" fmla="*/ 53 w 53"/>
                <a:gd name="T1" fmla="*/ 49 h 57"/>
                <a:gd name="T2" fmla="*/ 9 w 53"/>
                <a:gd name="T3" fmla="*/ 57 h 57"/>
                <a:gd name="T4" fmla="*/ 0 w 53"/>
                <a:gd name="T5" fmla="*/ 8 h 57"/>
                <a:gd name="T6" fmla="*/ 44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4" y="0"/>
                  </a:lnTo>
                  <a:lnTo>
                    <a:pt x="53" y="4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04" name="Freeform 167"/>
            <p:cNvSpPr>
              <a:spLocks/>
            </p:cNvSpPr>
            <p:nvPr userDrawn="1"/>
          </p:nvSpPr>
          <p:spPr bwMode="gray">
            <a:xfrm>
              <a:off x="8447088" y="6346825"/>
              <a:ext cx="36513" cy="36513"/>
            </a:xfrm>
            <a:custGeom>
              <a:avLst/>
              <a:gdLst>
                <a:gd name="T0" fmla="*/ 15 w 23"/>
                <a:gd name="T1" fmla="*/ 1 h 23"/>
                <a:gd name="T2" fmla="*/ 4 w 23"/>
                <a:gd name="T3" fmla="*/ 0 h 23"/>
                <a:gd name="T4" fmla="*/ 4 w 23"/>
                <a:gd name="T5" fmla="*/ 7 h 23"/>
                <a:gd name="T6" fmla="*/ 7 w 23"/>
                <a:gd name="T7" fmla="*/ 7 h 23"/>
                <a:gd name="T8" fmla="*/ 7 w 23"/>
                <a:gd name="T9" fmla="*/ 4 h 23"/>
                <a:gd name="T10" fmla="*/ 10 w 23"/>
                <a:gd name="T11" fmla="*/ 4 h 23"/>
                <a:gd name="T12" fmla="*/ 8 w 23"/>
                <a:gd name="T13" fmla="*/ 12 h 23"/>
                <a:gd name="T14" fmla="*/ 7 w 23"/>
                <a:gd name="T15" fmla="*/ 18 h 23"/>
                <a:gd name="T16" fmla="*/ 0 w 23"/>
                <a:gd name="T17" fmla="*/ 21 h 23"/>
                <a:gd name="T18" fmla="*/ 1 w 23"/>
                <a:gd name="T19" fmla="*/ 23 h 23"/>
                <a:gd name="T20" fmla="*/ 9 w 23"/>
                <a:gd name="T21" fmla="*/ 20 h 23"/>
                <a:gd name="T22" fmla="*/ 11 w 23"/>
                <a:gd name="T23" fmla="*/ 12 h 23"/>
                <a:gd name="T24" fmla="*/ 16 w 23"/>
                <a:gd name="T25" fmla="*/ 15 h 23"/>
                <a:gd name="T26" fmla="*/ 13 w 23"/>
                <a:gd name="T27" fmla="*/ 22 h 23"/>
                <a:gd name="T28" fmla="*/ 16 w 23"/>
                <a:gd name="T29" fmla="*/ 22 h 23"/>
                <a:gd name="T30" fmla="*/ 19 w 23"/>
                <a:gd name="T31" fmla="*/ 14 h 23"/>
                <a:gd name="T32" fmla="*/ 13 w 23"/>
                <a:gd name="T33" fmla="*/ 11 h 23"/>
                <a:gd name="T34" fmla="*/ 15 w 23"/>
                <a:gd name="T35" fmla="*/ 5 h 23"/>
                <a:gd name="T36" fmla="*/ 18 w 23"/>
                <a:gd name="T37" fmla="*/ 9 h 23"/>
                <a:gd name="T38" fmla="*/ 23 w 23"/>
                <a:gd name="T39" fmla="*/ 6 h 23"/>
                <a:gd name="T40" fmla="*/ 20 w 23"/>
                <a:gd name="T41" fmla="*/ 4 h 23"/>
                <a:gd name="T42" fmla="*/ 18 w 23"/>
                <a:gd name="T43" fmla="*/ 5 h 23"/>
                <a:gd name="T44" fmla="*/ 15 w 23"/>
                <a:gd name="T45"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23">
                  <a:moveTo>
                    <a:pt x="15" y="1"/>
                  </a:moveTo>
                  <a:lnTo>
                    <a:pt x="4" y="0"/>
                  </a:lnTo>
                  <a:lnTo>
                    <a:pt x="4" y="7"/>
                  </a:lnTo>
                  <a:lnTo>
                    <a:pt x="7" y="7"/>
                  </a:lnTo>
                  <a:lnTo>
                    <a:pt x="7" y="4"/>
                  </a:lnTo>
                  <a:lnTo>
                    <a:pt x="10" y="4"/>
                  </a:lnTo>
                  <a:lnTo>
                    <a:pt x="8" y="12"/>
                  </a:lnTo>
                  <a:lnTo>
                    <a:pt x="7" y="18"/>
                  </a:lnTo>
                  <a:lnTo>
                    <a:pt x="0" y="21"/>
                  </a:lnTo>
                  <a:lnTo>
                    <a:pt x="1" y="23"/>
                  </a:lnTo>
                  <a:lnTo>
                    <a:pt x="9" y="20"/>
                  </a:lnTo>
                  <a:lnTo>
                    <a:pt x="11" y="12"/>
                  </a:lnTo>
                  <a:lnTo>
                    <a:pt x="16" y="15"/>
                  </a:lnTo>
                  <a:lnTo>
                    <a:pt x="13" y="22"/>
                  </a:lnTo>
                  <a:lnTo>
                    <a:pt x="16" y="22"/>
                  </a:lnTo>
                  <a:lnTo>
                    <a:pt x="19" y="14"/>
                  </a:lnTo>
                  <a:lnTo>
                    <a:pt x="13" y="11"/>
                  </a:lnTo>
                  <a:lnTo>
                    <a:pt x="15" y="5"/>
                  </a:lnTo>
                  <a:lnTo>
                    <a:pt x="18" y="9"/>
                  </a:lnTo>
                  <a:lnTo>
                    <a:pt x="23" y="6"/>
                  </a:lnTo>
                  <a:lnTo>
                    <a:pt x="20" y="4"/>
                  </a:lnTo>
                  <a:lnTo>
                    <a:pt x="18" y="5"/>
                  </a:lnTo>
                  <a:lnTo>
                    <a:pt x="15" y="1"/>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05" name="Freeform 168"/>
            <p:cNvSpPr>
              <a:spLocks/>
            </p:cNvSpPr>
            <p:nvPr userDrawn="1"/>
          </p:nvSpPr>
          <p:spPr bwMode="gray">
            <a:xfrm>
              <a:off x="8462963" y="6335713"/>
              <a:ext cx="11113" cy="11113"/>
            </a:xfrm>
            <a:custGeom>
              <a:avLst/>
              <a:gdLst>
                <a:gd name="T0" fmla="*/ 6 w 6"/>
                <a:gd name="T1" fmla="*/ 3 h 6"/>
                <a:gd name="T2" fmla="*/ 3 w 6"/>
                <a:gd name="T3" fmla="*/ 6 h 6"/>
                <a:gd name="T4" fmla="*/ 0 w 6"/>
                <a:gd name="T5" fmla="*/ 3 h 6"/>
                <a:gd name="T6" fmla="*/ 3 w 6"/>
                <a:gd name="T7" fmla="*/ 0 h 6"/>
                <a:gd name="T8" fmla="*/ 6 w 6"/>
                <a:gd name="T9" fmla="*/ 3 h 6"/>
              </a:gdLst>
              <a:ahLst/>
              <a:cxnLst>
                <a:cxn ang="0">
                  <a:pos x="T0" y="T1"/>
                </a:cxn>
                <a:cxn ang="0">
                  <a:pos x="T2" y="T3"/>
                </a:cxn>
                <a:cxn ang="0">
                  <a:pos x="T4" y="T5"/>
                </a:cxn>
                <a:cxn ang="0">
                  <a:pos x="T6" y="T7"/>
                </a:cxn>
                <a:cxn ang="0">
                  <a:pos x="T8" y="T9"/>
                </a:cxn>
              </a:cxnLst>
              <a:rect l="0" t="0" r="r" b="b"/>
              <a:pathLst>
                <a:path w="6" h="6">
                  <a:moveTo>
                    <a:pt x="6" y="3"/>
                  </a:moveTo>
                  <a:cubicBezTo>
                    <a:pt x="5" y="5"/>
                    <a:pt x="4" y="6"/>
                    <a:pt x="3" y="6"/>
                  </a:cubicBezTo>
                  <a:cubicBezTo>
                    <a:pt x="1" y="5"/>
                    <a:pt x="0" y="4"/>
                    <a:pt x="0" y="3"/>
                  </a:cubicBezTo>
                  <a:cubicBezTo>
                    <a:pt x="0" y="1"/>
                    <a:pt x="2" y="0"/>
                    <a:pt x="3" y="0"/>
                  </a:cubicBezTo>
                  <a:cubicBezTo>
                    <a:pt x="5" y="0"/>
                    <a:pt x="6" y="2"/>
                    <a:pt x="6" y="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06" name="Freeform 169"/>
            <p:cNvSpPr>
              <a:spLocks/>
            </p:cNvSpPr>
            <p:nvPr userDrawn="1"/>
          </p:nvSpPr>
          <p:spPr bwMode="gray">
            <a:xfrm>
              <a:off x="8347076" y="6327775"/>
              <a:ext cx="85725" cy="92075"/>
            </a:xfrm>
            <a:custGeom>
              <a:avLst/>
              <a:gdLst>
                <a:gd name="T0" fmla="*/ 54 w 54"/>
                <a:gd name="T1" fmla="*/ 49 h 58"/>
                <a:gd name="T2" fmla="*/ 8 w 54"/>
                <a:gd name="T3" fmla="*/ 58 h 58"/>
                <a:gd name="T4" fmla="*/ 0 w 54"/>
                <a:gd name="T5" fmla="*/ 9 h 58"/>
                <a:gd name="T6" fmla="*/ 45 w 54"/>
                <a:gd name="T7" fmla="*/ 0 h 58"/>
                <a:gd name="T8" fmla="*/ 54 w 54"/>
                <a:gd name="T9" fmla="*/ 49 h 58"/>
              </a:gdLst>
              <a:ahLst/>
              <a:cxnLst>
                <a:cxn ang="0">
                  <a:pos x="T0" y="T1"/>
                </a:cxn>
                <a:cxn ang="0">
                  <a:pos x="T2" y="T3"/>
                </a:cxn>
                <a:cxn ang="0">
                  <a:pos x="T4" y="T5"/>
                </a:cxn>
                <a:cxn ang="0">
                  <a:pos x="T6" y="T7"/>
                </a:cxn>
                <a:cxn ang="0">
                  <a:pos x="T8" y="T9"/>
                </a:cxn>
              </a:cxnLst>
              <a:rect l="0" t="0" r="r" b="b"/>
              <a:pathLst>
                <a:path w="54" h="58">
                  <a:moveTo>
                    <a:pt x="54" y="49"/>
                  </a:moveTo>
                  <a:lnTo>
                    <a:pt x="8" y="58"/>
                  </a:lnTo>
                  <a:lnTo>
                    <a:pt x="0" y="9"/>
                  </a:lnTo>
                  <a:lnTo>
                    <a:pt x="45" y="0"/>
                  </a:lnTo>
                  <a:lnTo>
                    <a:pt x="54" y="4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07" name="Freeform 170"/>
            <p:cNvSpPr>
              <a:spLocks/>
            </p:cNvSpPr>
            <p:nvPr userDrawn="1"/>
          </p:nvSpPr>
          <p:spPr bwMode="gray">
            <a:xfrm>
              <a:off x="8366126" y="6361113"/>
              <a:ext cx="46038" cy="31750"/>
            </a:xfrm>
            <a:custGeom>
              <a:avLst/>
              <a:gdLst>
                <a:gd name="T0" fmla="*/ 0 w 29"/>
                <a:gd name="T1" fmla="*/ 4 h 20"/>
                <a:gd name="T2" fmla="*/ 3 w 29"/>
                <a:gd name="T3" fmla="*/ 20 h 20"/>
                <a:gd name="T4" fmla="*/ 29 w 29"/>
                <a:gd name="T5" fmla="*/ 15 h 20"/>
                <a:gd name="T6" fmla="*/ 27 w 29"/>
                <a:gd name="T7" fmla="*/ 0 h 20"/>
                <a:gd name="T8" fmla="*/ 16 w 29"/>
                <a:gd name="T9" fmla="*/ 12 h 20"/>
                <a:gd name="T10" fmla="*/ 0 w 29"/>
                <a:gd name="T11" fmla="*/ 4 h 20"/>
              </a:gdLst>
              <a:ahLst/>
              <a:cxnLst>
                <a:cxn ang="0">
                  <a:pos x="T0" y="T1"/>
                </a:cxn>
                <a:cxn ang="0">
                  <a:pos x="T2" y="T3"/>
                </a:cxn>
                <a:cxn ang="0">
                  <a:pos x="T4" y="T5"/>
                </a:cxn>
                <a:cxn ang="0">
                  <a:pos x="T6" y="T7"/>
                </a:cxn>
                <a:cxn ang="0">
                  <a:pos x="T8" y="T9"/>
                </a:cxn>
                <a:cxn ang="0">
                  <a:pos x="T10" y="T11"/>
                </a:cxn>
              </a:cxnLst>
              <a:rect l="0" t="0" r="r" b="b"/>
              <a:pathLst>
                <a:path w="29" h="20">
                  <a:moveTo>
                    <a:pt x="0" y="4"/>
                  </a:moveTo>
                  <a:lnTo>
                    <a:pt x="3" y="20"/>
                  </a:lnTo>
                  <a:lnTo>
                    <a:pt x="29" y="15"/>
                  </a:lnTo>
                  <a:lnTo>
                    <a:pt x="27" y="0"/>
                  </a:lnTo>
                  <a:lnTo>
                    <a:pt x="16" y="12"/>
                  </a:lnTo>
                  <a:lnTo>
                    <a:pt x="0" y="4"/>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08" name="Freeform 171"/>
            <p:cNvSpPr>
              <a:spLocks/>
            </p:cNvSpPr>
            <p:nvPr userDrawn="1"/>
          </p:nvSpPr>
          <p:spPr bwMode="gray">
            <a:xfrm>
              <a:off x="8366126" y="6354763"/>
              <a:ext cx="41275" cy="22225"/>
            </a:xfrm>
            <a:custGeom>
              <a:avLst/>
              <a:gdLst>
                <a:gd name="T0" fmla="*/ 0 w 26"/>
                <a:gd name="T1" fmla="*/ 5 h 14"/>
                <a:gd name="T2" fmla="*/ 0 w 26"/>
                <a:gd name="T3" fmla="*/ 6 h 14"/>
                <a:gd name="T4" fmla="*/ 14 w 26"/>
                <a:gd name="T5" fmla="*/ 14 h 14"/>
                <a:gd name="T6" fmla="*/ 26 w 26"/>
                <a:gd name="T7" fmla="*/ 1 h 14"/>
                <a:gd name="T8" fmla="*/ 26 w 26"/>
                <a:gd name="T9" fmla="*/ 0 h 14"/>
                <a:gd name="T10" fmla="*/ 0 w 26"/>
                <a:gd name="T11" fmla="*/ 5 h 14"/>
              </a:gdLst>
              <a:ahLst/>
              <a:cxnLst>
                <a:cxn ang="0">
                  <a:pos x="T0" y="T1"/>
                </a:cxn>
                <a:cxn ang="0">
                  <a:pos x="T2" y="T3"/>
                </a:cxn>
                <a:cxn ang="0">
                  <a:pos x="T4" y="T5"/>
                </a:cxn>
                <a:cxn ang="0">
                  <a:pos x="T6" y="T7"/>
                </a:cxn>
                <a:cxn ang="0">
                  <a:pos x="T8" y="T9"/>
                </a:cxn>
                <a:cxn ang="0">
                  <a:pos x="T10" y="T11"/>
                </a:cxn>
              </a:cxnLst>
              <a:rect l="0" t="0" r="r" b="b"/>
              <a:pathLst>
                <a:path w="26" h="14">
                  <a:moveTo>
                    <a:pt x="0" y="5"/>
                  </a:moveTo>
                  <a:lnTo>
                    <a:pt x="0" y="6"/>
                  </a:lnTo>
                  <a:lnTo>
                    <a:pt x="14" y="14"/>
                  </a:lnTo>
                  <a:lnTo>
                    <a:pt x="26" y="1"/>
                  </a:lnTo>
                  <a:lnTo>
                    <a:pt x="26" y="0"/>
                  </a:lnTo>
                  <a:lnTo>
                    <a:pt x="0" y="5"/>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09" name="Freeform 172"/>
            <p:cNvSpPr>
              <a:spLocks/>
            </p:cNvSpPr>
            <p:nvPr userDrawn="1"/>
          </p:nvSpPr>
          <p:spPr bwMode="gray">
            <a:xfrm>
              <a:off x="8272463" y="6342063"/>
              <a:ext cx="84138" cy="90488"/>
            </a:xfrm>
            <a:custGeom>
              <a:avLst/>
              <a:gdLst>
                <a:gd name="T0" fmla="*/ 53 w 53"/>
                <a:gd name="T1" fmla="*/ 49 h 57"/>
                <a:gd name="T2" fmla="*/ 9 w 53"/>
                <a:gd name="T3" fmla="*/ 57 h 57"/>
                <a:gd name="T4" fmla="*/ 0 w 53"/>
                <a:gd name="T5" fmla="*/ 8 h 57"/>
                <a:gd name="T6" fmla="*/ 45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5" y="0"/>
                  </a:lnTo>
                  <a:lnTo>
                    <a:pt x="53" y="4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10" name="Freeform 173"/>
            <p:cNvSpPr>
              <a:spLocks/>
            </p:cNvSpPr>
            <p:nvPr userDrawn="1"/>
          </p:nvSpPr>
          <p:spPr bwMode="gray">
            <a:xfrm>
              <a:off x="8293101" y="6367463"/>
              <a:ext cx="41275" cy="38100"/>
            </a:xfrm>
            <a:custGeom>
              <a:avLst/>
              <a:gdLst>
                <a:gd name="T0" fmla="*/ 22 w 23"/>
                <a:gd name="T1" fmla="*/ 5 h 21"/>
                <a:gd name="T2" fmla="*/ 15 w 23"/>
                <a:gd name="T3" fmla="*/ 1 h 21"/>
                <a:gd name="T4" fmla="*/ 11 w 23"/>
                <a:gd name="T5" fmla="*/ 4 h 21"/>
                <a:gd name="T6" fmla="*/ 5 w 23"/>
                <a:gd name="T7" fmla="*/ 2 h 21"/>
                <a:gd name="T8" fmla="*/ 0 w 23"/>
                <a:gd name="T9" fmla="*/ 9 h 21"/>
                <a:gd name="T10" fmla="*/ 14 w 23"/>
                <a:gd name="T11" fmla="*/ 21 h 21"/>
                <a:gd name="T12" fmla="*/ 22 w 23"/>
                <a:gd name="T13" fmla="*/ 5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2" y="5"/>
                  </a:moveTo>
                  <a:cubicBezTo>
                    <a:pt x="22" y="2"/>
                    <a:pt x="19" y="0"/>
                    <a:pt x="15" y="1"/>
                  </a:cubicBezTo>
                  <a:cubicBezTo>
                    <a:pt x="13" y="1"/>
                    <a:pt x="11" y="2"/>
                    <a:pt x="11" y="4"/>
                  </a:cubicBezTo>
                  <a:cubicBezTo>
                    <a:pt x="9" y="3"/>
                    <a:pt x="8" y="2"/>
                    <a:pt x="5" y="2"/>
                  </a:cubicBezTo>
                  <a:cubicBezTo>
                    <a:pt x="2" y="3"/>
                    <a:pt x="0" y="6"/>
                    <a:pt x="0" y="9"/>
                  </a:cubicBezTo>
                  <a:cubicBezTo>
                    <a:pt x="1" y="15"/>
                    <a:pt x="10" y="19"/>
                    <a:pt x="14" y="21"/>
                  </a:cubicBezTo>
                  <a:cubicBezTo>
                    <a:pt x="17" y="17"/>
                    <a:pt x="23" y="11"/>
                    <a:pt x="22" y="5"/>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11" name="Freeform 174"/>
            <p:cNvSpPr>
              <a:spLocks/>
            </p:cNvSpPr>
            <p:nvPr userDrawn="1"/>
          </p:nvSpPr>
          <p:spPr bwMode="gray">
            <a:xfrm>
              <a:off x="8240713" y="6521450"/>
              <a:ext cx="466725" cy="266700"/>
            </a:xfrm>
            <a:custGeom>
              <a:avLst/>
              <a:gdLst>
                <a:gd name="T0" fmla="*/ 294 w 294"/>
                <a:gd name="T1" fmla="*/ 168 h 168"/>
                <a:gd name="T2" fmla="*/ 245 w 294"/>
                <a:gd name="T3" fmla="*/ 0 h 168"/>
                <a:gd name="T4" fmla="*/ 0 w 294"/>
                <a:gd name="T5" fmla="*/ 38 h 168"/>
                <a:gd name="T6" fmla="*/ 18 w 294"/>
                <a:gd name="T7" fmla="*/ 168 h 168"/>
                <a:gd name="T8" fmla="*/ 294 w 294"/>
                <a:gd name="T9" fmla="*/ 168 h 168"/>
              </a:gdLst>
              <a:ahLst/>
              <a:cxnLst>
                <a:cxn ang="0">
                  <a:pos x="T0" y="T1"/>
                </a:cxn>
                <a:cxn ang="0">
                  <a:pos x="T2" y="T3"/>
                </a:cxn>
                <a:cxn ang="0">
                  <a:pos x="T4" y="T5"/>
                </a:cxn>
                <a:cxn ang="0">
                  <a:pos x="T6" y="T7"/>
                </a:cxn>
                <a:cxn ang="0">
                  <a:pos x="T8" y="T9"/>
                </a:cxn>
              </a:cxnLst>
              <a:rect l="0" t="0" r="r" b="b"/>
              <a:pathLst>
                <a:path w="294" h="168">
                  <a:moveTo>
                    <a:pt x="294" y="168"/>
                  </a:moveTo>
                  <a:lnTo>
                    <a:pt x="245" y="0"/>
                  </a:lnTo>
                  <a:lnTo>
                    <a:pt x="0" y="38"/>
                  </a:lnTo>
                  <a:lnTo>
                    <a:pt x="18" y="168"/>
                  </a:lnTo>
                  <a:lnTo>
                    <a:pt x="294" y="168"/>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12" name="Freeform 175"/>
            <p:cNvSpPr>
              <a:spLocks/>
            </p:cNvSpPr>
            <p:nvPr userDrawn="1"/>
          </p:nvSpPr>
          <p:spPr bwMode="gray">
            <a:xfrm>
              <a:off x="8240713" y="6562725"/>
              <a:ext cx="198438" cy="225425"/>
            </a:xfrm>
            <a:custGeom>
              <a:avLst/>
              <a:gdLst>
                <a:gd name="T0" fmla="*/ 125 w 125"/>
                <a:gd name="T1" fmla="*/ 142 h 142"/>
                <a:gd name="T2" fmla="*/ 18 w 125"/>
                <a:gd name="T3" fmla="*/ 142 h 142"/>
                <a:gd name="T4" fmla="*/ 0 w 125"/>
                <a:gd name="T5" fmla="*/ 12 h 142"/>
                <a:gd name="T6" fmla="*/ 76 w 125"/>
                <a:gd name="T7" fmla="*/ 0 h 142"/>
                <a:gd name="T8" fmla="*/ 125 w 125"/>
                <a:gd name="T9" fmla="*/ 142 h 142"/>
              </a:gdLst>
              <a:ahLst/>
              <a:cxnLst>
                <a:cxn ang="0">
                  <a:pos x="T0" y="T1"/>
                </a:cxn>
                <a:cxn ang="0">
                  <a:pos x="T2" y="T3"/>
                </a:cxn>
                <a:cxn ang="0">
                  <a:pos x="T4" y="T5"/>
                </a:cxn>
                <a:cxn ang="0">
                  <a:pos x="T6" y="T7"/>
                </a:cxn>
                <a:cxn ang="0">
                  <a:pos x="T8" y="T9"/>
                </a:cxn>
              </a:cxnLst>
              <a:rect l="0" t="0" r="r" b="b"/>
              <a:pathLst>
                <a:path w="125" h="142">
                  <a:moveTo>
                    <a:pt x="125" y="142"/>
                  </a:moveTo>
                  <a:lnTo>
                    <a:pt x="18" y="142"/>
                  </a:lnTo>
                  <a:lnTo>
                    <a:pt x="0" y="12"/>
                  </a:lnTo>
                  <a:lnTo>
                    <a:pt x="76" y="0"/>
                  </a:lnTo>
                  <a:lnTo>
                    <a:pt x="125" y="142"/>
                  </a:lnTo>
                  <a:close/>
                </a:path>
              </a:pathLst>
            </a:custGeom>
            <a:solidFill>
              <a:srgbClr val="00A8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13" name="Rectangle 176"/>
            <p:cNvSpPr>
              <a:spLocks noChangeArrowheads="1"/>
            </p:cNvSpPr>
            <p:nvPr userDrawn="1"/>
          </p:nvSpPr>
          <p:spPr bwMode="gray">
            <a:xfrm>
              <a:off x="8091488" y="3802063"/>
              <a:ext cx="168275" cy="33338"/>
            </a:xfrm>
            <a:prstGeom prst="rect">
              <a:avLst/>
            </a:prstGeom>
            <a:solidFill>
              <a:srgbClr val="40CD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14" name="Freeform 177"/>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15" name="Freeform 178"/>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16" name="Freeform 179"/>
            <p:cNvSpPr>
              <a:spLocks/>
            </p:cNvSpPr>
            <p:nvPr userDrawn="1"/>
          </p:nvSpPr>
          <p:spPr bwMode="gray">
            <a:xfrm>
              <a:off x="9932988" y="4840288"/>
              <a:ext cx="995363" cy="1466850"/>
            </a:xfrm>
            <a:custGeom>
              <a:avLst/>
              <a:gdLst>
                <a:gd name="T0" fmla="*/ 26 w 627"/>
                <a:gd name="T1" fmla="*/ 0 h 924"/>
                <a:gd name="T2" fmla="*/ 0 w 627"/>
                <a:gd name="T3" fmla="*/ 18 h 924"/>
                <a:gd name="T4" fmla="*/ 248 w 627"/>
                <a:gd name="T5" fmla="*/ 393 h 924"/>
                <a:gd name="T6" fmla="*/ 599 w 627"/>
                <a:gd name="T7" fmla="*/ 924 h 924"/>
                <a:gd name="T8" fmla="*/ 627 w 627"/>
                <a:gd name="T9" fmla="*/ 907 h 924"/>
                <a:gd name="T10" fmla="*/ 26 w 627"/>
                <a:gd name="T11" fmla="*/ 0 h 924"/>
              </a:gdLst>
              <a:ahLst/>
              <a:cxnLst>
                <a:cxn ang="0">
                  <a:pos x="T0" y="T1"/>
                </a:cxn>
                <a:cxn ang="0">
                  <a:pos x="T2" y="T3"/>
                </a:cxn>
                <a:cxn ang="0">
                  <a:pos x="T4" y="T5"/>
                </a:cxn>
                <a:cxn ang="0">
                  <a:pos x="T6" y="T7"/>
                </a:cxn>
                <a:cxn ang="0">
                  <a:pos x="T8" y="T9"/>
                </a:cxn>
                <a:cxn ang="0">
                  <a:pos x="T10" y="T11"/>
                </a:cxn>
              </a:cxnLst>
              <a:rect l="0" t="0" r="r" b="b"/>
              <a:pathLst>
                <a:path w="627" h="924">
                  <a:moveTo>
                    <a:pt x="26" y="0"/>
                  </a:moveTo>
                  <a:lnTo>
                    <a:pt x="0" y="18"/>
                  </a:lnTo>
                  <a:lnTo>
                    <a:pt x="248" y="393"/>
                  </a:lnTo>
                  <a:lnTo>
                    <a:pt x="599" y="924"/>
                  </a:lnTo>
                  <a:lnTo>
                    <a:pt x="627" y="907"/>
                  </a:lnTo>
                  <a:lnTo>
                    <a:pt x="26" y="0"/>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17" name="Freeform 180"/>
            <p:cNvSpPr>
              <a:spLocks/>
            </p:cNvSpPr>
            <p:nvPr userDrawn="1"/>
          </p:nvSpPr>
          <p:spPr bwMode="gray">
            <a:xfrm>
              <a:off x="10814051" y="6172200"/>
              <a:ext cx="57150" cy="47625"/>
            </a:xfrm>
            <a:custGeom>
              <a:avLst/>
              <a:gdLst>
                <a:gd name="T0" fmla="*/ 36 w 36"/>
                <a:gd name="T1" fmla="*/ 13 h 30"/>
                <a:gd name="T2" fmla="*/ 9 w 36"/>
                <a:gd name="T3" fmla="*/ 30 h 30"/>
                <a:gd name="T4" fmla="*/ 9 w 36"/>
                <a:gd name="T5" fmla="*/ 30 h 30"/>
                <a:gd name="T6" fmla="*/ 0 w 36"/>
                <a:gd name="T7" fmla="*/ 18 h 30"/>
                <a:gd name="T8" fmla="*/ 27 w 36"/>
                <a:gd name="T9" fmla="*/ 0 h 30"/>
                <a:gd name="T10" fmla="*/ 36 w 36"/>
                <a:gd name="T11" fmla="*/ 13 h 30"/>
              </a:gdLst>
              <a:ahLst/>
              <a:cxnLst>
                <a:cxn ang="0">
                  <a:pos x="T0" y="T1"/>
                </a:cxn>
                <a:cxn ang="0">
                  <a:pos x="T2" y="T3"/>
                </a:cxn>
                <a:cxn ang="0">
                  <a:pos x="T4" y="T5"/>
                </a:cxn>
                <a:cxn ang="0">
                  <a:pos x="T6" y="T7"/>
                </a:cxn>
                <a:cxn ang="0">
                  <a:pos x="T8" y="T9"/>
                </a:cxn>
                <a:cxn ang="0">
                  <a:pos x="T10" y="T11"/>
                </a:cxn>
              </a:cxnLst>
              <a:rect l="0" t="0" r="r" b="b"/>
              <a:pathLst>
                <a:path w="36" h="30">
                  <a:moveTo>
                    <a:pt x="36" y="13"/>
                  </a:moveTo>
                  <a:lnTo>
                    <a:pt x="9" y="30"/>
                  </a:lnTo>
                  <a:lnTo>
                    <a:pt x="9" y="30"/>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18" name="Freeform 181"/>
            <p:cNvSpPr>
              <a:spLocks/>
            </p:cNvSpPr>
            <p:nvPr userDrawn="1"/>
          </p:nvSpPr>
          <p:spPr bwMode="gray">
            <a:xfrm>
              <a:off x="10785476" y="6127750"/>
              <a:ext cx="55563" cy="49213"/>
            </a:xfrm>
            <a:custGeom>
              <a:avLst/>
              <a:gdLst>
                <a:gd name="T0" fmla="*/ 35 w 35"/>
                <a:gd name="T1" fmla="*/ 13 h 31"/>
                <a:gd name="T2" fmla="*/ 8 w 35"/>
                <a:gd name="T3" fmla="*/ 31 h 31"/>
                <a:gd name="T4" fmla="*/ 8 w 35"/>
                <a:gd name="T5" fmla="*/ 31 h 31"/>
                <a:gd name="T6" fmla="*/ 0 w 35"/>
                <a:gd name="T7" fmla="*/ 18 h 31"/>
                <a:gd name="T8" fmla="*/ 26 w 35"/>
                <a:gd name="T9" fmla="*/ 0 h 31"/>
                <a:gd name="T10" fmla="*/ 35 w 35"/>
                <a:gd name="T11" fmla="*/ 13 h 31"/>
              </a:gdLst>
              <a:ahLst/>
              <a:cxnLst>
                <a:cxn ang="0">
                  <a:pos x="T0" y="T1"/>
                </a:cxn>
                <a:cxn ang="0">
                  <a:pos x="T2" y="T3"/>
                </a:cxn>
                <a:cxn ang="0">
                  <a:pos x="T4" y="T5"/>
                </a:cxn>
                <a:cxn ang="0">
                  <a:pos x="T6" y="T7"/>
                </a:cxn>
                <a:cxn ang="0">
                  <a:pos x="T8" y="T9"/>
                </a:cxn>
                <a:cxn ang="0">
                  <a:pos x="T10" y="T11"/>
                </a:cxn>
              </a:cxnLst>
              <a:rect l="0" t="0" r="r" b="b"/>
              <a:pathLst>
                <a:path w="35" h="31">
                  <a:moveTo>
                    <a:pt x="35" y="13"/>
                  </a:moveTo>
                  <a:lnTo>
                    <a:pt x="8" y="31"/>
                  </a:lnTo>
                  <a:lnTo>
                    <a:pt x="8" y="31"/>
                  </a:lnTo>
                  <a:lnTo>
                    <a:pt x="0" y="18"/>
                  </a:lnTo>
                  <a:lnTo>
                    <a:pt x="26"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19" name="Freeform 182"/>
            <p:cNvSpPr>
              <a:spLocks/>
            </p:cNvSpPr>
            <p:nvPr userDrawn="1"/>
          </p:nvSpPr>
          <p:spPr bwMode="gray">
            <a:xfrm>
              <a:off x="10753726" y="6081713"/>
              <a:ext cx="58738" cy="50800"/>
            </a:xfrm>
            <a:custGeom>
              <a:avLst/>
              <a:gdLst>
                <a:gd name="T0" fmla="*/ 37 w 37"/>
                <a:gd name="T1" fmla="*/ 14 h 32"/>
                <a:gd name="T2" fmla="*/ 10 w 37"/>
                <a:gd name="T3" fmla="*/ 32 h 32"/>
                <a:gd name="T4" fmla="*/ 0 w 37"/>
                <a:gd name="T5" fmla="*/ 18 h 32"/>
                <a:gd name="T6" fmla="*/ 28 w 37"/>
                <a:gd name="T7" fmla="*/ 0 h 32"/>
                <a:gd name="T8" fmla="*/ 37 w 37"/>
                <a:gd name="T9" fmla="*/ 14 h 32"/>
              </a:gdLst>
              <a:ahLst/>
              <a:cxnLst>
                <a:cxn ang="0">
                  <a:pos x="T0" y="T1"/>
                </a:cxn>
                <a:cxn ang="0">
                  <a:pos x="T2" y="T3"/>
                </a:cxn>
                <a:cxn ang="0">
                  <a:pos x="T4" y="T5"/>
                </a:cxn>
                <a:cxn ang="0">
                  <a:pos x="T6" y="T7"/>
                </a:cxn>
                <a:cxn ang="0">
                  <a:pos x="T8" y="T9"/>
                </a:cxn>
              </a:cxnLst>
              <a:rect l="0" t="0" r="r" b="b"/>
              <a:pathLst>
                <a:path w="37" h="32">
                  <a:moveTo>
                    <a:pt x="37" y="14"/>
                  </a:moveTo>
                  <a:lnTo>
                    <a:pt x="10" y="32"/>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20" name="Freeform 183"/>
            <p:cNvSpPr>
              <a:spLocks/>
            </p:cNvSpPr>
            <p:nvPr userDrawn="1"/>
          </p:nvSpPr>
          <p:spPr bwMode="gray">
            <a:xfrm>
              <a:off x="10725151" y="60372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21" name="Freeform 184"/>
            <p:cNvSpPr>
              <a:spLocks/>
            </p:cNvSpPr>
            <p:nvPr userDrawn="1"/>
          </p:nvSpPr>
          <p:spPr bwMode="gray">
            <a:xfrm>
              <a:off x="10696576" y="5994400"/>
              <a:ext cx="55563" cy="47625"/>
            </a:xfrm>
            <a:custGeom>
              <a:avLst/>
              <a:gdLst>
                <a:gd name="T0" fmla="*/ 35 w 35"/>
                <a:gd name="T1" fmla="*/ 13 h 30"/>
                <a:gd name="T2" fmla="*/ 8 w 35"/>
                <a:gd name="T3" fmla="*/ 30 h 30"/>
                <a:gd name="T4" fmla="*/ 0 w 35"/>
                <a:gd name="T5" fmla="*/ 17 h 30"/>
                <a:gd name="T6" fmla="*/ 27 w 35"/>
                <a:gd name="T7" fmla="*/ 0 h 30"/>
                <a:gd name="T8" fmla="*/ 35 w 35"/>
                <a:gd name="T9" fmla="*/ 13 h 30"/>
              </a:gdLst>
              <a:ahLst/>
              <a:cxnLst>
                <a:cxn ang="0">
                  <a:pos x="T0" y="T1"/>
                </a:cxn>
                <a:cxn ang="0">
                  <a:pos x="T2" y="T3"/>
                </a:cxn>
                <a:cxn ang="0">
                  <a:pos x="T4" y="T5"/>
                </a:cxn>
                <a:cxn ang="0">
                  <a:pos x="T6" y="T7"/>
                </a:cxn>
                <a:cxn ang="0">
                  <a:pos x="T8" y="T9"/>
                </a:cxn>
              </a:cxnLst>
              <a:rect l="0" t="0" r="r" b="b"/>
              <a:pathLst>
                <a:path w="35" h="30">
                  <a:moveTo>
                    <a:pt x="35" y="13"/>
                  </a:moveTo>
                  <a:lnTo>
                    <a:pt x="8" y="30"/>
                  </a:lnTo>
                  <a:lnTo>
                    <a:pt x="0" y="17"/>
                  </a:lnTo>
                  <a:lnTo>
                    <a:pt x="27"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22" name="Freeform 185"/>
            <p:cNvSpPr>
              <a:spLocks/>
            </p:cNvSpPr>
            <p:nvPr userDrawn="1"/>
          </p:nvSpPr>
          <p:spPr bwMode="gray">
            <a:xfrm>
              <a:off x="10666413" y="5949950"/>
              <a:ext cx="57150" cy="49213"/>
            </a:xfrm>
            <a:custGeom>
              <a:avLst/>
              <a:gdLst>
                <a:gd name="T0" fmla="*/ 36 w 36"/>
                <a:gd name="T1" fmla="*/ 13 h 31"/>
                <a:gd name="T2" fmla="*/ 9 w 36"/>
                <a:gd name="T3" fmla="*/ 31 h 31"/>
                <a:gd name="T4" fmla="*/ 9 w 36"/>
                <a:gd name="T5" fmla="*/ 31 h 31"/>
                <a:gd name="T6" fmla="*/ 0 w 36"/>
                <a:gd name="T7" fmla="*/ 18 h 31"/>
                <a:gd name="T8" fmla="*/ 0 w 36"/>
                <a:gd name="T9" fmla="*/ 18 h 31"/>
                <a:gd name="T10" fmla="*/ 27 w 36"/>
                <a:gd name="T11" fmla="*/ 0 h 31"/>
                <a:gd name="T12" fmla="*/ 36 w 36"/>
                <a:gd name="T13" fmla="*/ 13 h 31"/>
              </a:gdLst>
              <a:ahLst/>
              <a:cxnLst>
                <a:cxn ang="0">
                  <a:pos x="T0" y="T1"/>
                </a:cxn>
                <a:cxn ang="0">
                  <a:pos x="T2" y="T3"/>
                </a:cxn>
                <a:cxn ang="0">
                  <a:pos x="T4" y="T5"/>
                </a:cxn>
                <a:cxn ang="0">
                  <a:pos x="T6" y="T7"/>
                </a:cxn>
                <a:cxn ang="0">
                  <a:pos x="T8" y="T9"/>
                </a:cxn>
                <a:cxn ang="0">
                  <a:pos x="T10" y="T11"/>
                </a:cxn>
                <a:cxn ang="0">
                  <a:pos x="T12" y="T13"/>
                </a:cxn>
              </a:cxnLst>
              <a:rect l="0" t="0" r="r" b="b"/>
              <a:pathLst>
                <a:path w="36" h="31">
                  <a:moveTo>
                    <a:pt x="36" y="13"/>
                  </a:moveTo>
                  <a:lnTo>
                    <a:pt x="9" y="31"/>
                  </a:lnTo>
                  <a:lnTo>
                    <a:pt x="9" y="31"/>
                  </a:lnTo>
                  <a:lnTo>
                    <a:pt x="0" y="18"/>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23" name="Freeform 186"/>
            <p:cNvSpPr>
              <a:spLocks/>
            </p:cNvSpPr>
            <p:nvPr userDrawn="1"/>
          </p:nvSpPr>
          <p:spPr bwMode="gray">
            <a:xfrm>
              <a:off x="10637838" y="5903913"/>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24" name="Freeform 187"/>
            <p:cNvSpPr>
              <a:spLocks/>
            </p:cNvSpPr>
            <p:nvPr userDrawn="1"/>
          </p:nvSpPr>
          <p:spPr bwMode="gray">
            <a:xfrm>
              <a:off x="10607676" y="5859463"/>
              <a:ext cx="57150" cy="50800"/>
            </a:xfrm>
            <a:custGeom>
              <a:avLst/>
              <a:gdLst>
                <a:gd name="T0" fmla="*/ 36 w 36"/>
                <a:gd name="T1" fmla="*/ 14 h 32"/>
                <a:gd name="T2" fmla="*/ 8 w 36"/>
                <a:gd name="T3" fmla="*/ 32 h 32"/>
                <a:gd name="T4" fmla="*/ 0 w 36"/>
                <a:gd name="T5" fmla="*/ 18 h 32"/>
                <a:gd name="T6" fmla="*/ 0 w 36"/>
                <a:gd name="T7" fmla="*/ 18 h 32"/>
                <a:gd name="T8" fmla="*/ 28 w 36"/>
                <a:gd name="T9" fmla="*/ 0 h 32"/>
                <a:gd name="T10" fmla="*/ 36 w 36"/>
                <a:gd name="T11" fmla="*/ 14 h 32"/>
              </a:gdLst>
              <a:ahLst/>
              <a:cxnLst>
                <a:cxn ang="0">
                  <a:pos x="T0" y="T1"/>
                </a:cxn>
                <a:cxn ang="0">
                  <a:pos x="T2" y="T3"/>
                </a:cxn>
                <a:cxn ang="0">
                  <a:pos x="T4" y="T5"/>
                </a:cxn>
                <a:cxn ang="0">
                  <a:pos x="T6" y="T7"/>
                </a:cxn>
                <a:cxn ang="0">
                  <a:pos x="T8" y="T9"/>
                </a:cxn>
                <a:cxn ang="0">
                  <a:pos x="T10" y="T11"/>
                </a:cxn>
              </a:cxnLst>
              <a:rect l="0" t="0" r="r" b="b"/>
              <a:pathLst>
                <a:path w="36" h="32">
                  <a:moveTo>
                    <a:pt x="36" y="14"/>
                  </a:moveTo>
                  <a:lnTo>
                    <a:pt x="8" y="32"/>
                  </a:lnTo>
                  <a:lnTo>
                    <a:pt x="0" y="18"/>
                  </a:lnTo>
                  <a:lnTo>
                    <a:pt x="0" y="18"/>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25" name="Freeform 188"/>
            <p:cNvSpPr>
              <a:spLocks/>
            </p:cNvSpPr>
            <p:nvPr userDrawn="1"/>
          </p:nvSpPr>
          <p:spPr bwMode="gray">
            <a:xfrm>
              <a:off x="10577513" y="5815013"/>
              <a:ext cx="57150" cy="49213"/>
            </a:xfrm>
            <a:custGeom>
              <a:avLst/>
              <a:gdLst>
                <a:gd name="T0" fmla="*/ 36 w 36"/>
                <a:gd name="T1" fmla="*/ 13 h 31"/>
                <a:gd name="T2" fmla="*/ 9 w 36"/>
                <a:gd name="T3" fmla="*/ 31 h 31"/>
                <a:gd name="T4" fmla="*/ 9 w 36"/>
                <a:gd name="T5" fmla="*/ 31 h 31"/>
                <a:gd name="T6" fmla="*/ 0 w 36"/>
                <a:gd name="T7" fmla="*/ 18 h 31"/>
                <a:gd name="T8" fmla="*/ 27 w 36"/>
                <a:gd name="T9" fmla="*/ 0 h 31"/>
                <a:gd name="T10" fmla="*/ 36 w 36"/>
                <a:gd name="T11" fmla="*/ 13 h 31"/>
              </a:gdLst>
              <a:ahLst/>
              <a:cxnLst>
                <a:cxn ang="0">
                  <a:pos x="T0" y="T1"/>
                </a:cxn>
                <a:cxn ang="0">
                  <a:pos x="T2" y="T3"/>
                </a:cxn>
                <a:cxn ang="0">
                  <a:pos x="T4" y="T5"/>
                </a:cxn>
                <a:cxn ang="0">
                  <a:pos x="T6" y="T7"/>
                </a:cxn>
                <a:cxn ang="0">
                  <a:pos x="T8" y="T9"/>
                </a:cxn>
                <a:cxn ang="0">
                  <a:pos x="T10" y="T11"/>
                </a:cxn>
              </a:cxnLst>
              <a:rect l="0" t="0" r="r" b="b"/>
              <a:pathLst>
                <a:path w="36" h="31">
                  <a:moveTo>
                    <a:pt x="36" y="13"/>
                  </a:moveTo>
                  <a:lnTo>
                    <a:pt x="9" y="31"/>
                  </a:ln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26" name="Freeform 189"/>
            <p:cNvSpPr>
              <a:spLocks/>
            </p:cNvSpPr>
            <p:nvPr userDrawn="1"/>
          </p:nvSpPr>
          <p:spPr bwMode="gray">
            <a:xfrm>
              <a:off x="10548938" y="5772150"/>
              <a:ext cx="57150" cy="47625"/>
            </a:xfrm>
            <a:custGeom>
              <a:avLst/>
              <a:gdLst>
                <a:gd name="T0" fmla="*/ 36 w 36"/>
                <a:gd name="T1" fmla="*/ 13 h 30"/>
                <a:gd name="T2" fmla="*/ 9 w 36"/>
                <a:gd name="T3" fmla="*/ 30 h 30"/>
                <a:gd name="T4" fmla="*/ 0 w 36"/>
                <a:gd name="T5" fmla="*/ 17 h 30"/>
                <a:gd name="T6" fmla="*/ 27 w 36"/>
                <a:gd name="T7" fmla="*/ 0 h 30"/>
                <a:gd name="T8" fmla="*/ 36 w 36"/>
                <a:gd name="T9" fmla="*/ 13 h 30"/>
              </a:gdLst>
              <a:ahLst/>
              <a:cxnLst>
                <a:cxn ang="0">
                  <a:pos x="T0" y="T1"/>
                </a:cxn>
                <a:cxn ang="0">
                  <a:pos x="T2" y="T3"/>
                </a:cxn>
                <a:cxn ang="0">
                  <a:pos x="T4" y="T5"/>
                </a:cxn>
                <a:cxn ang="0">
                  <a:pos x="T6" y="T7"/>
                </a:cxn>
                <a:cxn ang="0">
                  <a:pos x="T8" y="T9"/>
                </a:cxn>
              </a:cxnLst>
              <a:rect l="0" t="0" r="r" b="b"/>
              <a:pathLst>
                <a:path w="36" h="30">
                  <a:moveTo>
                    <a:pt x="36" y="13"/>
                  </a:moveTo>
                  <a:lnTo>
                    <a:pt x="9" y="30"/>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27" name="Freeform 190"/>
            <p:cNvSpPr>
              <a:spLocks/>
            </p:cNvSpPr>
            <p:nvPr userDrawn="1"/>
          </p:nvSpPr>
          <p:spPr bwMode="gray">
            <a:xfrm>
              <a:off x="10520363" y="5726113"/>
              <a:ext cx="55563" cy="50800"/>
            </a:xfrm>
            <a:custGeom>
              <a:avLst/>
              <a:gdLst>
                <a:gd name="T0" fmla="*/ 35 w 35"/>
                <a:gd name="T1" fmla="*/ 14 h 32"/>
                <a:gd name="T2" fmla="*/ 8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28" name="Freeform 191"/>
            <p:cNvSpPr>
              <a:spLocks/>
            </p:cNvSpPr>
            <p:nvPr userDrawn="1"/>
          </p:nvSpPr>
          <p:spPr bwMode="gray">
            <a:xfrm>
              <a:off x="10488613" y="56816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29" name="Freeform 192"/>
            <p:cNvSpPr>
              <a:spLocks/>
            </p:cNvSpPr>
            <p:nvPr userDrawn="1"/>
          </p:nvSpPr>
          <p:spPr bwMode="gray">
            <a:xfrm>
              <a:off x="10460038" y="563721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30" name="Freeform 193"/>
            <p:cNvSpPr>
              <a:spLocks/>
            </p:cNvSpPr>
            <p:nvPr userDrawn="1"/>
          </p:nvSpPr>
          <p:spPr bwMode="gray">
            <a:xfrm>
              <a:off x="10431463" y="5594350"/>
              <a:ext cx="55563" cy="47625"/>
            </a:xfrm>
            <a:custGeom>
              <a:avLst/>
              <a:gdLst>
                <a:gd name="T0" fmla="*/ 35 w 35"/>
                <a:gd name="T1" fmla="*/ 12 h 30"/>
                <a:gd name="T2" fmla="*/ 9 w 35"/>
                <a:gd name="T3" fmla="*/ 30 h 30"/>
                <a:gd name="T4" fmla="*/ 9 w 35"/>
                <a:gd name="T5" fmla="*/ 30 h 30"/>
                <a:gd name="T6" fmla="*/ 0 w 35"/>
                <a:gd name="T7" fmla="*/ 17 h 30"/>
                <a:gd name="T8" fmla="*/ 0 w 35"/>
                <a:gd name="T9" fmla="*/ 17 h 30"/>
                <a:gd name="T10" fmla="*/ 27 w 35"/>
                <a:gd name="T11" fmla="*/ 0 h 30"/>
                <a:gd name="T12" fmla="*/ 35 w 35"/>
                <a:gd name="T13" fmla="*/ 12 h 30"/>
              </a:gdLst>
              <a:ahLst/>
              <a:cxnLst>
                <a:cxn ang="0">
                  <a:pos x="T0" y="T1"/>
                </a:cxn>
                <a:cxn ang="0">
                  <a:pos x="T2" y="T3"/>
                </a:cxn>
                <a:cxn ang="0">
                  <a:pos x="T4" y="T5"/>
                </a:cxn>
                <a:cxn ang="0">
                  <a:pos x="T6" y="T7"/>
                </a:cxn>
                <a:cxn ang="0">
                  <a:pos x="T8" y="T9"/>
                </a:cxn>
                <a:cxn ang="0">
                  <a:pos x="T10" y="T11"/>
                </a:cxn>
                <a:cxn ang="0">
                  <a:pos x="T12" y="T13"/>
                </a:cxn>
              </a:cxnLst>
              <a:rect l="0" t="0" r="r" b="b"/>
              <a:pathLst>
                <a:path w="35" h="30">
                  <a:moveTo>
                    <a:pt x="35" y="12"/>
                  </a:moveTo>
                  <a:lnTo>
                    <a:pt x="9" y="30"/>
                  </a:lnTo>
                  <a:lnTo>
                    <a:pt x="9" y="30"/>
                  </a:lnTo>
                  <a:lnTo>
                    <a:pt x="0" y="17"/>
                  </a:lnTo>
                  <a:lnTo>
                    <a:pt x="0" y="17"/>
                  </a:lnTo>
                  <a:lnTo>
                    <a:pt x="27" y="0"/>
                  </a:lnTo>
                  <a:lnTo>
                    <a:pt x="35" y="12"/>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31" name="Freeform 194"/>
            <p:cNvSpPr>
              <a:spLocks/>
            </p:cNvSpPr>
            <p:nvPr userDrawn="1"/>
          </p:nvSpPr>
          <p:spPr bwMode="gray">
            <a:xfrm>
              <a:off x="10401301" y="5548313"/>
              <a:ext cx="57150" cy="49213"/>
            </a:xfrm>
            <a:custGeom>
              <a:avLst/>
              <a:gdLst>
                <a:gd name="T0" fmla="*/ 36 w 36"/>
                <a:gd name="T1" fmla="*/ 14 h 31"/>
                <a:gd name="T2" fmla="*/ 9 w 36"/>
                <a:gd name="T3" fmla="*/ 31 h 31"/>
                <a:gd name="T4" fmla="*/ 0 w 36"/>
                <a:gd name="T5" fmla="*/ 18 h 31"/>
                <a:gd name="T6" fmla="*/ 27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9" y="31"/>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32" name="Freeform 195"/>
            <p:cNvSpPr>
              <a:spLocks/>
            </p:cNvSpPr>
            <p:nvPr userDrawn="1"/>
          </p:nvSpPr>
          <p:spPr bwMode="gray">
            <a:xfrm>
              <a:off x="10371138" y="5503863"/>
              <a:ext cx="58738" cy="50800"/>
            </a:xfrm>
            <a:custGeom>
              <a:avLst/>
              <a:gdLst>
                <a:gd name="T0" fmla="*/ 37 w 37"/>
                <a:gd name="T1" fmla="*/ 14 h 32"/>
                <a:gd name="T2" fmla="*/ 9 w 37"/>
                <a:gd name="T3" fmla="*/ 32 h 32"/>
                <a:gd name="T4" fmla="*/ 0 w 37"/>
                <a:gd name="T5" fmla="*/ 18 h 32"/>
                <a:gd name="T6" fmla="*/ 0 w 37"/>
                <a:gd name="T7" fmla="*/ 18 h 32"/>
                <a:gd name="T8" fmla="*/ 28 w 37"/>
                <a:gd name="T9" fmla="*/ 0 h 32"/>
                <a:gd name="T10" fmla="*/ 37 w 37"/>
                <a:gd name="T11" fmla="*/ 14 h 32"/>
              </a:gdLst>
              <a:ahLst/>
              <a:cxnLst>
                <a:cxn ang="0">
                  <a:pos x="T0" y="T1"/>
                </a:cxn>
                <a:cxn ang="0">
                  <a:pos x="T2" y="T3"/>
                </a:cxn>
                <a:cxn ang="0">
                  <a:pos x="T4" y="T5"/>
                </a:cxn>
                <a:cxn ang="0">
                  <a:pos x="T6" y="T7"/>
                </a:cxn>
                <a:cxn ang="0">
                  <a:pos x="T8" y="T9"/>
                </a:cxn>
                <a:cxn ang="0">
                  <a:pos x="T10" y="T11"/>
                </a:cxn>
              </a:cxnLst>
              <a:rect l="0" t="0" r="r" b="b"/>
              <a:pathLst>
                <a:path w="37" h="32">
                  <a:moveTo>
                    <a:pt x="37" y="14"/>
                  </a:move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33" name="Freeform 196"/>
            <p:cNvSpPr>
              <a:spLocks/>
            </p:cNvSpPr>
            <p:nvPr userDrawn="1"/>
          </p:nvSpPr>
          <p:spPr bwMode="gray">
            <a:xfrm>
              <a:off x="10342563" y="5459413"/>
              <a:ext cx="58738" cy="49213"/>
            </a:xfrm>
            <a:custGeom>
              <a:avLst/>
              <a:gdLst>
                <a:gd name="T0" fmla="*/ 37 w 37"/>
                <a:gd name="T1" fmla="*/ 13 h 31"/>
                <a:gd name="T2" fmla="*/ 9 w 37"/>
                <a:gd name="T3" fmla="*/ 31 h 31"/>
                <a:gd name="T4" fmla="*/ 9 w 37"/>
                <a:gd name="T5" fmla="*/ 31 h 31"/>
                <a:gd name="T6" fmla="*/ 0 w 37"/>
                <a:gd name="T7" fmla="*/ 18 h 31"/>
                <a:gd name="T8" fmla="*/ 27 w 37"/>
                <a:gd name="T9" fmla="*/ 0 h 31"/>
                <a:gd name="T10" fmla="*/ 37 w 37"/>
                <a:gd name="T11" fmla="*/ 13 h 31"/>
              </a:gdLst>
              <a:ahLst/>
              <a:cxnLst>
                <a:cxn ang="0">
                  <a:pos x="T0" y="T1"/>
                </a:cxn>
                <a:cxn ang="0">
                  <a:pos x="T2" y="T3"/>
                </a:cxn>
                <a:cxn ang="0">
                  <a:pos x="T4" y="T5"/>
                </a:cxn>
                <a:cxn ang="0">
                  <a:pos x="T6" y="T7"/>
                </a:cxn>
                <a:cxn ang="0">
                  <a:pos x="T8" y="T9"/>
                </a:cxn>
                <a:cxn ang="0">
                  <a:pos x="T10" y="T11"/>
                </a:cxn>
              </a:cxnLst>
              <a:rect l="0" t="0" r="r" b="b"/>
              <a:pathLst>
                <a:path w="37" h="31">
                  <a:moveTo>
                    <a:pt x="37" y="13"/>
                  </a:moveTo>
                  <a:lnTo>
                    <a:pt x="9" y="31"/>
                  </a:ln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34" name="Freeform 197"/>
            <p:cNvSpPr>
              <a:spLocks/>
            </p:cNvSpPr>
            <p:nvPr userDrawn="1"/>
          </p:nvSpPr>
          <p:spPr bwMode="gray">
            <a:xfrm>
              <a:off x="10313988" y="5413375"/>
              <a:ext cx="55563" cy="50800"/>
            </a:xfrm>
            <a:custGeom>
              <a:avLst/>
              <a:gdLst>
                <a:gd name="T0" fmla="*/ 35 w 35"/>
                <a:gd name="T1" fmla="*/ 14 h 32"/>
                <a:gd name="T2" fmla="*/ 8 w 35"/>
                <a:gd name="T3" fmla="*/ 32 h 32"/>
                <a:gd name="T4" fmla="*/ 0 w 35"/>
                <a:gd name="T5" fmla="*/ 19 h 32"/>
                <a:gd name="T6" fmla="*/ 26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9"/>
                  </a:lnTo>
                  <a:lnTo>
                    <a:pt x="26"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35" name="Freeform 198"/>
            <p:cNvSpPr>
              <a:spLocks/>
            </p:cNvSpPr>
            <p:nvPr userDrawn="1"/>
          </p:nvSpPr>
          <p:spPr bwMode="gray">
            <a:xfrm>
              <a:off x="10283826" y="5370513"/>
              <a:ext cx="57150" cy="49213"/>
            </a:xfrm>
            <a:custGeom>
              <a:avLst/>
              <a:gdLst>
                <a:gd name="T0" fmla="*/ 36 w 36"/>
                <a:gd name="T1" fmla="*/ 13 h 31"/>
                <a:gd name="T2" fmla="*/ 9 w 36"/>
                <a:gd name="T3" fmla="*/ 31 h 31"/>
                <a:gd name="T4" fmla="*/ 0 w 36"/>
                <a:gd name="T5" fmla="*/ 17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36" name="Freeform 199"/>
            <p:cNvSpPr>
              <a:spLocks/>
            </p:cNvSpPr>
            <p:nvPr userDrawn="1"/>
          </p:nvSpPr>
          <p:spPr bwMode="gray">
            <a:xfrm>
              <a:off x="10253663" y="5326063"/>
              <a:ext cx="58738" cy="49213"/>
            </a:xfrm>
            <a:custGeom>
              <a:avLst/>
              <a:gdLst>
                <a:gd name="T0" fmla="*/ 37 w 37"/>
                <a:gd name="T1" fmla="*/ 14 h 31"/>
                <a:gd name="T2" fmla="*/ 10 w 37"/>
                <a:gd name="T3" fmla="*/ 31 h 31"/>
                <a:gd name="T4" fmla="*/ 0 w 37"/>
                <a:gd name="T5" fmla="*/ 18 h 31"/>
                <a:gd name="T6" fmla="*/ 28 w 37"/>
                <a:gd name="T7" fmla="*/ 0 h 31"/>
                <a:gd name="T8" fmla="*/ 37 w 37"/>
                <a:gd name="T9" fmla="*/ 14 h 31"/>
              </a:gdLst>
              <a:ahLst/>
              <a:cxnLst>
                <a:cxn ang="0">
                  <a:pos x="T0" y="T1"/>
                </a:cxn>
                <a:cxn ang="0">
                  <a:pos x="T2" y="T3"/>
                </a:cxn>
                <a:cxn ang="0">
                  <a:pos x="T4" y="T5"/>
                </a:cxn>
                <a:cxn ang="0">
                  <a:pos x="T6" y="T7"/>
                </a:cxn>
                <a:cxn ang="0">
                  <a:pos x="T8" y="T9"/>
                </a:cxn>
              </a:cxnLst>
              <a:rect l="0" t="0" r="r" b="b"/>
              <a:pathLst>
                <a:path w="37" h="31">
                  <a:moveTo>
                    <a:pt x="37" y="14"/>
                  </a:moveTo>
                  <a:lnTo>
                    <a:pt x="10" y="31"/>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37" name="Freeform 200"/>
            <p:cNvSpPr>
              <a:spLocks/>
            </p:cNvSpPr>
            <p:nvPr userDrawn="1"/>
          </p:nvSpPr>
          <p:spPr bwMode="gray">
            <a:xfrm>
              <a:off x="10225088" y="5281613"/>
              <a:ext cx="55563" cy="49213"/>
            </a:xfrm>
            <a:custGeom>
              <a:avLst/>
              <a:gdLst>
                <a:gd name="T0" fmla="*/ 35 w 35"/>
                <a:gd name="T1" fmla="*/ 13 h 31"/>
                <a:gd name="T2" fmla="*/ 8 w 35"/>
                <a:gd name="T3" fmla="*/ 31 h 31"/>
                <a:gd name="T4" fmla="*/ 0 w 35"/>
                <a:gd name="T5" fmla="*/ 18 h 31"/>
                <a:gd name="T6" fmla="*/ 28 w 35"/>
                <a:gd name="T7" fmla="*/ 0 h 31"/>
                <a:gd name="T8" fmla="*/ 35 w 35"/>
                <a:gd name="T9" fmla="*/ 13 h 31"/>
              </a:gdLst>
              <a:ahLst/>
              <a:cxnLst>
                <a:cxn ang="0">
                  <a:pos x="T0" y="T1"/>
                </a:cxn>
                <a:cxn ang="0">
                  <a:pos x="T2" y="T3"/>
                </a:cxn>
                <a:cxn ang="0">
                  <a:pos x="T4" y="T5"/>
                </a:cxn>
                <a:cxn ang="0">
                  <a:pos x="T6" y="T7"/>
                </a:cxn>
                <a:cxn ang="0">
                  <a:pos x="T8" y="T9"/>
                </a:cxn>
              </a:cxnLst>
              <a:rect l="0" t="0" r="r" b="b"/>
              <a:pathLst>
                <a:path w="35" h="31">
                  <a:moveTo>
                    <a:pt x="35" y="13"/>
                  </a:moveTo>
                  <a:lnTo>
                    <a:pt x="8" y="31"/>
                  </a:lnTo>
                  <a:lnTo>
                    <a:pt x="0" y="18"/>
                  </a:lnTo>
                  <a:lnTo>
                    <a:pt x="28"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38" name="Freeform 201"/>
            <p:cNvSpPr>
              <a:spLocks/>
            </p:cNvSpPr>
            <p:nvPr userDrawn="1"/>
          </p:nvSpPr>
          <p:spPr bwMode="gray">
            <a:xfrm>
              <a:off x="10194926" y="5235575"/>
              <a:ext cx="57150" cy="50800"/>
            </a:xfrm>
            <a:custGeom>
              <a:avLst/>
              <a:gdLst>
                <a:gd name="T0" fmla="*/ 36 w 36"/>
                <a:gd name="T1" fmla="*/ 14 h 32"/>
                <a:gd name="T2" fmla="*/ 9 w 36"/>
                <a:gd name="T3" fmla="*/ 32 h 32"/>
                <a:gd name="T4" fmla="*/ 9 w 36"/>
                <a:gd name="T5" fmla="*/ 32 h 32"/>
                <a:gd name="T6" fmla="*/ 0 w 36"/>
                <a:gd name="T7" fmla="*/ 19 h 32"/>
                <a:gd name="T8" fmla="*/ 0 w 36"/>
                <a:gd name="T9" fmla="*/ 19 h 32"/>
                <a:gd name="T10" fmla="*/ 27 w 36"/>
                <a:gd name="T11" fmla="*/ 0 h 32"/>
                <a:gd name="T12" fmla="*/ 36 w 36"/>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6" h="32">
                  <a:moveTo>
                    <a:pt x="36" y="14"/>
                  </a:moveTo>
                  <a:lnTo>
                    <a:pt x="9" y="32"/>
                  </a:lnTo>
                  <a:lnTo>
                    <a:pt x="9" y="32"/>
                  </a:lnTo>
                  <a:lnTo>
                    <a:pt x="0" y="19"/>
                  </a:lnTo>
                  <a:lnTo>
                    <a:pt x="0" y="19"/>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39" name="Freeform 202"/>
            <p:cNvSpPr>
              <a:spLocks/>
            </p:cNvSpPr>
            <p:nvPr userDrawn="1"/>
          </p:nvSpPr>
          <p:spPr bwMode="gray">
            <a:xfrm>
              <a:off x="10166351" y="5191125"/>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40" name="Freeform 203"/>
            <p:cNvSpPr>
              <a:spLocks/>
            </p:cNvSpPr>
            <p:nvPr userDrawn="1"/>
          </p:nvSpPr>
          <p:spPr bwMode="gray">
            <a:xfrm>
              <a:off x="10136188" y="5148263"/>
              <a:ext cx="57150" cy="49213"/>
            </a:xfrm>
            <a:custGeom>
              <a:avLst/>
              <a:gdLst>
                <a:gd name="T0" fmla="*/ 36 w 36"/>
                <a:gd name="T1" fmla="*/ 14 h 31"/>
                <a:gd name="T2" fmla="*/ 8 w 36"/>
                <a:gd name="T3" fmla="*/ 31 h 31"/>
                <a:gd name="T4" fmla="*/ 0 w 36"/>
                <a:gd name="T5" fmla="*/ 17 h 31"/>
                <a:gd name="T6" fmla="*/ 28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8" y="31"/>
                  </a:lnTo>
                  <a:lnTo>
                    <a:pt x="0" y="17"/>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41" name="Freeform 204"/>
            <p:cNvSpPr>
              <a:spLocks/>
            </p:cNvSpPr>
            <p:nvPr userDrawn="1"/>
          </p:nvSpPr>
          <p:spPr bwMode="gray">
            <a:xfrm>
              <a:off x="10106026" y="5103813"/>
              <a:ext cx="58738" cy="49213"/>
            </a:xfrm>
            <a:custGeom>
              <a:avLst/>
              <a:gdLst>
                <a:gd name="T0" fmla="*/ 37 w 37"/>
                <a:gd name="T1" fmla="*/ 13 h 31"/>
                <a:gd name="T2" fmla="*/ 9 w 37"/>
                <a:gd name="T3" fmla="*/ 31 h 31"/>
                <a:gd name="T4" fmla="*/ 0 w 37"/>
                <a:gd name="T5" fmla="*/ 18 h 31"/>
                <a:gd name="T6" fmla="*/ 27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42" name="Freeform 206"/>
            <p:cNvSpPr>
              <a:spLocks/>
            </p:cNvSpPr>
            <p:nvPr userDrawn="1"/>
          </p:nvSpPr>
          <p:spPr bwMode="gray">
            <a:xfrm>
              <a:off x="10077450" y="505936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43" name="Freeform 207"/>
            <p:cNvSpPr>
              <a:spLocks/>
            </p:cNvSpPr>
            <p:nvPr userDrawn="1"/>
          </p:nvSpPr>
          <p:spPr bwMode="gray">
            <a:xfrm>
              <a:off x="10048875" y="5013325"/>
              <a:ext cx="55562" cy="50800"/>
            </a:xfrm>
            <a:custGeom>
              <a:avLst/>
              <a:gdLst>
                <a:gd name="T0" fmla="*/ 35 w 35"/>
                <a:gd name="T1" fmla="*/ 14 h 32"/>
                <a:gd name="T2" fmla="*/ 9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9"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44" name="Freeform 208"/>
            <p:cNvSpPr>
              <a:spLocks/>
            </p:cNvSpPr>
            <p:nvPr userDrawn="1"/>
          </p:nvSpPr>
          <p:spPr bwMode="gray">
            <a:xfrm>
              <a:off x="10017125" y="4970463"/>
              <a:ext cx="58737" cy="49213"/>
            </a:xfrm>
            <a:custGeom>
              <a:avLst/>
              <a:gdLst>
                <a:gd name="T0" fmla="*/ 37 w 37"/>
                <a:gd name="T1" fmla="*/ 13 h 31"/>
                <a:gd name="T2" fmla="*/ 10 w 37"/>
                <a:gd name="T3" fmla="*/ 31 h 31"/>
                <a:gd name="T4" fmla="*/ 0 w 37"/>
                <a:gd name="T5" fmla="*/ 17 h 31"/>
                <a:gd name="T6" fmla="*/ 28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10" y="31"/>
                  </a:lnTo>
                  <a:lnTo>
                    <a:pt x="0" y="17"/>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45" name="Freeform 209"/>
            <p:cNvSpPr>
              <a:spLocks/>
            </p:cNvSpPr>
            <p:nvPr userDrawn="1"/>
          </p:nvSpPr>
          <p:spPr bwMode="gray">
            <a:xfrm>
              <a:off x="9988550" y="4926013"/>
              <a:ext cx="58737" cy="47625"/>
            </a:xfrm>
            <a:custGeom>
              <a:avLst/>
              <a:gdLst>
                <a:gd name="T0" fmla="*/ 37 w 37"/>
                <a:gd name="T1" fmla="*/ 13 h 30"/>
                <a:gd name="T2" fmla="*/ 9 w 37"/>
                <a:gd name="T3" fmla="*/ 30 h 30"/>
                <a:gd name="T4" fmla="*/ 0 w 37"/>
                <a:gd name="T5" fmla="*/ 18 h 30"/>
                <a:gd name="T6" fmla="*/ 28 w 37"/>
                <a:gd name="T7" fmla="*/ 0 h 30"/>
                <a:gd name="T8" fmla="*/ 37 w 37"/>
                <a:gd name="T9" fmla="*/ 13 h 30"/>
              </a:gdLst>
              <a:ahLst/>
              <a:cxnLst>
                <a:cxn ang="0">
                  <a:pos x="T0" y="T1"/>
                </a:cxn>
                <a:cxn ang="0">
                  <a:pos x="T2" y="T3"/>
                </a:cxn>
                <a:cxn ang="0">
                  <a:pos x="T4" y="T5"/>
                </a:cxn>
                <a:cxn ang="0">
                  <a:pos x="T6" y="T7"/>
                </a:cxn>
                <a:cxn ang="0">
                  <a:pos x="T8" y="T9"/>
                </a:cxn>
              </a:cxnLst>
              <a:rect l="0" t="0" r="r" b="b"/>
              <a:pathLst>
                <a:path w="37" h="30">
                  <a:moveTo>
                    <a:pt x="37" y="13"/>
                  </a:moveTo>
                  <a:lnTo>
                    <a:pt x="9" y="30"/>
                  </a:lnTo>
                  <a:lnTo>
                    <a:pt x="0" y="18"/>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46" name="Freeform 210"/>
            <p:cNvSpPr>
              <a:spLocks/>
            </p:cNvSpPr>
            <p:nvPr userDrawn="1"/>
          </p:nvSpPr>
          <p:spPr bwMode="gray">
            <a:xfrm>
              <a:off x="10856913" y="6146800"/>
              <a:ext cx="50800" cy="46038"/>
            </a:xfrm>
            <a:custGeom>
              <a:avLst/>
              <a:gdLst>
                <a:gd name="T0" fmla="*/ 32 w 32"/>
                <a:gd name="T1" fmla="*/ 14 h 29"/>
                <a:gd name="T2" fmla="*/ 9 w 32"/>
                <a:gd name="T3" fmla="*/ 29 h 29"/>
                <a:gd name="T4" fmla="*/ 0 w 32"/>
                <a:gd name="T5" fmla="*/ 16 h 29"/>
                <a:gd name="T6" fmla="*/ 24 w 32"/>
                <a:gd name="T7" fmla="*/ 0 h 29"/>
                <a:gd name="T8" fmla="*/ 32 w 32"/>
                <a:gd name="T9" fmla="*/ 14 h 29"/>
              </a:gdLst>
              <a:ahLst/>
              <a:cxnLst>
                <a:cxn ang="0">
                  <a:pos x="T0" y="T1"/>
                </a:cxn>
                <a:cxn ang="0">
                  <a:pos x="T2" y="T3"/>
                </a:cxn>
                <a:cxn ang="0">
                  <a:pos x="T4" y="T5"/>
                </a:cxn>
                <a:cxn ang="0">
                  <a:pos x="T6" y="T7"/>
                </a:cxn>
                <a:cxn ang="0">
                  <a:pos x="T8" y="T9"/>
                </a:cxn>
              </a:cxnLst>
              <a:rect l="0" t="0" r="r" b="b"/>
              <a:pathLst>
                <a:path w="32" h="29">
                  <a:moveTo>
                    <a:pt x="32" y="14"/>
                  </a:moveTo>
                  <a:lnTo>
                    <a:pt x="9" y="29"/>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47" name="Freeform 211"/>
            <p:cNvSpPr>
              <a:spLocks/>
            </p:cNvSpPr>
            <p:nvPr userDrawn="1"/>
          </p:nvSpPr>
          <p:spPr bwMode="gray">
            <a:xfrm>
              <a:off x="10826750" y="61023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48" name="Freeform 212"/>
            <p:cNvSpPr>
              <a:spLocks/>
            </p:cNvSpPr>
            <p:nvPr userDrawn="1"/>
          </p:nvSpPr>
          <p:spPr bwMode="gray">
            <a:xfrm>
              <a:off x="10798175" y="60563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49" name="Freeform 213"/>
            <p:cNvSpPr>
              <a:spLocks/>
            </p:cNvSpPr>
            <p:nvPr userDrawn="1"/>
          </p:nvSpPr>
          <p:spPr bwMode="gray">
            <a:xfrm>
              <a:off x="10769600" y="6013450"/>
              <a:ext cx="52387" cy="46038"/>
            </a:xfrm>
            <a:custGeom>
              <a:avLst/>
              <a:gdLst>
                <a:gd name="T0" fmla="*/ 33 w 33"/>
                <a:gd name="T1" fmla="*/ 14 h 29"/>
                <a:gd name="T2" fmla="*/ 9 w 33"/>
                <a:gd name="T3" fmla="*/ 29 h 29"/>
                <a:gd name="T4" fmla="*/ 0 w 33"/>
                <a:gd name="T5" fmla="*/ 15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5"/>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50" name="Freeform 214"/>
            <p:cNvSpPr>
              <a:spLocks/>
            </p:cNvSpPr>
            <p:nvPr userDrawn="1"/>
          </p:nvSpPr>
          <p:spPr bwMode="gray">
            <a:xfrm>
              <a:off x="10739438" y="5946775"/>
              <a:ext cx="84137" cy="68263"/>
            </a:xfrm>
            <a:custGeom>
              <a:avLst/>
              <a:gdLst>
                <a:gd name="T0" fmla="*/ 53 w 53"/>
                <a:gd name="T1" fmla="*/ 14 h 43"/>
                <a:gd name="T2" fmla="*/ 8 w 53"/>
                <a:gd name="T3" fmla="*/ 43 h 43"/>
                <a:gd name="T4" fmla="*/ 0 w 53"/>
                <a:gd name="T5" fmla="*/ 30 h 43"/>
                <a:gd name="T6" fmla="*/ 45 w 53"/>
                <a:gd name="T7" fmla="*/ 0 h 43"/>
                <a:gd name="T8" fmla="*/ 53 w 53"/>
                <a:gd name="T9" fmla="*/ 14 h 43"/>
              </a:gdLst>
              <a:ahLst/>
              <a:cxnLst>
                <a:cxn ang="0">
                  <a:pos x="T0" y="T1"/>
                </a:cxn>
                <a:cxn ang="0">
                  <a:pos x="T2" y="T3"/>
                </a:cxn>
                <a:cxn ang="0">
                  <a:pos x="T4" y="T5"/>
                </a:cxn>
                <a:cxn ang="0">
                  <a:pos x="T6" y="T7"/>
                </a:cxn>
                <a:cxn ang="0">
                  <a:pos x="T8" y="T9"/>
                </a:cxn>
              </a:cxnLst>
              <a:rect l="0" t="0" r="r" b="b"/>
              <a:pathLst>
                <a:path w="53" h="43">
                  <a:moveTo>
                    <a:pt x="53" y="14"/>
                  </a:moveTo>
                  <a:lnTo>
                    <a:pt x="8" y="43"/>
                  </a:lnTo>
                  <a:lnTo>
                    <a:pt x="0" y="30"/>
                  </a:lnTo>
                  <a:lnTo>
                    <a:pt x="45" y="0"/>
                  </a:lnTo>
                  <a:lnTo>
                    <a:pt x="5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51" name="Freeform 215"/>
            <p:cNvSpPr>
              <a:spLocks/>
            </p:cNvSpPr>
            <p:nvPr userDrawn="1"/>
          </p:nvSpPr>
          <p:spPr bwMode="gray">
            <a:xfrm>
              <a:off x="10709275" y="59245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52" name="Freeform 216"/>
            <p:cNvSpPr>
              <a:spLocks/>
            </p:cNvSpPr>
            <p:nvPr userDrawn="1"/>
          </p:nvSpPr>
          <p:spPr bwMode="gray">
            <a:xfrm>
              <a:off x="10680700" y="58785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53" name="Freeform 217"/>
            <p:cNvSpPr>
              <a:spLocks/>
            </p:cNvSpPr>
            <p:nvPr userDrawn="1"/>
          </p:nvSpPr>
          <p:spPr bwMode="gray">
            <a:xfrm>
              <a:off x="10652125" y="5835650"/>
              <a:ext cx="50800" cy="46038"/>
            </a:xfrm>
            <a:custGeom>
              <a:avLst/>
              <a:gdLst>
                <a:gd name="T0" fmla="*/ 32 w 32"/>
                <a:gd name="T1" fmla="*/ 13 h 29"/>
                <a:gd name="T2" fmla="*/ 8 w 32"/>
                <a:gd name="T3" fmla="*/ 29 h 29"/>
                <a:gd name="T4" fmla="*/ 0 w 32"/>
                <a:gd name="T5" fmla="*/ 15 h 29"/>
                <a:gd name="T6" fmla="*/ 24 w 32"/>
                <a:gd name="T7" fmla="*/ 0 h 29"/>
                <a:gd name="T8" fmla="*/ 32 w 32"/>
                <a:gd name="T9" fmla="*/ 13 h 29"/>
              </a:gdLst>
              <a:ahLst/>
              <a:cxnLst>
                <a:cxn ang="0">
                  <a:pos x="T0" y="T1"/>
                </a:cxn>
                <a:cxn ang="0">
                  <a:pos x="T2" y="T3"/>
                </a:cxn>
                <a:cxn ang="0">
                  <a:pos x="T4" y="T5"/>
                </a:cxn>
                <a:cxn ang="0">
                  <a:pos x="T6" y="T7"/>
                </a:cxn>
                <a:cxn ang="0">
                  <a:pos x="T8" y="T9"/>
                </a:cxn>
              </a:cxnLst>
              <a:rect l="0" t="0" r="r" b="b"/>
              <a:pathLst>
                <a:path w="32" h="29">
                  <a:moveTo>
                    <a:pt x="32" y="13"/>
                  </a:moveTo>
                  <a:lnTo>
                    <a:pt x="8" y="29"/>
                  </a:lnTo>
                  <a:lnTo>
                    <a:pt x="0" y="15"/>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54" name="Freeform 218"/>
            <p:cNvSpPr>
              <a:spLocks/>
            </p:cNvSpPr>
            <p:nvPr userDrawn="1"/>
          </p:nvSpPr>
          <p:spPr bwMode="gray">
            <a:xfrm>
              <a:off x="10620375" y="5791200"/>
              <a:ext cx="52387" cy="44450"/>
            </a:xfrm>
            <a:custGeom>
              <a:avLst/>
              <a:gdLst>
                <a:gd name="T0" fmla="*/ 33 w 33"/>
                <a:gd name="T1" fmla="*/ 14 h 28"/>
                <a:gd name="T2" fmla="*/ 9 w 33"/>
                <a:gd name="T3" fmla="*/ 28 h 28"/>
                <a:gd name="T4" fmla="*/ 0 w 33"/>
                <a:gd name="T5" fmla="*/ 15 h 28"/>
                <a:gd name="T6" fmla="*/ 24 w 33"/>
                <a:gd name="T7" fmla="*/ 0 h 28"/>
                <a:gd name="T8" fmla="*/ 33 w 33"/>
                <a:gd name="T9" fmla="*/ 14 h 28"/>
              </a:gdLst>
              <a:ahLst/>
              <a:cxnLst>
                <a:cxn ang="0">
                  <a:pos x="T0" y="T1"/>
                </a:cxn>
                <a:cxn ang="0">
                  <a:pos x="T2" y="T3"/>
                </a:cxn>
                <a:cxn ang="0">
                  <a:pos x="T4" y="T5"/>
                </a:cxn>
                <a:cxn ang="0">
                  <a:pos x="T6" y="T7"/>
                </a:cxn>
                <a:cxn ang="0">
                  <a:pos x="T8" y="T9"/>
                </a:cxn>
              </a:cxnLst>
              <a:rect l="0" t="0" r="r" b="b"/>
              <a:pathLst>
                <a:path w="33" h="28">
                  <a:moveTo>
                    <a:pt x="33" y="14"/>
                  </a:moveTo>
                  <a:lnTo>
                    <a:pt x="9" y="28"/>
                  </a:lnTo>
                  <a:lnTo>
                    <a:pt x="0" y="15"/>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55" name="Freeform 219"/>
            <p:cNvSpPr>
              <a:spLocks/>
            </p:cNvSpPr>
            <p:nvPr userDrawn="1"/>
          </p:nvSpPr>
          <p:spPr bwMode="gray">
            <a:xfrm>
              <a:off x="10591800" y="5724525"/>
              <a:ext cx="85725" cy="68263"/>
            </a:xfrm>
            <a:custGeom>
              <a:avLst/>
              <a:gdLst>
                <a:gd name="T0" fmla="*/ 54 w 54"/>
                <a:gd name="T1" fmla="*/ 14 h 43"/>
                <a:gd name="T2" fmla="*/ 9 w 54"/>
                <a:gd name="T3" fmla="*/ 43 h 43"/>
                <a:gd name="T4" fmla="*/ 0 w 54"/>
                <a:gd name="T5" fmla="*/ 30 h 43"/>
                <a:gd name="T6" fmla="*/ 44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9" y="43"/>
                  </a:lnTo>
                  <a:lnTo>
                    <a:pt x="0" y="30"/>
                  </a:lnTo>
                  <a:lnTo>
                    <a:pt x="44"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56" name="Freeform 220"/>
            <p:cNvSpPr>
              <a:spLocks/>
            </p:cNvSpPr>
            <p:nvPr userDrawn="1"/>
          </p:nvSpPr>
          <p:spPr bwMode="gray">
            <a:xfrm>
              <a:off x="10563225" y="570071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57" name="Freeform 221"/>
            <p:cNvSpPr>
              <a:spLocks/>
            </p:cNvSpPr>
            <p:nvPr userDrawn="1"/>
          </p:nvSpPr>
          <p:spPr bwMode="gray">
            <a:xfrm>
              <a:off x="10533063" y="5656263"/>
              <a:ext cx="52387" cy="47625"/>
            </a:xfrm>
            <a:custGeom>
              <a:avLst/>
              <a:gdLst>
                <a:gd name="T0" fmla="*/ 33 w 33"/>
                <a:gd name="T1" fmla="*/ 14 h 30"/>
                <a:gd name="T2" fmla="*/ 9 w 33"/>
                <a:gd name="T3" fmla="*/ 30 h 30"/>
                <a:gd name="T4" fmla="*/ 0 w 33"/>
                <a:gd name="T5" fmla="*/ 16 h 30"/>
                <a:gd name="T6" fmla="*/ 23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58" name="Freeform 222"/>
            <p:cNvSpPr>
              <a:spLocks/>
            </p:cNvSpPr>
            <p:nvPr userDrawn="1"/>
          </p:nvSpPr>
          <p:spPr bwMode="gray">
            <a:xfrm>
              <a:off x="10502900" y="5613400"/>
              <a:ext cx="52387" cy="44450"/>
            </a:xfrm>
            <a:custGeom>
              <a:avLst/>
              <a:gdLst>
                <a:gd name="T0" fmla="*/ 33 w 33"/>
                <a:gd name="T1" fmla="*/ 12 h 28"/>
                <a:gd name="T2" fmla="*/ 9 w 33"/>
                <a:gd name="T3" fmla="*/ 28 h 28"/>
                <a:gd name="T4" fmla="*/ 0 w 33"/>
                <a:gd name="T5" fmla="*/ 15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5"/>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59" name="Freeform 223"/>
            <p:cNvSpPr>
              <a:spLocks/>
            </p:cNvSpPr>
            <p:nvPr userDrawn="1"/>
          </p:nvSpPr>
          <p:spPr bwMode="gray">
            <a:xfrm>
              <a:off x="10474325" y="5568950"/>
              <a:ext cx="50800" cy="44450"/>
            </a:xfrm>
            <a:custGeom>
              <a:avLst/>
              <a:gdLst>
                <a:gd name="T0" fmla="*/ 32 w 32"/>
                <a:gd name="T1" fmla="*/ 13 h 28"/>
                <a:gd name="T2" fmla="*/ 8 w 32"/>
                <a:gd name="T3" fmla="*/ 28 h 28"/>
                <a:gd name="T4" fmla="*/ 0 w 32"/>
                <a:gd name="T5" fmla="*/ 16 h 28"/>
                <a:gd name="T6" fmla="*/ 24 w 32"/>
                <a:gd name="T7" fmla="*/ 0 h 28"/>
                <a:gd name="T8" fmla="*/ 32 w 32"/>
                <a:gd name="T9" fmla="*/ 13 h 28"/>
              </a:gdLst>
              <a:ahLst/>
              <a:cxnLst>
                <a:cxn ang="0">
                  <a:pos x="T0" y="T1"/>
                </a:cxn>
                <a:cxn ang="0">
                  <a:pos x="T2" y="T3"/>
                </a:cxn>
                <a:cxn ang="0">
                  <a:pos x="T4" y="T5"/>
                </a:cxn>
                <a:cxn ang="0">
                  <a:pos x="T6" y="T7"/>
                </a:cxn>
                <a:cxn ang="0">
                  <a:pos x="T8" y="T9"/>
                </a:cxn>
              </a:cxnLst>
              <a:rect l="0" t="0" r="r" b="b"/>
              <a:pathLst>
                <a:path w="32" h="28">
                  <a:moveTo>
                    <a:pt x="32" y="13"/>
                  </a:moveTo>
                  <a:lnTo>
                    <a:pt x="8" y="28"/>
                  </a:lnTo>
                  <a:lnTo>
                    <a:pt x="0" y="16"/>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60" name="Freeform 224"/>
            <p:cNvSpPr>
              <a:spLocks/>
            </p:cNvSpPr>
            <p:nvPr userDrawn="1"/>
          </p:nvSpPr>
          <p:spPr bwMode="gray">
            <a:xfrm>
              <a:off x="10444163" y="550227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61" name="Freeform 225"/>
            <p:cNvSpPr>
              <a:spLocks/>
            </p:cNvSpPr>
            <p:nvPr userDrawn="1"/>
          </p:nvSpPr>
          <p:spPr bwMode="gray">
            <a:xfrm>
              <a:off x="10415588" y="547846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62" name="Freeform 226"/>
            <p:cNvSpPr>
              <a:spLocks/>
            </p:cNvSpPr>
            <p:nvPr userDrawn="1"/>
          </p:nvSpPr>
          <p:spPr bwMode="gray">
            <a:xfrm>
              <a:off x="10385425" y="5434013"/>
              <a:ext cx="52387" cy="46038"/>
            </a:xfrm>
            <a:custGeom>
              <a:avLst/>
              <a:gdLst>
                <a:gd name="T0" fmla="*/ 33 w 33"/>
                <a:gd name="T1" fmla="*/ 13 h 29"/>
                <a:gd name="T2" fmla="*/ 10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10"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63" name="Freeform 227"/>
            <p:cNvSpPr>
              <a:spLocks/>
            </p:cNvSpPr>
            <p:nvPr userDrawn="1"/>
          </p:nvSpPr>
          <p:spPr bwMode="gray">
            <a:xfrm>
              <a:off x="10355263" y="5391150"/>
              <a:ext cx="52387" cy="44450"/>
            </a:xfrm>
            <a:custGeom>
              <a:avLst/>
              <a:gdLst>
                <a:gd name="T0" fmla="*/ 33 w 33"/>
                <a:gd name="T1" fmla="*/ 13 h 28"/>
                <a:gd name="T2" fmla="*/ 9 w 33"/>
                <a:gd name="T3" fmla="*/ 28 h 28"/>
                <a:gd name="T4" fmla="*/ 0 w 33"/>
                <a:gd name="T5" fmla="*/ 14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4"/>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64" name="Freeform 228"/>
            <p:cNvSpPr>
              <a:spLocks/>
            </p:cNvSpPr>
            <p:nvPr userDrawn="1"/>
          </p:nvSpPr>
          <p:spPr bwMode="gray">
            <a:xfrm>
              <a:off x="10326688" y="53451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65" name="Freeform 229"/>
            <p:cNvSpPr>
              <a:spLocks/>
            </p:cNvSpPr>
            <p:nvPr userDrawn="1"/>
          </p:nvSpPr>
          <p:spPr bwMode="gray">
            <a:xfrm>
              <a:off x="10298113" y="528002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66" name="Freeform 230"/>
            <p:cNvSpPr>
              <a:spLocks/>
            </p:cNvSpPr>
            <p:nvPr userDrawn="1"/>
          </p:nvSpPr>
          <p:spPr bwMode="gray">
            <a:xfrm>
              <a:off x="10269538" y="5256213"/>
              <a:ext cx="49212" cy="46038"/>
            </a:xfrm>
            <a:custGeom>
              <a:avLst/>
              <a:gdLst>
                <a:gd name="T0" fmla="*/ 31 w 31"/>
                <a:gd name="T1" fmla="*/ 14 h 29"/>
                <a:gd name="T2" fmla="*/ 7 w 31"/>
                <a:gd name="T3" fmla="*/ 29 h 29"/>
                <a:gd name="T4" fmla="*/ 0 w 31"/>
                <a:gd name="T5" fmla="*/ 16 h 29"/>
                <a:gd name="T6" fmla="*/ 23 w 31"/>
                <a:gd name="T7" fmla="*/ 0 h 29"/>
                <a:gd name="T8" fmla="*/ 31 w 31"/>
                <a:gd name="T9" fmla="*/ 14 h 29"/>
              </a:gdLst>
              <a:ahLst/>
              <a:cxnLst>
                <a:cxn ang="0">
                  <a:pos x="T0" y="T1"/>
                </a:cxn>
                <a:cxn ang="0">
                  <a:pos x="T2" y="T3"/>
                </a:cxn>
                <a:cxn ang="0">
                  <a:pos x="T4" y="T5"/>
                </a:cxn>
                <a:cxn ang="0">
                  <a:pos x="T6" y="T7"/>
                </a:cxn>
                <a:cxn ang="0">
                  <a:pos x="T8" y="T9"/>
                </a:cxn>
              </a:cxnLst>
              <a:rect l="0" t="0" r="r" b="b"/>
              <a:pathLst>
                <a:path w="31" h="29">
                  <a:moveTo>
                    <a:pt x="31" y="14"/>
                  </a:moveTo>
                  <a:lnTo>
                    <a:pt x="7" y="29"/>
                  </a:lnTo>
                  <a:lnTo>
                    <a:pt x="0" y="16"/>
                  </a:lnTo>
                  <a:lnTo>
                    <a:pt x="23" y="0"/>
                  </a:lnTo>
                  <a:lnTo>
                    <a:pt x="31"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67" name="Freeform 231"/>
            <p:cNvSpPr>
              <a:spLocks/>
            </p:cNvSpPr>
            <p:nvPr userDrawn="1"/>
          </p:nvSpPr>
          <p:spPr bwMode="gray">
            <a:xfrm>
              <a:off x="10237788" y="5213350"/>
              <a:ext cx="52387" cy="44450"/>
            </a:xfrm>
            <a:custGeom>
              <a:avLst/>
              <a:gdLst>
                <a:gd name="T0" fmla="*/ 33 w 33"/>
                <a:gd name="T1" fmla="*/ 12 h 28"/>
                <a:gd name="T2" fmla="*/ 9 w 33"/>
                <a:gd name="T3" fmla="*/ 28 h 28"/>
                <a:gd name="T4" fmla="*/ 0 w 33"/>
                <a:gd name="T5" fmla="*/ 14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4"/>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68" name="Freeform 232"/>
            <p:cNvSpPr>
              <a:spLocks/>
            </p:cNvSpPr>
            <p:nvPr userDrawn="1"/>
          </p:nvSpPr>
          <p:spPr bwMode="gray">
            <a:xfrm>
              <a:off x="10209213" y="5168900"/>
              <a:ext cx="52387" cy="44450"/>
            </a:xfrm>
            <a:custGeom>
              <a:avLst/>
              <a:gdLst>
                <a:gd name="T0" fmla="*/ 33 w 33"/>
                <a:gd name="T1" fmla="*/ 13 h 28"/>
                <a:gd name="T2" fmla="*/ 9 w 33"/>
                <a:gd name="T3" fmla="*/ 28 h 28"/>
                <a:gd name="T4" fmla="*/ 0 w 33"/>
                <a:gd name="T5" fmla="*/ 15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5"/>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69" name="Freeform 233"/>
            <p:cNvSpPr>
              <a:spLocks/>
            </p:cNvSpPr>
            <p:nvPr userDrawn="1"/>
          </p:nvSpPr>
          <p:spPr bwMode="gray">
            <a:xfrm>
              <a:off x="10180638" y="512286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70" name="Freeform 234"/>
            <p:cNvSpPr>
              <a:spLocks/>
            </p:cNvSpPr>
            <p:nvPr userDrawn="1"/>
          </p:nvSpPr>
          <p:spPr bwMode="gray">
            <a:xfrm>
              <a:off x="10148888" y="5056188"/>
              <a:ext cx="85725" cy="68263"/>
            </a:xfrm>
            <a:custGeom>
              <a:avLst/>
              <a:gdLst>
                <a:gd name="T0" fmla="*/ 54 w 54"/>
                <a:gd name="T1" fmla="*/ 14 h 43"/>
                <a:gd name="T2" fmla="*/ 10 w 54"/>
                <a:gd name="T3" fmla="*/ 43 h 43"/>
                <a:gd name="T4" fmla="*/ 0 w 54"/>
                <a:gd name="T5" fmla="*/ 30 h 43"/>
                <a:gd name="T6" fmla="*/ 45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10" y="43"/>
                  </a:lnTo>
                  <a:lnTo>
                    <a:pt x="0" y="30"/>
                  </a:lnTo>
                  <a:lnTo>
                    <a:pt x="45"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71" name="Freeform 235"/>
            <p:cNvSpPr>
              <a:spLocks/>
            </p:cNvSpPr>
            <p:nvPr userDrawn="1"/>
          </p:nvSpPr>
          <p:spPr bwMode="gray">
            <a:xfrm>
              <a:off x="10120313" y="5033963"/>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72" name="Freeform 236"/>
            <p:cNvSpPr>
              <a:spLocks/>
            </p:cNvSpPr>
            <p:nvPr userDrawn="1"/>
          </p:nvSpPr>
          <p:spPr bwMode="gray">
            <a:xfrm>
              <a:off x="10091738" y="4991100"/>
              <a:ext cx="50800" cy="44450"/>
            </a:xfrm>
            <a:custGeom>
              <a:avLst/>
              <a:gdLst>
                <a:gd name="T0" fmla="*/ 32 w 32"/>
                <a:gd name="T1" fmla="*/ 12 h 28"/>
                <a:gd name="T2" fmla="*/ 8 w 32"/>
                <a:gd name="T3" fmla="*/ 28 h 28"/>
                <a:gd name="T4" fmla="*/ 0 w 32"/>
                <a:gd name="T5" fmla="*/ 14 h 28"/>
                <a:gd name="T6" fmla="*/ 24 w 32"/>
                <a:gd name="T7" fmla="*/ 0 h 28"/>
                <a:gd name="T8" fmla="*/ 32 w 32"/>
                <a:gd name="T9" fmla="*/ 12 h 28"/>
              </a:gdLst>
              <a:ahLst/>
              <a:cxnLst>
                <a:cxn ang="0">
                  <a:pos x="T0" y="T1"/>
                </a:cxn>
                <a:cxn ang="0">
                  <a:pos x="T2" y="T3"/>
                </a:cxn>
                <a:cxn ang="0">
                  <a:pos x="T4" y="T5"/>
                </a:cxn>
                <a:cxn ang="0">
                  <a:pos x="T6" y="T7"/>
                </a:cxn>
                <a:cxn ang="0">
                  <a:pos x="T8" y="T9"/>
                </a:cxn>
              </a:cxnLst>
              <a:rect l="0" t="0" r="r" b="b"/>
              <a:pathLst>
                <a:path w="32" h="28">
                  <a:moveTo>
                    <a:pt x="32" y="12"/>
                  </a:moveTo>
                  <a:lnTo>
                    <a:pt x="8" y="28"/>
                  </a:lnTo>
                  <a:lnTo>
                    <a:pt x="0" y="14"/>
                  </a:lnTo>
                  <a:lnTo>
                    <a:pt x="24" y="0"/>
                  </a:lnTo>
                  <a:lnTo>
                    <a:pt x="32"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73" name="Freeform 237"/>
            <p:cNvSpPr>
              <a:spLocks/>
            </p:cNvSpPr>
            <p:nvPr userDrawn="1"/>
          </p:nvSpPr>
          <p:spPr bwMode="gray">
            <a:xfrm>
              <a:off x="10061575" y="4945063"/>
              <a:ext cx="52387" cy="46038"/>
            </a:xfrm>
            <a:custGeom>
              <a:avLst/>
              <a:gdLst>
                <a:gd name="T0" fmla="*/ 33 w 33"/>
                <a:gd name="T1" fmla="*/ 14 h 29"/>
                <a:gd name="T2" fmla="*/ 9 w 33"/>
                <a:gd name="T3" fmla="*/ 29 h 29"/>
                <a:gd name="T4" fmla="*/ 0 w 33"/>
                <a:gd name="T5" fmla="*/ 16 h 29"/>
                <a:gd name="T6" fmla="*/ 24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74" name="Freeform 238"/>
            <p:cNvSpPr>
              <a:spLocks/>
            </p:cNvSpPr>
            <p:nvPr userDrawn="1"/>
          </p:nvSpPr>
          <p:spPr bwMode="gray">
            <a:xfrm>
              <a:off x="10033000" y="4900613"/>
              <a:ext cx="52387" cy="46038"/>
            </a:xfrm>
            <a:custGeom>
              <a:avLst/>
              <a:gdLst>
                <a:gd name="T0" fmla="*/ 33 w 33"/>
                <a:gd name="T1" fmla="*/ 14 h 29"/>
                <a:gd name="T2" fmla="*/ 9 w 33"/>
                <a:gd name="T3" fmla="*/ 29 h 29"/>
                <a:gd name="T4" fmla="*/ 0 w 33"/>
                <a:gd name="T5" fmla="*/ 16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Tree>
    <p:extLst>
      <p:ext uri="{BB962C8B-B14F-4D97-AF65-F5344CB8AC3E}">
        <p14:creationId xmlns:p14="http://schemas.microsoft.com/office/powerpoint/2010/main" val="21262582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Title square photo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01976" y="2077815"/>
            <a:ext cx="3630521" cy="1799462"/>
          </a:xfrm>
          <a:noFill/>
        </p:spPr>
        <p:txBody>
          <a:bodyPr lIns="146304" tIns="91440" rIns="146304" bIns="91440" anchor="t" anchorCtr="0"/>
          <a:lstStyle>
            <a:lvl1pPr>
              <a:defRPr sz="3529" spc="-74"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00761" y="3877278"/>
            <a:ext cx="3630521" cy="717249"/>
          </a:xfrm>
        </p:spPr>
        <p:txBody>
          <a:bodyPr lIns="164592" tIns="109728" rIns="164592" bIns="109728">
            <a:noAutofit/>
          </a:bodyPr>
          <a:lstStyle>
            <a:lvl1pPr marL="0" indent="0">
              <a:spcBef>
                <a:spcPts val="0"/>
              </a:spcBef>
              <a:buNone/>
              <a:defRPr lang="en-US" sz="2353"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685775"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sp>
        <p:nvSpPr>
          <p:cNvPr id="8" name="Rectangle 7"/>
          <p:cNvSpPr/>
          <p:nvPr/>
        </p:nvSpPr>
        <p:spPr bwMode="gray">
          <a:xfrm>
            <a:off x="4001230" y="0"/>
            <a:ext cx="514277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err="1">
              <a:gradFill>
                <a:gsLst>
                  <a:gs pos="0">
                    <a:srgbClr val="FFFFFF"/>
                  </a:gs>
                  <a:gs pos="100000">
                    <a:srgbClr val="FFFFFF"/>
                  </a:gs>
                </a:gsLst>
                <a:lin ang="5400000" scaled="0"/>
              </a:gradFill>
              <a:ea typeface="Segoe UI" pitchFamily="34" charset="0"/>
              <a:cs typeface="Segoe UI" pitchFamily="34" charset="0"/>
            </a:endParaRPr>
          </a:p>
        </p:txBody>
      </p:sp>
      <p:pic>
        <p:nvPicPr>
          <p:cNvPr id="90" name="MS logo gray - EMF"/>
          <p:cNvPicPr>
            <a:picLocks noChangeAspect="1"/>
          </p:cNvPicPr>
          <p:nvPr/>
        </p:nvPicPr>
        <p:blipFill>
          <a:blip r:embed="rId2"/>
          <a:stretch>
            <a:fillRect/>
          </a:stretch>
        </p:blipFill>
        <p:spPr bwMode="black">
          <a:xfrm>
            <a:off x="340510" y="470067"/>
            <a:ext cx="1067477" cy="304828"/>
          </a:xfrm>
          <a:prstGeom prst="rect">
            <a:avLst/>
          </a:prstGeom>
        </p:spPr>
      </p:pic>
      <p:grpSp>
        <p:nvGrpSpPr>
          <p:cNvPr id="575" name="Group 574"/>
          <p:cNvGrpSpPr>
            <a:grpSpLocks noChangeAspect="1"/>
          </p:cNvGrpSpPr>
          <p:nvPr/>
        </p:nvGrpSpPr>
        <p:grpSpPr bwMode="gray">
          <a:xfrm>
            <a:off x="5580526" y="2676792"/>
            <a:ext cx="3563474" cy="4181209"/>
            <a:chOff x="7670801" y="3252788"/>
            <a:chExt cx="4017963" cy="3535362"/>
          </a:xfrm>
        </p:grpSpPr>
        <p:sp>
          <p:nvSpPr>
            <p:cNvPr id="576" name="Freeform 7"/>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BA8C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77" name="Freeform 8"/>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close/>
                </a:path>
              </a:pathLst>
            </a:custGeom>
            <a:solidFill>
              <a:srgbClr val="5DB1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78" name="Freeform 9"/>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79" name="Freeform 10"/>
            <p:cNvSpPr>
              <a:spLocks/>
            </p:cNvSpPr>
            <p:nvPr userDrawn="1"/>
          </p:nvSpPr>
          <p:spPr bwMode="gray">
            <a:xfrm>
              <a:off x="8637588" y="5445125"/>
              <a:ext cx="465138" cy="623888"/>
            </a:xfrm>
            <a:custGeom>
              <a:avLst/>
              <a:gdLst>
                <a:gd name="T0" fmla="*/ 202 w 257"/>
                <a:gd name="T1" fmla="*/ 3 h 348"/>
                <a:gd name="T2" fmla="*/ 171 w 257"/>
                <a:gd name="T3" fmla="*/ 43 h 348"/>
                <a:gd name="T4" fmla="*/ 245 w 257"/>
                <a:gd name="T5" fmla="*/ 323 h 348"/>
                <a:gd name="T6" fmla="*/ 257 w 257"/>
                <a:gd name="T7" fmla="*/ 329 h 348"/>
                <a:gd name="T8" fmla="*/ 109 w 257"/>
                <a:gd name="T9" fmla="*/ 319 h 348"/>
                <a:gd name="T10" fmla="*/ 47 w 257"/>
                <a:gd name="T11" fmla="*/ 87 h 348"/>
                <a:gd name="T12" fmla="*/ 202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2" y="3"/>
                  </a:moveTo>
                  <a:cubicBezTo>
                    <a:pt x="190" y="15"/>
                    <a:pt x="180" y="28"/>
                    <a:pt x="171" y="43"/>
                  </a:cubicBezTo>
                  <a:cubicBezTo>
                    <a:pt x="114" y="141"/>
                    <a:pt x="148" y="266"/>
                    <a:pt x="245" y="323"/>
                  </a:cubicBezTo>
                  <a:cubicBezTo>
                    <a:pt x="249" y="325"/>
                    <a:pt x="253" y="327"/>
                    <a:pt x="257" y="329"/>
                  </a:cubicBezTo>
                  <a:cubicBezTo>
                    <a:pt x="210" y="348"/>
                    <a:pt x="156" y="346"/>
                    <a:pt x="109" y="319"/>
                  </a:cubicBezTo>
                  <a:cubicBezTo>
                    <a:pt x="28" y="272"/>
                    <a:pt x="0" y="168"/>
                    <a:pt x="47" y="87"/>
                  </a:cubicBezTo>
                  <a:cubicBezTo>
                    <a:pt x="80" y="31"/>
                    <a:pt x="140" y="0"/>
                    <a:pt x="202" y="3"/>
                  </a:cubicBezTo>
                </a:path>
              </a:pathLst>
            </a:custGeom>
            <a:solidFill>
              <a:srgbClr val="0075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80" name="Freeform 11"/>
            <p:cNvSpPr>
              <a:spLocks/>
            </p:cNvSpPr>
            <p:nvPr userDrawn="1"/>
          </p:nvSpPr>
          <p:spPr bwMode="gray">
            <a:xfrm>
              <a:off x="7670801" y="3711575"/>
              <a:ext cx="3227388" cy="2381250"/>
            </a:xfrm>
            <a:custGeom>
              <a:avLst/>
              <a:gdLst>
                <a:gd name="T0" fmla="*/ 0 w 1788"/>
                <a:gd name="T1" fmla="*/ 0 h 1326"/>
                <a:gd name="T2" fmla="*/ 1788 w 1788"/>
                <a:gd name="T3" fmla="*/ 0 h 1326"/>
                <a:gd name="T4" fmla="*/ 1788 w 1788"/>
                <a:gd name="T5" fmla="*/ 1326 h 1326"/>
                <a:gd name="T6" fmla="*/ 101 w 1788"/>
                <a:gd name="T7" fmla="*/ 1326 h 1326"/>
                <a:gd name="T8" fmla="*/ 0 w 1788"/>
                <a:gd name="T9" fmla="*/ 1225 h 1326"/>
                <a:gd name="T10" fmla="*/ 0 w 1788"/>
                <a:gd name="T11" fmla="*/ 0 h 1326"/>
              </a:gdLst>
              <a:ahLst/>
              <a:cxnLst>
                <a:cxn ang="0">
                  <a:pos x="T0" y="T1"/>
                </a:cxn>
                <a:cxn ang="0">
                  <a:pos x="T2" y="T3"/>
                </a:cxn>
                <a:cxn ang="0">
                  <a:pos x="T4" y="T5"/>
                </a:cxn>
                <a:cxn ang="0">
                  <a:pos x="T6" y="T7"/>
                </a:cxn>
                <a:cxn ang="0">
                  <a:pos x="T8" y="T9"/>
                </a:cxn>
                <a:cxn ang="0">
                  <a:pos x="T10" y="T11"/>
                </a:cxn>
              </a:cxnLst>
              <a:rect l="0" t="0" r="r" b="b"/>
              <a:pathLst>
                <a:path w="1788" h="1326">
                  <a:moveTo>
                    <a:pt x="0" y="0"/>
                  </a:moveTo>
                  <a:cubicBezTo>
                    <a:pt x="1788" y="0"/>
                    <a:pt x="1788" y="0"/>
                    <a:pt x="1788" y="0"/>
                  </a:cubicBezTo>
                  <a:cubicBezTo>
                    <a:pt x="1788" y="1326"/>
                    <a:pt x="1788" y="1326"/>
                    <a:pt x="1788" y="1326"/>
                  </a:cubicBezTo>
                  <a:cubicBezTo>
                    <a:pt x="101" y="1326"/>
                    <a:pt x="101" y="1326"/>
                    <a:pt x="101" y="1326"/>
                  </a:cubicBezTo>
                  <a:cubicBezTo>
                    <a:pt x="45" y="1326"/>
                    <a:pt x="0" y="1281"/>
                    <a:pt x="0" y="1225"/>
                  </a:cubicBezTo>
                  <a:cubicBezTo>
                    <a:pt x="0" y="0"/>
                    <a:pt x="0" y="0"/>
                    <a:pt x="0" y="0"/>
                  </a:cubicBezTo>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81" name="Freeform 12"/>
            <p:cNvSpPr>
              <a:spLocks/>
            </p:cNvSpPr>
            <p:nvPr userDrawn="1"/>
          </p:nvSpPr>
          <p:spPr bwMode="gray">
            <a:xfrm>
              <a:off x="7681913" y="3802063"/>
              <a:ext cx="3122613" cy="2201863"/>
            </a:xfrm>
            <a:custGeom>
              <a:avLst/>
              <a:gdLst>
                <a:gd name="T0" fmla="*/ 1730 w 1730"/>
                <a:gd name="T1" fmla="*/ 0 h 1226"/>
                <a:gd name="T2" fmla="*/ 320 w 1730"/>
                <a:gd name="T3" fmla="*/ 0 h 1226"/>
                <a:gd name="T4" fmla="*/ 320 w 1730"/>
                <a:gd name="T5" fmla="*/ 19 h 1226"/>
                <a:gd name="T6" fmla="*/ 1711 w 1730"/>
                <a:gd name="T7" fmla="*/ 19 h 1226"/>
                <a:gd name="T8" fmla="*/ 1711 w 1730"/>
                <a:gd name="T9" fmla="*/ 1207 h 1226"/>
                <a:gd name="T10" fmla="*/ 0 w 1730"/>
                <a:gd name="T11" fmla="*/ 1207 h 1226"/>
                <a:gd name="T12" fmla="*/ 8 w 1730"/>
                <a:gd name="T13" fmla="*/ 1226 h 1226"/>
                <a:gd name="T14" fmla="*/ 1730 w 1730"/>
                <a:gd name="T15" fmla="*/ 1226 h 1226"/>
                <a:gd name="T16" fmla="*/ 1730 w 1730"/>
                <a:gd name="T17" fmla="*/ 0 h 1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0" h="1226">
                  <a:moveTo>
                    <a:pt x="1730" y="0"/>
                  </a:moveTo>
                  <a:cubicBezTo>
                    <a:pt x="320" y="0"/>
                    <a:pt x="320" y="0"/>
                    <a:pt x="320" y="0"/>
                  </a:cubicBezTo>
                  <a:cubicBezTo>
                    <a:pt x="320" y="19"/>
                    <a:pt x="320" y="19"/>
                    <a:pt x="320" y="19"/>
                  </a:cubicBezTo>
                  <a:cubicBezTo>
                    <a:pt x="1711" y="19"/>
                    <a:pt x="1711" y="19"/>
                    <a:pt x="1711" y="19"/>
                  </a:cubicBezTo>
                  <a:cubicBezTo>
                    <a:pt x="1711" y="1207"/>
                    <a:pt x="1711" y="1207"/>
                    <a:pt x="1711" y="1207"/>
                  </a:cubicBezTo>
                  <a:cubicBezTo>
                    <a:pt x="0" y="1207"/>
                    <a:pt x="0" y="1207"/>
                    <a:pt x="0" y="1207"/>
                  </a:cubicBezTo>
                  <a:cubicBezTo>
                    <a:pt x="2" y="1214"/>
                    <a:pt x="5" y="1220"/>
                    <a:pt x="8" y="1226"/>
                  </a:cubicBezTo>
                  <a:cubicBezTo>
                    <a:pt x="1730" y="1226"/>
                    <a:pt x="1730" y="1226"/>
                    <a:pt x="1730" y="1226"/>
                  </a:cubicBezTo>
                  <a:cubicBezTo>
                    <a:pt x="1730" y="0"/>
                    <a:pt x="1730" y="0"/>
                    <a:pt x="1730" y="0"/>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82" name="Freeform 13"/>
            <p:cNvSpPr>
              <a:spLocks/>
            </p:cNvSpPr>
            <p:nvPr userDrawn="1"/>
          </p:nvSpPr>
          <p:spPr bwMode="gray">
            <a:xfrm>
              <a:off x="7670801" y="3711575"/>
              <a:ext cx="585788" cy="2347913"/>
            </a:xfrm>
            <a:custGeom>
              <a:avLst/>
              <a:gdLst>
                <a:gd name="T0" fmla="*/ 325 w 325"/>
                <a:gd name="T1" fmla="*/ 0 h 1307"/>
                <a:gd name="T2" fmla="*/ 325 w 325"/>
                <a:gd name="T3" fmla="*/ 1202 h 1307"/>
                <a:gd name="T4" fmla="*/ 155 w 325"/>
                <a:gd name="T5" fmla="*/ 1202 h 1307"/>
                <a:gd name="T6" fmla="*/ 43 w 325"/>
                <a:gd name="T7" fmla="*/ 1307 h 1307"/>
                <a:gd name="T8" fmla="*/ 1 w 325"/>
                <a:gd name="T9" fmla="*/ 1235 h 1307"/>
                <a:gd name="T10" fmla="*/ 0 w 325"/>
                <a:gd name="T11" fmla="*/ 0 h 1307"/>
                <a:gd name="T12" fmla="*/ 325 w 325"/>
                <a:gd name="T13" fmla="*/ 0 h 1307"/>
              </a:gdLst>
              <a:ahLst/>
              <a:cxnLst>
                <a:cxn ang="0">
                  <a:pos x="T0" y="T1"/>
                </a:cxn>
                <a:cxn ang="0">
                  <a:pos x="T2" y="T3"/>
                </a:cxn>
                <a:cxn ang="0">
                  <a:pos x="T4" y="T5"/>
                </a:cxn>
                <a:cxn ang="0">
                  <a:pos x="T6" y="T7"/>
                </a:cxn>
                <a:cxn ang="0">
                  <a:pos x="T8" y="T9"/>
                </a:cxn>
                <a:cxn ang="0">
                  <a:pos x="T10" y="T11"/>
                </a:cxn>
                <a:cxn ang="0">
                  <a:pos x="T12" y="T13"/>
                </a:cxn>
              </a:cxnLst>
              <a:rect l="0" t="0" r="r" b="b"/>
              <a:pathLst>
                <a:path w="325" h="1307">
                  <a:moveTo>
                    <a:pt x="325" y="0"/>
                  </a:moveTo>
                  <a:cubicBezTo>
                    <a:pt x="325" y="1202"/>
                    <a:pt x="325" y="1202"/>
                    <a:pt x="325" y="1202"/>
                  </a:cubicBezTo>
                  <a:cubicBezTo>
                    <a:pt x="155" y="1202"/>
                    <a:pt x="155" y="1202"/>
                    <a:pt x="155" y="1202"/>
                  </a:cubicBezTo>
                  <a:cubicBezTo>
                    <a:pt x="93" y="1202"/>
                    <a:pt x="43" y="1245"/>
                    <a:pt x="43" y="1307"/>
                  </a:cubicBezTo>
                  <a:cubicBezTo>
                    <a:pt x="43" y="1307"/>
                    <a:pt x="1" y="1281"/>
                    <a:pt x="1" y="1235"/>
                  </a:cubicBezTo>
                  <a:cubicBezTo>
                    <a:pt x="1" y="1103"/>
                    <a:pt x="0" y="0"/>
                    <a:pt x="0" y="0"/>
                  </a:cubicBezTo>
                  <a:lnTo>
                    <a:pt x="325" y="0"/>
                  </a:lnTo>
                  <a:close/>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83" name="Freeform 14"/>
            <p:cNvSpPr>
              <a:spLocks/>
            </p:cNvSpPr>
            <p:nvPr userDrawn="1"/>
          </p:nvSpPr>
          <p:spPr bwMode="gray">
            <a:xfrm>
              <a:off x="7670801" y="3490913"/>
              <a:ext cx="420688" cy="2432050"/>
            </a:xfrm>
            <a:custGeom>
              <a:avLst/>
              <a:gdLst>
                <a:gd name="T0" fmla="*/ 112 w 233"/>
                <a:gd name="T1" fmla="*/ 0 h 1354"/>
                <a:gd name="T2" fmla="*/ 0 w 233"/>
                <a:gd name="T3" fmla="*/ 112 h 1354"/>
                <a:gd name="T4" fmla="*/ 0 w 233"/>
                <a:gd name="T5" fmla="*/ 1354 h 1354"/>
                <a:gd name="T6" fmla="*/ 1 w 233"/>
                <a:gd name="T7" fmla="*/ 1354 h 1354"/>
                <a:gd name="T8" fmla="*/ 112 w 233"/>
                <a:gd name="T9" fmla="*/ 1251 h 1354"/>
                <a:gd name="T10" fmla="*/ 233 w 233"/>
                <a:gd name="T11" fmla="*/ 1251 h 1354"/>
                <a:gd name="T12" fmla="*/ 233 w 233"/>
                <a:gd name="T13" fmla="*/ 0 h 1354"/>
                <a:gd name="T14" fmla="*/ 112 w 233"/>
                <a:gd name="T15" fmla="*/ 0 h 13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 h="1354">
                  <a:moveTo>
                    <a:pt x="112" y="0"/>
                  </a:moveTo>
                  <a:cubicBezTo>
                    <a:pt x="50" y="0"/>
                    <a:pt x="0" y="50"/>
                    <a:pt x="0" y="112"/>
                  </a:cubicBezTo>
                  <a:cubicBezTo>
                    <a:pt x="0" y="1354"/>
                    <a:pt x="0" y="1354"/>
                    <a:pt x="0" y="1354"/>
                  </a:cubicBezTo>
                  <a:cubicBezTo>
                    <a:pt x="1" y="1354"/>
                    <a:pt x="1" y="1354"/>
                    <a:pt x="1" y="1354"/>
                  </a:cubicBezTo>
                  <a:cubicBezTo>
                    <a:pt x="5" y="1296"/>
                    <a:pt x="53" y="1251"/>
                    <a:pt x="112" y="1251"/>
                  </a:cubicBezTo>
                  <a:cubicBezTo>
                    <a:pt x="233" y="1251"/>
                    <a:pt x="233" y="1251"/>
                    <a:pt x="233" y="1251"/>
                  </a:cubicBezTo>
                  <a:cubicBezTo>
                    <a:pt x="233" y="0"/>
                    <a:pt x="233" y="0"/>
                    <a:pt x="233" y="0"/>
                  </a:cubicBezTo>
                  <a:lnTo>
                    <a:pt x="112" y="0"/>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84" name="Freeform 15"/>
            <p:cNvSpPr>
              <a:spLocks noEditPoints="1"/>
            </p:cNvSpPr>
            <p:nvPr userDrawn="1"/>
          </p:nvSpPr>
          <p:spPr bwMode="gray">
            <a:xfrm>
              <a:off x="8848726" y="3952875"/>
              <a:ext cx="1244600" cy="1892300"/>
            </a:xfrm>
            <a:custGeom>
              <a:avLst/>
              <a:gdLst>
                <a:gd name="T0" fmla="*/ 597 w 689"/>
                <a:gd name="T1" fmla="*/ 579 h 1054"/>
                <a:gd name="T2" fmla="*/ 624 w 689"/>
                <a:gd name="T3" fmla="*/ 548 h 1054"/>
                <a:gd name="T4" fmla="*/ 689 w 689"/>
                <a:gd name="T5" fmla="*/ 345 h 1054"/>
                <a:gd name="T6" fmla="*/ 0 w 689"/>
                <a:gd name="T7" fmla="*/ 345 h 1054"/>
                <a:gd name="T8" fmla="*/ 66 w 689"/>
                <a:gd name="T9" fmla="*/ 548 h 1054"/>
                <a:gd name="T10" fmla="*/ 93 w 689"/>
                <a:gd name="T11" fmla="*/ 579 h 1054"/>
                <a:gd name="T12" fmla="*/ 159 w 689"/>
                <a:gd name="T13" fmla="*/ 791 h 1054"/>
                <a:gd name="T14" fmla="*/ 171 w 689"/>
                <a:gd name="T15" fmla="*/ 834 h 1054"/>
                <a:gd name="T16" fmla="*/ 159 w 689"/>
                <a:gd name="T17" fmla="*/ 877 h 1054"/>
                <a:gd name="T18" fmla="*/ 159 w 689"/>
                <a:gd name="T19" fmla="*/ 918 h 1054"/>
                <a:gd name="T20" fmla="*/ 184 w 689"/>
                <a:gd name="T21" fmla="*/ 965 h 1054"/>
                <a:gd name="T22" fmla="*/ 345 w 689"/>
                <a:gd name="T23" fmla="*/ 1054 h 1054"/>
                <a:gd name="T24" fmla="*/ 506 w 689"/>
                <a:gd name="T25" fmla="*/ 965 h 1054"/>
                <a:gd name="T26" fmla="*/ 530 w 689"/>
                <a:gd name="T27" fmla="*/ 918 h 1054"/>
                <a:gd name="T28" fmla="*/ 530 w 689"/>
                <a:gd name="T29" fmla="*/ 877 h 1054"/>
                <a:gd name="T30" fmla="*/ 519 w 689"/>
                <a:gd name="T31" fmla="*/ 834 h 1054"/>
                <a:gd name="T32" fmla="*/ 530 w 689"/>
                <a:gd name="T33" fmla="*/ 791 h 1054"/>
                <a:gd name="T34" fmla="*/ 675 w 689"/>
                <a:gd name="T35" fmla="*/ 345 h 1054"/>
                <a:gd name="T36" fmla="*/ 606 w 689"/>
                <a:gd name="T37" fmla="*/ 546 h 1054"/>
                <a:gd name="T38" fmla="*/ 586 w 689"/>
                <a:gd name="T39" fmla="*/ 570 h 1054"/>
                <a:gd name="T40" fmla="*/ 442 w 689"/>
                <a:gd name="T41" fmla="*/ 767 h 1054"/>
                <a:gd name="T42" fmla="*/ 551 w 689"/>
                <a:gd name="T43" fmla="*/ 555 h 1054"/>
                <a:gd name="T44" fmla="*/ 556 w 689"/>
                <a:gd name="T45" fmla="*/ 549 h 1054"/>
                <a:gd name="T46" fmla="*/ 616 w 689"/>
                <a:gd name="T47" fmla="*/ 412 h 1054"/>
                <a:gd name="T48" fmla="*/ 630 w 689"/>
                <a:gd name="T49" fmla="*/ 398 h 1054"/>
                <a:gd name="T50" fmla="*/ 623 w 689"/>
                <a:gd name="T51" fmla="*/ 345 h 1054"/>
                <a:gd name="T52" fmla="*/ 382 w 689"/>
                <a:gd name="T53" fmla="*/ 16 h 1054"/>
                <a:gd name="T54" fmla="*/ 103 w 689"/>
                <a:gd name="T55" fmla="*/ 570 h 1054"/>
                <a:gd name="T56" fmla="*/ 83 w 689"/>
                <a:gd name="T57" fmla="*/ 546 h 1054"/>
                <a:gd name="T58" fmla="*/ 312 w 689"/>
                <a:gd name="T59" fmla="*/ 16 h 1054"/>
                <a:gd name="T60" fmla="*/ 609 w 689"/>
                <a:gd name="T61" fmla="*/ 345 h 1054"/>
                <a:gd name="T62" fmla="*/ 540 w 689"/>
                <a:gd name="T63" fmla="*/ 546 h 1054"/>
                <a:gd name="T64" fmla="*/ 520 w 689"/>
                <a:gd name="T65" fmla="*/ 570 h 1054"/>
                <a:gd name="T66" fmla="*/ 195 w 689"/>
                <a:gd name="T67" fmla="*/ 767 h 1054"/>
                <a:gd name="T68" fmla="*/ 173 w 689"/>
                <a:gd name="T69" fmla="*/ 791 h 1054"/>
                <a:gd name="T70" fmla="*/ 506 w 689"/>
                <a:gd name="T71" fmla="*/ 781 h 1054"/>
                <a:gd name="T72" fmla="*/ 516 w 689"/>
                <a:gd name="T73" fmla="*/ 813 h 1054"/>
                <a:gd name="T74" fmla="*/ 184 w 689"/>
                <a:gd name="T75" fmla="*/ 823 h 1054"/>
                <a:gd name="T76" fmla="*/ 173 w 689"/>
                <a:gd name="T77" fmla="*/ 791 h 1054"/>
                <a:gd name="T78" fmla="*/ 516 w 689"/>
                <a:gd name="T79" fmla="*/ 855 h 1054"/>
                <a:gd name="T80" fmla="*/ 506 w 689"/>
                <a:gd name="T81" fmla="*/ 887 h 1054"/>
                <a:gd name="T82" fmla="*/ 173 w 689"/>
                <a:gd name="T83" fmla="*/ 877 h 1054"/>
                <a:gd name="T84" fmla="*/ 184 w 689"/>
                <a:gd name="T85" fmla="*/ 844 h 1054"/>
                <a:gd name="T86" fmla="*/ 345 w 689"/>
                <a:gd name="T87" fmla="*/ 1040 h 1054"/>
                <a:gd name="T88" fmla="*/ 463 w 689"/>
                <a:gd name="T89" fmla="*/ 965 h 1054"/>
                <a:gd name="T90" fmla="*/ 516 w 689"/>
                <a:gd name="T91" fmla="*/ 940 h 1054"/>
                <a:gd name="T92" fmla="*/ 184 w 689"/>
                <a:gd name="T93" fmla="*/ 951 h 1054"/>
                <a:gd name="T94" fmla="*/ 173 w 689"/>
                <a:gd name="T95" fmla="*/ 918 h 1054"/>
                <a:gd name="T96" fmla="*/ 506 w 689"/>
                <a:gd name="T97" fmla="*/ 908 h 1054"/>
                <a:gd name="T98" fmla="*/ 516 w 689"/>
                <a:gd name="T99" fmla="*/ 940 h 10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89" h="1054">
                  <a:moveTo>
                    <a:pt x="509" y="767"/>
                  </a:moveTo>
                  <a:cubicBezTo>
                    <a:pt x="514" y="693"/>
                    <a:pt x="566" y="618"/>
                    <a:pt x="597" y="579"/>
                  </a:cubicBezTo>
                  <a:cubicBezTo>
                    <a:pt x="604" y="571"/>
                    <a:pt x="611" y="563"/>
                    <a:pt x="617" y="555"/>
                  </a:cubicBezTo>
                  <a:cubicBezTo>
                    <a:pt x="624" y="548"/>
                    <a:pt x="624" y="548"/>
                    <a:pt x="624" y="548"/>
                  </a:cubicBezTo>
                  <a:cubicBezTo>
                    <a:pt x="623" y="548"/>
                    <a:pt x="623" y="548"/>
                    <a:pt x="623" y="548"/>
                  </a:cubicBezTo>
                  <a:cubicBezTo>
                    <a:pt x="666" y="488"/>
                    <a:pt x="689" y="418"/>
                    <a:pt x="689" y="345"/>
                  </a:cubicBezTo>
                  <a:cubicBezTo>
                    <a:pt x="689" y="155"/>
                    <a:pt x="535" y="0"/>
                    <a:pt x="345" y="0"/>
                  </a:cubicBezTo>
                  <a:cubicBezTo>
                    <a:pt x="155" y="0"/>
                    <a:pt x="0" y="155"/>
                    <a:pt x="0" y="345"/>
                  </a:cubicBezTo>
                  <a:cubicBezTo>
                    <a:pt x="0" y="418"/>
                    <a:pt x="23" y="488"/>
                    <a:pt x="67" y="547"/>
                  </a:cubicBezTo>
                  <a:cubicBezTo>
                    <a:pt x="66" y="548"/>
                    <a:pt x="66" y="548"/>
                    <a:pt x="66" y="548"/>
                  </a:cubicBezTo>
                  <a:cubicBezTo>
                    <a:pt x="72" y="555"/>
                    <a:pt x="72" y="555"/>
                    <a:pt x="72" y="555"/>
                  </a:cubicBezTo>
                  <a:cubicBezTo>
                    <a:pt x="79" y="563"/>
                    <a:pt x="85" y="571"/>
                    <a:pt x="93" y="579"/>
                  </a:cubicBezTo>
                  <a:cubicBezTo>
                    <a:pt x="123" y="618"/>
                    <a:pt x="175" y="693"/>
                    <a:pt x="181" y="767"/>
                  </a:cubicBezTo>
                  <a:cubicBezTo>
                    <a:pt x="165" y="768"/>
                    <a:pt x="159" y="782"/>
                    <a:pt x="159" y="791"/>
                  </a:cubicBezTo>
                  <a:cubicBezTo>
                    <a:pt x="159" y="813"/>
                    <a:pt x="159" y="813"/>
                    <a:pt x="159" y="813"/>
                  </a:cubicBezTo>
                  <a:cubicBezTo>
                    <a:pt x="159" y="824"/>
                    <a:pt x="164" y="830"/>
                    <a:pt x="171" y="834"/>
                  </a:cubicBezTo>
                  <a:cubicBezTo>
                    <a:pt x="163" y="839"/>
                    <a:pt x="159" y="848"/>
                    <a:pt x="159" y="855"/>
                  </a:cubicBezTo>
                  <a:cubicBezTo>
                    <a:pt x="159" y="877"/>
                    <a:pt x="159" y="877"/>
                    <a:pt x="159" y="877"/>
                  </a:cubicBezTo>
                  <a:cubicBezTo>
                    <a:pt x="159" y="887"/>
                    <a:pt x="164" y="894"/>
                    <a:pt x="171" y="897"/>
                  </a:cubicBezTo>
                  <a:cubicBezTo>
                    <a:pt x="163" y="902"/>
                    <a:pt x="159" y="911"/>
                    <a:pt x="159" y="918"/>
                  </a:cubicBezTo>
                  <a:cubicBezTo>
                    <a:pt x="159" y="940"/>
                    <a:pt x="159" y="940"/>
                    <a:pt x="159" y="940"/>
                  </a:cubicBezTo>
                  <a:cubicBezTo>
                    <a:pt x="159" y="958"/>
                    <a:pt x="174" y="965"/>
                    <a:pt x="184" y="965"/>
                  </a:cubicBezTo>
                  <a:cubicBezTo>
                    <a:pt x="212" y="965"/>
                    <a:pt x="212" y="965"/>
                    <a:pt x="212" y="965"/>
                  </a:cubicBezTo>
                  <a:cubicBezTo>
                    <a:pt x="226" y="1022"/>
                    <a:pt x="273" y="1054"/>
                    <a:pt x="345" y="1054"/>
                  </a:cubicBezTo>
                  <a:cubicBezTo>
                    <a:pt x="417" y="1054"/>
                    <a:pt x="464" y="1022"/>
                    <a:pt x="478" y="965"/>
                  </a:cubicBezTo>
                  <a:cubicBezTo>
                    <a:pt x="506" y="965"/>
                    <a:pt x="506" y="965"/>
                    <a:pt x="506" y="965"/>
                  </a:cubicBezTo>
                  <a:cubicBezTo>
                    <a:pt x="524" y="965"/>
                    <a:pt x="530" y="950"/>
                    <a:pt x="530" y="940"/>
                  </a:cubicBezTo>
                  <a:cubicBezTo>
                    <a:pt x="530" y="918"/>
                    <a:pt x="530" y="918"/>
                    <a:pt x="530" y="918"/>
                  </a:cubicBezTo>
                  <a:cubicBezTo>
                    <a:pt x="530" y="908"/>
                    <a:pt x="525" y="901"/>
                    <a:pt x="519" y="898"/>
                  </a:cubicBezTo>
                  <a:cubicBezTo>
                    <a:pt x="527" y="893"/>
                    <a:pt x="530" y="883"/>
                    <a:pt x="530" y="877"/>
                  </a:cubicBezTo>
                  <a:cubicBezTo>
                    <a:pt x="530" y="855"/>
                    <a:pt x="530" y="855"/>
                    <a:pt x="530" y="855"/>
                  </a:cubicBezTo>
                  <a:cubicBezTo>
                    <a:pt x="530" y="844"/>
                    <a:pt x="525" y="838"/>
                    <a:pt x="519" y="834"/>
                  </a:cubicBezTo>
                  <a:cubicBezTo>
                    <a:pt x="527" y="829"/>
                    <a:pt x="530" y="820"/>
                    <a:pt x="530" y="813"/>
                  </a:cubicBezTo>
                  <a:cubicBezTo>
                    <a:pt x="530" y="791"/>
                    <a:pt x="530" y="791"/>
                    <a:pt x="530" y="791"/>
                  </a:cubicBezTo>
                  <a:cubicBezTo>
                    <a:pt x="530" y="775"/>
                    <a:pt x="518" y="768"/>
                    <a:pt x="509" y="767"/>
                  </a:cubicBezTo>
                  <a:close/>
                  <a:moveTo>
                    <a:pt x="675" y="345"/>
                  </a:moveTo>
                  <a:cubicBezTo>
                    <a:pt x="675" y="418"/>
                    <a:pt x="652" y="487"/>
                    <a:pt x="607" y="546"/>
                  </a:cubicBezTo>
                  <a:cubicBezTo>
                    <a:pt x="606" y="546"/>
                    <a:pt x="606" y="546"/>
                    <a:pt x="606" y="546"/>
                  </a:cubicBezTo>
                  <a:cubicBezTo>
                    <a:pt x="600" y="554"/>
                    <a:pt x="594" y="562"/>
                    <a:pt x="587" y="570"/>
                  </a:cubicBezTo>
                  <a:cubicBezTo>
                    <a:pt x="586" y="570"/>
                    <a:pt x="586" y="570"/>
                    <a:pt x="586" y="570"/>
                  </a:cubicBezTo>
                  <a:cubicBezTo>
                    <a:pt x="554" y="610"/>
                    <a:pt x="500" y="689"/>
                    <a:pt x="495" y="767"/>
                  </a:cubicBezTo>
                  <a:cubicBezTo>
                    <a:pt x="442" y="767"/>
                    <a:pt x="442" y="767"/>
                    <a:pt x="442" y="767"/>
                  </a:cubicBezTo>
                  <a:cubicBezTo>
                    <a:pt x="448" y="693"/>
                    <a:pt x="499" y="618"/>
                    <a:pt x="530" y="579"/>
                  </a:cubicBezTo>
                  <a:cubicBezTo>
                    <a:pt x="537" y="571"/>
                    <a:pt x="544" y="563"/>
                    <a:pt x="551" y="555"/>
                  </a:cubicBezTo>
                  <a:cubicBezTo>
                    <a:pt x="551" y="555"/>
                    <a:pt x="551" y="554"/>
                    <a:pt x="551" y="554"/>
                  </a:cubicBezTo>
                  <a:cubicBezTo>
                    <a:pt x="556" y="549"/>
                    <a:pt x="556" y="549"/>
                    <a:pt x="556" y="549"/>
                  </a:cubicBezTo>
                  <a:cubicBezTo>
                    <a:pt x="555" y="549"/>
                    <a:pt x="555" y="549"/>
                    <a:pt x="555" y="549"/>
                  </a:cubicBezTo>
                  <a:cubicBezTo>
                    <a:pt x="586" y="508"/>
                    <a:pt x="606" y="461"/>
                    <a:pt x="616" y="412"/>
                  </a:cubicBezTo>
                  <a:cubicBezTo>
                    <a:pt x="630" y="412"/>
                    <a:pt x="630" y="412"/>
                    <a:pt x="630" y="412"/>
                  </a:cubicBezTo>
                  <a:cubicBezTo>
                    <a:pt x="630" y="398"/>
                    <a:pt x="630" y="398"/>
                    <a:pt x="630" y="398"/>
                  </a:cubicBezTo>
                  <a:cubicBezTo>
                    <a:pt x="619" y="398"/>
                    <a:pt x="619" y="398"/>
                    <a:pt x="619" y="398"/>
                  </a:cubicBezTo>
                  <a:cubicBezTo>
                    <a:pt x="621" y="380"/>
                    <a:pt x="623" y="363"/>
                    <a:pt x="623" y="345"/>
                  </a:cubicBezTo>
                  <a:cubicBezTo>
                    <a:pt x="623" y="259"/>
                    <a:pt x="591" y="176"/>
                    <a:pt x="533" y="113"/>
                  </a:cubicBezTo>
                  <a:cubicBezTo>
                    <a:pt x="492" y="67"/>
                    <a:pt x="440" y="35"/>
                    <a:pt x="382" y="16"/>
                  </a:cubicBezTo>
                  <a:cubicBezTo>
                    <a:pt x="547" y="35"/>
                    <a:pt x="675" y="175"/>
                    <a:pt x="675" y="345"/>
                  </a:cubicBezTo>
                  <a:close/>
                  <a:moveTo>
                    <a:pt x="103" y="570"/>
                  </a:moveTo>
                  <a:cubicBezTo>
                    <a:pt x="96" y="562"/>
                    <a:pt x="89" y="554"/>
                    <a:pt x="83" y="546"/>
                  </a:cubicBezTo>
                  <a:cubicBezTo>
                    <a:pt x="83" y="546"/>
                    <a:pt x="83" y="546"/>
                    <a:pt x="83" y="546"/>
                  </a:cubicBezTo>
                  <a:cubicBezTo>
                    <a:pt x="38" y="487"/>
                    <a:pt x="14" y="418"/>
                    <a:pt x="14" y="345"/>
                  </a:cubicBezTo>
                  <a:cubicBezTo>
                    <a:pt x="14" y="174"/>
                    <a:pt x="145" y="33"/>
                    <a:pt x="312" y="16"/>
                  </a:cubicBezTo>
                  <a:cubicBezTo>
                    <a:pt x="392" y="24"/>
                    <a:pt x="467" y="62"/>
                    <a:pt x="522" y="122"/>
                  </a:cubicBezTo>
                  <a:cubicBezTo>
                    <a:pt x="578" y="183"/>
                    <a:pt x="609" y="262"/>
                    <a:pt x="609" y="345"/>
                  </a:cubicBezTo>
                  <a:cubicBezTo>
                    <a:pt x="609" y="418"/>
                    <a:pt x="585" y="487"/>
                    <a:pt x="541" y="546"/>
                  </a:cubicBezTo>
                  <a:cubicBezTo>
                    <a:pt x="540" y="546"/>
                    <a:pt x="540" y="546"/>
                    <a:pt x="540" y="546"/>
                  </a:cubicBezTo>
                  <a:cubicBezTo>
                    <a:pt x="534" y="554"/>
                    <a:pt x="527" y="562"/>
                    <a:pt x="520" y="570"/>
                  </a:cubicBezTo>
                  <a:cubicBezTo>
                    <a:pt x="520" y="570"/>
                    <a:pt x="520" y="570"/>
                    <a:pt x="520" y="570"/>
                  </a:cubicBezTo>
                  <a:cubicBezTo>
                    <a:pt x="487" y="611"/>
                    <a:pt x="434" y="689"/>
                    <a:pt x="428" y="767"/>
                  </a:cubicBezTo>
                  <a:cubicBezTo>
                    <a:pt x="195" y="767"/>
                    <a:pt x="195" y="767"/>
                    <a:pt x="195" y="767"/>
                  </a:cubicBezTo>
                  <a:cubicBezTo>
                    <a:pt x="189" y="689"/>
                    <a:pt x="135" y="610"/>
                    <a:pt x="103" y="570"/>
                  </a:cubicBezTo>
                  <a:close/>
                  <a:moveTo>
                    <a:pt x="173" y="791"/>
                  </a:moveTo>
                  <a:cubicBezTo>
                    <a:pt x="173" y="789"/>
                    <a:pt x="174" y="781"/>
                    <a:pt x="184" y="781"/>
                  </a:cubicBezTo>
                  <a:cubicBezTo>
                    <a:pt x="506" y="781"/>
                    <a:pt x="506" y="781"/>
                    <a:pt x="506" y="781"/>
                  </a:cubicBezTo>
                  <a:cubicBezTo>
                    <a:pt x="508" y="781"/>
                    <a:pt x="516" y="781"/>
                    <a:pt x="516" y="791"/>
                  </a:cubicBezTo>
                  <a:cubicBezTo>
                    <a:pt x="516" y="813"/>
                    <a:pt x="516" y="813"/>
                    <a:pt x="516" y="813"/>
                  </a:cubicBezTo>
                  <a:cubicBezTo>
                    <a:pt x="516" y="816"/>
                    <a:pt x="515" y="823"/>
                    <a:pt x="506" y="823"/>
                  </a:cubicBezTo>
                  <a:cubicBezTo>
                    <a:pt x="184" y="823"/>
                    <a:pt x="184" y="823"/>
                    <a:pt x="184" y="823"/>
                  </a:cubicBezTo>
                  <a:cubicBezTo>
                    <a:pt x="182" y="823"/>
                    <a:pt x="173" y="823"/>
                    <a:pt x="173" y="813"/>
                  </a:cubicBezTo>
                  <a:lnTo>
                    <a:pt x="173" y="791"/>
                  </a:lnTo>
                  <a:close/>
                  <a:moveTo>
                    <a:pt x="506" y="844"/>
                  </a:moveTo>
                  <a:cubicBezTo>
                    <a:pt x="509" y="844"/>
                    <a:pt x="516" y="845"/>
                    <a:pt x="516" y="855"/>
                  </a:cubicBezTo>
                  <a:cubicBezTo>
                    <a:pt x="516" y="877"/>
                    <a:pt x="516" y="877"/>
                    <a:pt x="516" y="877"/>
                  </a:cubicBezTo>
                  <a:cubicBezTo>
                    <a:pt x="516" y="878"/>
                    <a:pt x="516" y="887"/>
                    <a:pt x="506" y="887"/>
                  </a:cubicBezTo>
                  <a:cubicBezTo>
                    <a:pt x="184" y="887"/>
                    <a:pt x="184" y="887"/>
                    <a:pt x="184" y="887"/>
                  </a:cubicBezTo>
                  <a:cubicBezTo>
                    <a:pt x="182" y="887"/>
                    <a:pt x="173" y="887"/>
                    <a:pt x="173" y="877"/>
                  </a:cubicBezTo>
                  <a:cubicBezTo>
                    <a:pt x="173" y="855"/>
                    <a:pt x="173" y="855"/>
                    <a:pt x="173" y="855"/>
                  </a:cubicBezTo>
                  <a:cubicBezTo>
                    <a:pt x="173" y="852"/>
                    <a:pt x="174" y="844"/>
                    <a:pt x="184" y="844"/>
                  </a:cubicBezTo>
                  <a:lnTo>
                    <a:pt x="506" y="844"/>
                  </a:lnTo>
                  <a:close/>
                  <a:moveTo>
                    <a:pt x="345" y="1040"/>
                  </a:moveTo>
                  <a:cubicBezTo>
                    <a:pt x="280" y="1040"/>
                    <a:pt x="240" y="1014"/>
                    <a:pt x="226" y="965"/>
                  </a:cubicBezTo>
                  <a:cubicBezTo>
                    <a:pt x="463" y="965"/>
                    <a:pt x="463" y="965"/>
                    <a:pt x="463" y="965"/>
                  </a:cubicBezTo>
                  <a:cubicBezTo>
                    <a:pt x="450" y="1014"/>
                    <a:pt x="409" y="1040"/>
                    <a:pt x="345" y="1040"/>
                  </a:cubicBezTo>
                  <a:close/>
                  <a:moveTo>
                    <a:pt x="516" y="940"/>
                  </a:moveTo>
                  <a:cubicBezTo>
                    <a:pt x="516" y="942"/>
                    <a:pt x="516" y="951"/>
                    <a:pt x="506" y="951"/>
                  </a:cubicBezTo>
                  <a:cubicBezTo>
                    <a:pt x="184" y="951"/>
                    <a:pt x="184" y="951"/>
                    <a:pt x="184" y="951"/>
                  </a:cubicBezTo>
                  <a:cubicBezTo>
                    <a:pt x="182" y="951"/>
                    <a:pt x="173" y="950"/>
                    <a:pt x="173" y="940"/>
                  </a:cubicBezTo>
                  <a:cubicBezTo>
                    <a:pt x="173" y="918"/>
                    <a:pt x="173" y="918"/>
                    <a:pt x="173" y="918"/>
                  </a:cubicBezTo>
                  <a:cubicBezTo>
                    <a:pt x="173" y="917"/>
                    <a:pt x="174" y="908"/>
                    <a:pt x="184" y="908"/>
                  </a:cubicBezTo>
                  <a:cubicBezTo>
                    <a:pt x="506" y="908"/>
                    <a:pt x="506" y="908"/>
                    <a:pt x="506" y="908"/>
                  </a:cubicBezTo>
                  <a:cubicBezTo>
                    <a:pt x="508" y="908"/>
                    <a:pt x="516" y="908"/>
                    <a:pt x="516" y="918"/>
                  </a:cubicBezTo>
                  <a:lnTo>
                    <a:pt x="516" y="94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85" name="Rectangle 16"/>
            <p:cNvSpPr>
              <a:spLocks noChangeArrowheads="1"/>
            </p:cNvSpPr>
            <p:nvPr userDrawn="1"/>
          </p:nvSpPr>
          <p:spPr bwMode="gray">
            <a:xfrm>
              <a:off x="9882188" y="5368925"/>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86" name="Rectangle 17"/>
            <p:cNvSpPr>
              <a:spLocks noChangeArrowheads="1"/>
            </p:cNvSpPr>
            <p:nvPr userDrawn="1"/>
          </p:nvSpPr>
          <p:spPr bwMode="gray">
            <a:xfrm>
              <a:off x="9950451" y="54943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87" name="Rectangle 18"/>
            <p:cNvSpPr>
              <a:spLocks noChangeArrowheads="1"/>
            </p:cNvSpPr>
            <p:nvPr userDrawn="1"/>
          </p:nvSpPr>
          <p:spPr bwMode="gray">
            <a:xfrm>
              <a:off x="9950451" y="55610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88" name="Rectangle 19"/>
            <p:cNvSpPr>
              <a:spLocks noChangeArrowheads="1"/>
            </p:cNvSpPr>
            <p:nvPr userDrawn="1"/>
          </p:nvSpPr>
          <p:spPr bwMode="gray">
            <a:xfrm>
              <a:off x="9950451" y="5426075"/>
              <a:ext cx="25400" cy="34925"/>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89" name="Rectangle 20"/>
            <p:cNvSpPr>
              <a:spLocks noChangeArrowheads="1"/>
            </p:cNvSpPr>
            <p:nvPr userDrawn="1"/>
          </p:nvSpPr>
          <p:spPr bwMode="gray">
            <a:xfrm>
              <a:off x="9950451" y="56276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90" name="Rectangle 21"/>
            <p:cNvSpPr>
              <a:spLocks noChangeArrowheads="1"/>
            </p:cNvSpPr>
            <p:nvPr userDrawn="1"/>
          </p:nvSpPr>
          <p:spPr bwMode="gray">
            <a:xfrm>
              <a:off x="9950451" y="57610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91" name="Rectangle 22"/>
            <p:cNvSpPr>
              <a:spLocks noChangeArrowheads="1"/>
            </p:cNvSpPr>
            <p:nvPr userDrawn="1"/>
          </p:nvSpPr>
          <p:spPr bwMode="gray">
            <a:xfrm>
              <a:off x="9950451" y="569436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92" name="Rectangle 23"/>
            <p:cNvSpPr>
              <a:spLocks noChangeArrowheads="1"/>
            </p:cNvSpPr>
            <p:nvPr userDrawn="1"/>
          </p:nvSpPr>
          <p:spPr bwMode="gray">
            <a:xfrm>
              <a:off x="9882188" y="5827713"/>
              <a:ext cx="161925" cy="238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93" name="Rectangle 24"/>
            <p:cNvSpPr>
              <a:spLocks noChangeArrowheads="1"/>
            </p:cNvSpPr>
            <p:nvPr userDrawn="1"/>
          </p:nvSpPr>
          <p:spPr bwMode="gray">
            <a:xfrm>
              <a:off x="8451851" y="41084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94" name="Rectangle 25"/>
            <p:cNvSpPr>
              <a:spLocks noChangeArrowheads="1"/>
            </p:cNvSpPr>
            <p:nvPr userDrawn="1"/>
          </p:nvSpPr>
          <p:spPr bwMode="gray">
            <a:xfrm>
              <a:off x="8451851" y="48180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95" name="Rectangle 26"/>
            <p:cNvSpPr>
              <a:spLocks noChangeArrowheads="1"/>
            </p:cNvSpPr>
            <p:nvPr userDrawn="1"/>
          </p:nvSpPr>
          <p:spPr bwMode="gray">
            <a:xfrm>
              <a:off x="8451851" y="46243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96" name="Rectangle 27"/>
            <p:cNvSpPr>
              <a:spLocks noChangeArrowheads="1"/>
            </p:cNvSpPr>
            <p:nvPr userDrawn="1"/>
          </p:nvSpPr>
          <p:spPr bwMode="gray">
            <a:xfrm>
              <a:off x="8451851" y="47529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97" name="Rectangle 28"/>
            <p:cNvSpPr>
              <a:spLocks noChangeArrowheads="1"/>
            </p:cNvSpPr>
            <p:nvPr userDrawn="1"/>
          </p:nvSpPr>
          <p:spPr bwMode="gray">
            <a:xfrm>
              <a:off x="8451851" y="46878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98" name="Rectangle 29"/>
            <p:cNvSpPr>
              <a:spLocks noChangeArrowheads="1"/>
            </p:cNvSpPr>
            <p:nvPr userDrawn="1"/>
          </p:nvSpPr>
          <p:spPr bwMode="gray">
            <a:xfrm>
              <a:off x="8451851" y="4560888"/>
              <a:ext cx="25400" cy="3016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99" name="Rectangle 30"/>
            <p:cNvSpPr>
              <a:spLocks noChangeArrowheads="1"/>
            </p:cNvSpPr>
            <p:nvPr userDrawn="1"/>
          </p:nvSpPr>
          <p:spPr bwMode="gray">
            <a:xfrm>
              <a:off x="8451851" y="430212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00" name="Rectangle 31"/>
            <p:cNvSpPr>
              <a:spLocks noChangeArrowheads="1"/>
            </p:cNvSpPr>
            <p:nvPr userDrawn="1"/>
          </p:nvSpPr>
          <p:spPr bwMode="gray">
            <a:xfrm>
              <a:off x="8451851" y="41735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01" name="Rectangle 32"/>
            <p:cNvSpPr>
              <a:spLocks noChangeArrowheads="1"/>
            </p:cNvSpPr>
            <p:nvPr userDrawn="1"/>
          </p:nvSpPr>
          <p:spPr bwMode="gray">
            <a:xfrm>
              <a:off x="8451851" y="449580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02" name="Rectangle 33"/>
            <p:cNvSpPr>
              <a:spLocks noChangeArrowheads="1"/>
            </p:cNvSpPr>
            <p:nvPr userDrawn="1"/>
          </p:nvSpPr>
          <p:spPr bwMode="gray">
            <a:xfrm>
              <a:off x="8451851" y="42386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03" name="Rectangle 34"/>
            <p:cNvSpPr>
              <a:spLocks noChangeArrowheads="1"/>
            </p:cNvSpPr>
            <p:nvPr userDrawn="1"/>
          </p:nvSpPr>
          <p:spPr bwMode="gray">
            <a:xfrm>
              <a:off x="8451851" y="43672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04" name="Rectangle 35"/>
            <p:cNvSpPr>
              <a:spLocks noChangeArrowheads="1"/>
            </p:cNvSpPr>
            <p:nvPr userDrawn="1"/>
          </p:nvSpPr>
          <p:spPr bwMode="gray">
            <a:xfrm>
              <a:off x="8451851" y="48831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05" name="Rectangle 36"/>
            <p:cNvSpPr>
              <a:spLocks noChangeArrowheads="1"/>
            </p:cNvSpPr>
            <p:nvPr userDrawn="1"/>
          </p:nvSpPr>
          <p:spPr bwMode="gray">
            <a:xfrm>
              <a:off x="8451851" y="44323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06" name="Rectangle 37"/>
            <p:cNvSpPr>
              <a:spLocks noChangeArrowheads="1"/>
            </p:cNvSpPr>
            <p:nvPr userDrawn="1"/>
          </p:nvSpPr>
          <p:spPr bwMode="gray">
            <a:xfrm>
              <a:off x="8451851" y="54641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07" name="Rectangle 38"/>
            <p:cNvSpPr>
              <a:spLocks noChangeArrowheads="1"/>
            </p:cNvSpPr>
            <p:nvPr userDrawn="1"/>
          </p:nvSpPr>
          <p:spPr bwMode="gray">
            <a:xfrm>
              <a:off x="8451851" y="53990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08" name="Rectangle 39"/>
            <p:cNvSpPr>
              <a:spLocks noChangeArrowheads="1"/>
            </p:cNvSpPr>
            <p:nvPr userDrawn="1"/>
          </p:nvSpPr>
          <p:spPr bwMode="gray">
            <a:xfrm>
              <a:off x="8451851" y="55292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09" name="Rectangle 40"/>
            <p:cNvSpPr>
              <a:spLocks noChangeArrowheads="1"/>
            </p:cNvSpPr>
            <p:nvPr userDrawn="1"/>
          </p:nvSpPr>
          <p:spPr bwMode="gray">
            <a:xfrm>
              <a:off x="8451851" y="55943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10" name="Rectangle 41"/>
            <p:cNvSpPr>
              <a:spLocks noChangeArrowheads="1"/>
            </p:cNvSpPr>
            <p:nvPr userDrawn="1"/>
          </p:nvSpPr>
          <p:spPr bwMode="gray">
            <a:xfrm>
              <a:off x="8451851" y="494665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11" name="Rectangle 42"/>
            <p:cNvSpPr>
              <a:spLocks noChangeArrowheads="1"/>
            </p:cNvSpPr>
            <p:nvPr userDrawn="1"/>
          </p:nvSpPr>
          <p:spPr bwMode="gray">
            <a:xfrm>
              <a:off x="8451851" y="53355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12" name="Rectangle 43"/>
            <p:cNvSpPr>
              <a:spLocks noChangeArrowheads="1"/>
            </p:cNvSpPr>
            <p:nvPr userDrawn="1"/>
          </p:nvSpPr>
          <p:spPr bwMode="gray">
            <a:xfrm>
              <a:off x="8451851" y="56578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13" name="Rectangle 44"/>
            <p:cNvSpPr>
              <a:spLocks noChangeArrowheads="1"/>
            </p:cNvSpPr>
            <p:nvPr userDrawn="1"/>
          </p:nvSpPr>
          <p:spPr bwMode="gray">
            <a:xfrm>
              <a:off x="8451851" y="52705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14" name="Rectangle 45"/>
            <p:cNvSpPr>
              <a:spLocks noChangeArrowheads="1"/>
            </p:cNvSpPr>
            <p:nvPr userDrawn="1"/>
          </p:nvSpPr>
          <p:spPr bwMode="gray">
            <a:xfrm>
              <a:off x="8451851" y="50768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15" name="Rectangle 46"/>
            <p:cNvSpPr>
              <a:spLocks noChangeArrowheads="1"/>
            </p:cNvSpPr>
            <p:nvPr userDrawn="1"/>
          </p:nvSpPr>
          <p:spPr bwMode="gray">
            <a:xfrm>
              <a:off x="8451851" y="50117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16" name="Rectangle 47"/>
            <p:cNvSpPr>
              <a:spLocks noChangeArrowheads="1"/>
            </p:cNvSpPr>
            <p:nvPr userDrawn="1"/>
          </p:nvSpPr>
          <p:spPr bwMode="gray">
            <a:xfrm>
              <a:off x="8451851" y="51419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17" name="Rectangle 48"/>
            <p:cNvSpPr>
              <a:spLocks noChangeArrowheads="1"/>
            </p:cNvSpPr>
            <p:nvPr userDrawn="1"/>
          </p:nvSpPr>
          <p:spPr bwMode="gray">
            <a:xfrm>
              <a:off x="8451851" y="52054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18" name="Rectangle 49"/>
            <p:cNvSpPr>
              <a:spLocks noChangeArrowheads="1"/>
            </p:cNvSpPr>
            <p:nvPr userDrawn="1"/>
          </p:nvSpPr>
          <p:spPr bwMode="gray">
            <a:xfrm>
              <a:off x="8383588" y="572135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19" name="Rectangle 50"/>
            <p:cNvSpPr>
              <a:spLocks noChangeArrowheads="1"/>
            </p:cNvSpPr>
            <p:nvPr userDrawn="1"/>
          </p:nvSpPr>
          <p:spPr bwMode="gray">
            <a:xfrm>
              <a:off x="8383588" y="405130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20" name="Rectangle 51"/>
            <p:cNvSpPr>
              <a:spLocks noChangeArrowheads="1"/>
            </p:cNvSpPr>
            <p:nvPr userDrawn="1"/>
          </p:nvSpPr>
          <p:spPr bwMode="gray">
            <a:xfrm>
              <a:off x="98186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21" name="Rectangle 52"/>
            <p:cNvSpPr>
              <a:spLocks noChangeArrowheads="1"/>
            </p:cNvSpPr>
            <p:nvPr userDrawn="1"/>
          </p:nvSpPr>
          <p:spPr bwMode="gray">
            <a:xfrm>
              <a:off x="988536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22" name="Rectangle 53"/>
            <p:cNvSpPr>
              <a:spLocks noChangeArrowheads="1"/>
            </p:cNvSpPr>
            <p:nvPr userDrawn="1"/>
          </p:nvSpPr>
          <p:spPr bwMode="gray">
            <a:xfrm>
              <a:off x="97520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23" name="Rectangle 54"/>
            <p:cNvSpPr>
              <a:spLocks noChangeArrowheads="1"/>
            </p:cNvSpPr>
            <p:nvPr userDrawn="1"/>
          </p:nvSpPr>
          <p:spPr bwMode="gray">
            <a:xfrm>
              <a:off x="95519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24" name="Rectangle 55"/>
            <p:cNvSpPr>
              <a:spLocks noChangeArrowheads="1"/>
            </p:cNvSpPr>
            <p:nvPr userDrawn="1"/>
          </p:nvSpPr>
          <p:spPr bwMode="gray">
            <a:xfrm>
              <a:off x="968533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25" name="Rectangle 56"/>
            <p:cNvSpPr>
              <a:spLocks noChangeArrowheads="1"/>
            </p:cNvSpPr>
            <p:nvPr userDrawn="1"/>
          </p:nvSpPr>
          <p:spPr bwMode="gray">
            <a:xfrm>
              <a:off x="96186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26" name="Rectangle 57"/>
            <p:cNvSpPr>
              <a:spLocks noChangeArrowheads="1"/>
            </p:cNvSpPr>
            <p:nvPr userDrawn="1"/>
          </p:nvSpPr>
          <p:spPr bwMode="gray">
            <a:xfrm>
              <a:off x="102885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27" name="Rectangle 58"/>
            <p:cNvSpPr>
              <a:spLocks noChangeArrowheads="1"/>
            </p:cNvSpPr>
            <p:nvPr userDrawn="1"/>
          </p:nvSpPr>
          <p:spPr bwMode="gray">
            <a:xfrm>
              <a:off x="10356851"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28" name="Rectangle 59"/>
            <p:cNvSpPr>
              <a:spLocks noChangeArrowheads="1"/>
            </p:cNvSpPr>
            <p:nvPr userDrawn="1"/>
          </p:nvSpPr>
          <p:spPr bwMode="gray">
            <a:xfrm>
              <a:off x="100218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29" name="Rectangle 60"/>
            <p:cNvSpPr>
              <a:spLocks noChangeArrowheads="1"/>
            </p:cNvSpPr>
            <p:nvPr userDrawn="1"/>
          </p:nvSpPr>
          <p:spPr bwMode="gray">
            <a:xfrm>
              <a:off x="102219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30" name="Rectangle 61"/>
            <p:cNvSpPr>
              <a:spLocks noChangeArrowheads="1"/>
            </p:cNvSpPr>
            <p:nvPr userDrawn="1"/>
          </p:nvSpPr>
          <p:spPr bwMode="gray">
            <a:xfrm>
              <a:off x="10155238"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31" name="Rectangle 62"/>
            <p:cNvSpPr>
              <a:spLocks noChangeArrowheads="1"/>
            </p:cNvSpPr>
            <p:nvPr userDrawn="1"/>
          </p:nvSpPr>
          <p:spPr bwMode="gray">
            <a:xfrm>
              <a:off x="100885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32" name="Rectangle 63"/>
            <p:cNvSpPr>
              <a:spLocks noChangeArrowheads="1"/>
            </p:cNvSpPr>
            <p:nvPr userDrawn="1"/>
          </p:nvSpPr>
          <p:spPr bwMode="gray">
            <a:xfrm>
              <a:off x="9491663"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33" name="Rectangle 64"/>
            <p:cNvSpPr>
              <a:spLocks noChangeArrowheads="1"/>
            </p:cNvSpPr>
            <p:nvPr userDrawn="1"/>
          </p:nvSpPr>
          <p:spPr bwMode="gray">
            <a:xfrm>
              <a:off x="10423526"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34" name="Freeform 65"/>
            <p:cNvSpPr>
              <a:spLocks/>
            </p:cNvSpPr>
            <p:nvPr userDrawn="1"/>
          </p:nvSpPr>
          <p:spPr bwMode="gray">
            <a:xfrm>
              <a:off x="9024938" y="4117975"/>
              <a:ext cx="474663" cy="471488"/>
            </a:xfrm>
            <a:custGeom>
              <a:avLst/>
              <a:gdLst>
                <a:gd name="T0" fmla="*/ 249 w 263"/>
                <a:gd name="T1" fmla="*/ 14 h 263"/>
                <a:gd name="T2" fmla="*/ 256 w 263"/>
                <a:gd name="T3" fmla="*/ 14 h 263"/>
                <a:gd name="T4" fmla="*/ 263 w 263"/>
                <a:gd name="T5" fmla="*/ 8 h 263"/>
                <a:gd name="T6" fmla="*/ 256 w 263"/>
                <a:gd name="T7" fmla="*/ 0 h 263"/>
                <a:gd name="T8" fmla="*/ 249 w 263"/>
                <a:gd name="T9" fmla="*/ 0 h 263"/>
                <a:gd name="T10" fmla="*/ 0 w 263"/>
                <a:gd name="T11" fmla="*/ 250 h 263"/>
                <a:gd name="T12" fmla="*/ 0 w 263"/>
                <a:gd name="T13" fmla="*/ 256 h 263"/>
                <a:gd name="T14" fmla="*/ 7 w 263"/>
                <a:gd name="T15" fmla="*/ 263 h 263"/>
                <a:gd name="T16" fmla="*/ 7 w 263"/>
                <a:gd name="T17" fmla="*/ 263 h 263"/>
                <a:gd name="T18" fmla="*/ 14 w 263"/>
                <a:gd name="T19" fmla="*/ 255 h 263"/>
                <a:gd name="T20" fmla="*/ 14 w 263"/>
                <a:gd name="T21" fmla="*/ 250 h 263"/>
                <a:gd name="T22" fmla="*/ 249 w 263"/>
                <a:gd name="T23" fmla="*/ 14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3" h="263">
                  <a:moveTo>
                    <a:pt x="249" y="14"/>
                  </a:moveTo>
                  <a:cubicBezTo>
                    <a:pt x="252" y="14"/>
                    <a:pt x="254" y="14"/>
                    <a:pt x="256" y="14"/>
                  </a:cubicBezTo>
                  <a:cubicBezTo>
                    <a:pt x="260" y="14"/>
                    <a:pt x="263" y="11"/>
                    <a:pt x="263" y="8"/>
                  </a:cubicBezTo>
                  <a:cubicBezTo>
                    <a:pt x="263" y="4"/>
                    <a:pt x="260" y="1"/>
                    <a:pt x="256" y="0"/>
                  </a:cubicBezTo>
                  <a:cubicBezTo>
                    <a:pt x="254" y="0"/>
                    <a:pt x="252" y="0"/>
                    <a:pt x="249" y="0"/>
                  </a:cubicBezTo>
                  <a:cubicBezTo>
                    <a:pt x="112" y="0"/>
                    <a:pt x="0" y="112"/>
                    <a:pt x="0" y="250"/>
                  </a:cubicBezTo>
                  <a:cubicBezTo>
                    <a:pt x="0" y="252"/>
                    <a:pt x="0" y="254"/>
                    <a:pt x="0" y="256"/>
                  </a:cubicBezTo>
                  <a:cubicBezTo>
                    <a:pt x="0" y="260"/>
                    <a:pt x="3" y="263"/>
                    <a:pt x="7" y="263"/>
                  </a:cubicBezTo>
                  <a:cubicBezTo>
                    <a:pt x="7" y="263"/>
                    <a:pt x="7" y="263"/>
                    <a:pt x="7" y="263"/>
                  </a:cubicBezTo>
                  <a:cubicBezTo>
                    <a:pt x="11" y="263"/>
                    <a:pt x="14" y="259"/>
                    <a:pt x="14" y="255"/>
                  </a:cubicBezTo>
                  <a:cubicBezTo>
                    <a:pt x="14" y="254"/>
                    <a:pt x="14" y="252"/>
                    <a:pt x="14" y="250"/>
                  </a:cubicBezTo>
                  <a:cubicBezTo>
                    <a:pt x="14" y="120"/>
                    <a:pt x="119" y="14"/>
                    <a:pt x="249" y="14"/>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35" name="Freeform 66"/>
            <p:cNvSpPr>
              <a:spLocks/>
            </p:cNvSpPr>
            <p:nvPr userDrawn="1"/>
          </p:nvSpPr>
          <p:spPr bwMode="gray">
            <a:xfrm>
              <a:off x="8502651" y="5741988"/>
              <a:ext cx="112713" cy="114300"/>
            </a:xfrm>
            <a:custGeom>
              <a:avLst/>
              <a:gdLst>
                <a:gd name="T0" fmla="*/ 53 w 62"/>
                <a:gd name="T1" fmla="*/ 47 h 63"/>
                <a:gd name="T2" fmla="*/ 15 w 62"/>
                <a:gd name="T3" fmla="*/ 54 h 63"/>
                <a:gd name="T4" fmla="*/ 8 w 62"/>
                <a:gd name="T5" fmla="*/ 16 h 63"/>
                <a:gd name="T6" fmla="*/ 46 w 62"/>
                <a:gd name="T7" fmla="*/ 9 h 63"/>
                <a:gd name="T8" fmla="*/ 53 w 62"/>
                <a:gd name="T9" fmla="*/ 47 h 63"/>
              </a:gdLst>
              <a:ahLst/>
              <a:cxnLst>
                <a:cxn ang="0">
                  <a:pos x="T0" y="T1"/>
                </a:cxn>
                <a:cxn ang="0">
                  <a:pos x="T2" y="T3"/>
                </a:cxn>
                <a:cxn ang="0">
                  <a:pos x="T4" y="T5"/>
                </a:cxn>
                <a:cxn ang="0">
                  <a:pos x="T6" y="T7"/>
                </a:cxn>
                <a:cxn ang="0">
                  <a:pos x="T8" y="T9"/>
                </a:cxn>
              </a:cxnLst>
              <a:rect l="0" t="0" r="r" b="b"/>
              <a:pathLst>
                <a:path w="62" h="63">
                  <a:moveTo>
                    <a:pt x="53" y="47"/>
                  </a:moveTo>
                  <a:cubicBezTo>
                    <a:pt x="45" y="60"/>
                    <a:pt x="28" y="63"/>
                    <a:pt x="15" y="54"/>
                  </a:cubicBezTo>
                  <a:cubicBezTo>
                    <a:pt x="3" y="46"/>
                    <a:pt x="0" y="29"/>
                    <a:pt x="8" y="16"/>
                  </a:cubicBezTo>
                  <a:cubicBezTo>
                    <a:pt x="17" y="4"/>
                    <a:pt x="34" y="0"/>
                    <a:pt x="46" y="9"/>
                  </a:cubicBezTo>
                  <a:cubicBezTo>
                    <a:pt x="59" y="18"/>
                    <a:pt x="62" y="35"/>
                    <a:pt x="53" y="47"/>
                  </a:cubicBezTo>
                  <a:close/>
                </a:path>
              </a:pathLst>
            </a:custGeom>
            <a:solidFill>
              <a:srgbClr val="7A5E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36" name="Freeform 67"/>
            <p:cNvSpPr>
              <a:spLocks/>
            </p:cNvSpPr>
            <p:nvPr userDrawn="1"/>
          </p:nvSpPr>
          <p:spPr bwMode="gray">
            <a:xfrm>
              <a:off x="8559801" y="5329238"/>
              <a:ext cx="855663" cy="849313"/>
            </a:xfrm>
            <a:custGeom>
              <a:avLst/>
              <a:gdLst>
                <a:gd name="T0" fmla="*/ 57 w 473"/>
                <a:gd name="T1" fmla="*/ 132 h 473"/>
                <a:gd name="T2" fmla="*/ 133 w 473"/>
                <a:gd name="T3" fmla="*/ 415 h 473"/>
                <a:gd name="T4" fmla="*/ 416 w 473"/>
                <a:gd name="T5" fmla="*/ 340 h 473"/>
                <a:gd name="T6" fmla="*/ 340 w 473"/>
                <a:gd name="T7" fmla="*/ 57 h 473"/>
                <a:gd name="T8" fmla="*/ 57 w 473"/>
                <a:gd name="T9" fmla="*/ 132 h 473"/>
              </a:gdLst>
              <a:ahLst/>
              <a:cxnLst>
                <a:cxn ang="0">
                  <a:pos x="T0" y="T1"/>
                </a:cxn>
                <a:cxn ang="0">
                  <a:pos x="T2" y="T3"/>
                </a:cxn>
                <a:cxn ang="0">
                  <a:pos x="T4" y="T5"/>
                </a:cxn>
                <a:cxn ang="0">
                  <a:pos x="T6" y="T7"/>
                </a:cxn>
                <a:cxn ang="0">
                  <a:pos x="T8" y="T9"/>
                </a:cxn>
              </a:cxnLst>
              <a:rect l="0" t="0" r="r" b="b"/>
              <a:pathLst>
                <a:path w="473" h="473">
                  <a:moveTo>
                    <a:pt x="57" y="132"/>
                  </a:moveTo>
                  <a:cubicBezTo>
                    <a:pt x="0" y="231"/>
                    <a:pt x="34" y="358"/>
                    <a:pt x="133" y="415"/>
                  </a:cubicBezTo>
                  <a:cubicBezTo>
                    <a:pt x="232" y="473"/>
                    <a:pt x="358" y="439"/>
                    <a:pt x="416" y="340"/>
                  </a:cubicBezTo>
                  <a:cubicBezTo>
                    <a:pt x="473" y="241"/>
                    <a:pt x="439" y="114"/>
                    <a:pt x="340" y="57"/>
                  </a:cubicBezTo>
                  <a:cubicBezTo>
                    <a:pt x="241" y="0"/>
                    <a:pt x="115" y="33"/>
                    <a:pt x="57" y="132"/>
                  </a:cubicBezTo>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37" name="Freeform 68"/>
            <p:cNvSpPr>
              <a:spLocks/>
            </p:cNvSpPr>
            <p:nvPr userDrawn="1"/>
          </p:nvSpPr>
          <p:spPr bwMode="gray">
            <a:xfrm>
              <a:off x="8637588" y="5407025"/>
              <a:ext cx="700088" cy="695325"/>
            </a:xfrm>
            <a:custGeom>
              <a:avLst/>
              <a:gdLst>
                <a:gd name="T0" fmla="*/ 47 w 387"/>
                <a:gd name="T1" fmla="*/ 108 h 387"/>
                <a:gd name="T2" fmla="*/ 109 w 387"/>
                <a:gd name="T3" fmla="*/ 340 h 387"/>
                <a:gd name="T4" fmla="*/ 340 w 387"/>
                <a:gd name="T5" fmla="*/ 278 h 387"/>
                <a:gd name="T6" fmla="*/ 279 w 387"/>
                <a:gd name="T7" fmla="*/ 47 h 387"/>
                <a:gd name="T8" fmla="*/ 47 w 387"/>
                <a:gd name="T9" fmla="*/ 108 h 387"/>
              </a:gdLst>
              <a:ahLst/>
              <a:cxnLst>
                <a:cxn ang="0">
                  <a:pos x="T0" y="T1"/>
                </a:cxn>
                <a:cxn ang="0">
                  <a:pos x="T2" y="T3"/>
                </a:cxn>
                <a:cxn ang="0">
                  <a:pos x="T4" y="T5"/>
                </a:cxn>
                <a:cxn ang="0">
                  <a:pos x="T6" y="T7"/>
                </a:cxn>
                <a:cxn ang="0">
                  <a:pos x="T8" y="T9"/>
                </a:cxn>
              </a:cxnLst>
              <a:rect l="0" t="0" r="r" b="b"/>
              <a:pathLst>
                <a:path w="387" h="387">
                  <a:moveTo>
                    <a:pt x="47" y="108"/>
                  </a:moveTo>
                  <a:cubicBezTo>
                    <a:pt x="0" y="189"/>
                    <a:pt x="28" y="293"/>
                    <a:pt x="109" y="340"/>
                  </a:cubicBezTo>
                  <a:cubicBezTo>
                    <a:pt x="190" y="387"/>
                    <a:pt x="293" y="359"/>
                    <a:pt x="340" y="278"/>
                  </a:cubicBezTo>
                  <a:cubicBezTo>
                    <a:pt x="387" y="197"/>
                    <a:pt x="359" y="94"/>
                    <a:pt x="279" y="47"/>
                  </a:cubicBezTo>
                  <a:cubicBezTo>
                    <a:pt x="198" y="0"/>
                    <a:pt x="94" y="27"/>
                    <a:pt x="47" y="108"/>
                  </a:cubicBezTo>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38" name="Freeform 69"/>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7043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39" name="Freeform 70"/>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301D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40" name="Freeform 71"/>
            <p:cNvSpPr>
              <a:spLocks/>
            </p:cNvSpPr>
            <p:nvPr userDrawn="1"/>
          </p:nvSpPr>
          <p:spPr bwMode="gray">
            <a:xfrm>
              <a:off x="10391776" y="5581650"/>
              <a:ext cx="106363" cy="104775"/>
            </a:xfrm>
            <a:custGeom>
              <a:avLst/>
              <a:gdLst>
                <a:gd name="T0" fmla="*/ 4 w 59"/>
                <a:gd name="T1" fmla="*/ 37 h 59"/>
                <a:gd name="T2" fmla="*/ 37 w 59"/>
                <a:gd name="T3" fmla="*/ 55 h 59"/>
                <a:gd name="T4" fmla="*/ 55 w 59"/>
                <a:gd name="T5" fmla="*/ 23 h 59"/>
                <a:gd name="T6" fmla="*/ 23 w 59"/>
                <a:gd name="T7" fmla="*/ 4 h 59"/>
                <a:gd name="T8" fmla="*/ 4 w 59"/>
                <a:gd name="T9" fmla="*/ 37 h 59"/>
              </a:gdLst>
              <a:ahLst/>
              <a:cxnLst>
                <a:cxn ang="0">
                  <a:pos x="T0" y="T1"/>
                </a:cxn>
                <a:cxn ang="0">
                  <a:pos x="T2" y="T3"/>
                </a:cxn>
                <a:cxn ang="0">
                  <a:pos x="T4" y="T5"/>
                </a:cxn>
                <a:cxn ang="0">
                  <a:pos x="T6" y="T7"/>
                </a:cxn>
                <a:cxn ang="0">
                  <a:pos x="T8" y="T9"/>
                </a:cxn>
              </a:cxnLst>
              <a:rect l="0" t="0" r="r" b="b"/>
              <a:pathLst>
                <a:path w="59" h="59">
                  <a:moveTo>
                    <a:pt x="4" y="37"/>
                  </a:moveTo>
                  <a:cubicBezTo>
                    <a:pt x="8" y="51"/>
                    <a:pt x="23" y="59"/>
                    <a:pt x="37" y="55"/>
                  </a:cubicBezTo>
                  <a:cubicBezTo>
                    <a:pt x="51" y="51"/>
                    <a:pt x="59" y="37"/>
                    <a:pt x="55" y="23"/>
                  </a:cubicBezTo>
                  <a:cubicBezTo>
                    <a:pt x="52" y="8"/>
                    <a:pt x="37" y="0"/>
                    <a:pt x="23" y="4"/>
                  </a:cubicBezTo>
                  <a:cubicBezTo>
                    <a:pt x="9" y="8"/>
                    <a:pt x="0" y="23"/>
                    <a:pt x="4" y="37"/>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41" name="Freeform 72"/>
            <p:cNvSpPr>
              <a:spLocks/>
            </p:cNvSpPr>
            <p:nvPr userDrawn="1"/>
          </p:nvSpPr>
          <p:spPr bwMode="gray">
            <a:xfrm>
              <a:off x="10474326" y="5751513"/>
              <a:ext cx="111125" cy="107950"/>
            </a:xfrm>
            <a:custGeom>
              <a:avLst/>
              <a:gdLst>
                <a:gd name="T0" fmla="*/ 7 w 61"/>
                <a:gd name="T1" fmla="*/ 42 h 60"/>
                <a:gd name="T2" fmla="*/ 42 w 61"/>
                <a:gd name="T3" fmla="*/ 54 h 60"/>
                <a:gd name="T4" fmla="*/ 55 w 61"/>
                <a:gd name="T5" fmla="*/ 19 h 60"/>
                <a:gd name="T6" fmla="*/ 19 w 61"/>
                <a:gd name="T7" fmla="*/ 6 h 60"/>
                <a:gd name="T8" fmla="*/ 7 w 61"/>
                <a:gd name="T9" fmla="*/ 42 h 60"/>
              </a:gdLst>
              <a:ahLst/>
              <a:cxnLst>
                <a:cxn ang="0">
                  <a:pos x="T0" y="T1"/>
                </a:cxn>
                <a:cxn ang="0">
                  <a:pos x="T2" y="T3"/>
                </a:cxn>
                <a:cxn ang="0">
                  <a:pos x="T4" y="T5"/>
                </a:cxn>
                <a:cxn ang="0">
                  <a:pos x="T6" y="T7"/>
                </a:cxn>
                <a:cxn ang="0">
                  <a:pos x="T8" y="T9"/>
                </a:cxn>
              </a:cxnLst>
              <a:rect l="0" t="0" r="r" b="b"/>
              <a:pathLst>
                <a:path w="61" h="60">
                  <a:moveTo>
                    <a:pt x="7" y="42"/>
                  </a:moveTo>
                  <a:cubicBezTo>
                    <a:pt x="13" y="55"/>
                    <a:pt x="29" y="60"/>
                    <a:pt x="42" y="54"/>
                  </a:cubicBezTo>
                  <a:cubicBezTo>
                    <a:pt x="55" y="48"/>
                    <a:pt x="61" y="32"/>
                    <a:pt x="55" y="19"/>
                  </a:cubicBezTo>
                  <a:cubicBezTo>
                    <a:pt x="48" y="6"/>
                    <a:pt x="33" y="0"/>
                    <a:pt x="19" y="6"/>
                  </a:cubicBezTo>
                  <a:cubicBezTo>
                    <a:pt x="6" y="13"/>
                    <a:pt x="0" y="28"/>
                    <a:pt x="7"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42" name="Freeform 73"/>
            <p:cNvSpPr>
              <a:spLocks/>
            </p:cNvSpPr>
            <p:nvPr userDrawn="1"/>
          </p:nvSpPr>
          <p:spPr bwMode="gray">
            <a:xfrm>
              <a:off x="10537826" y="5837238"/>
              <a:ext cx="109538" cy="109538"/>
            </a:xfrm>
            <a:custGeom>
              <a:avLst/>
              <a:gdLst>
                <a:gd name="T0" fmla="*/ 6 w 61"/>
                <a:gd name="T1" fmla="*/ 42 h 61"/>
                <a:gd name="T2" fmla="*/ 42 w 61"/>
                <a:gd name="T3" fmla="*/ 55 h 61"/>
                <a:gd name="T4" fmla="*/ 54 w 61"/>
                <a:gd name="T5" fmla="*/ 19 h 61"/>
                <a:gd name="T6" fmla="*/ 19 w 61"/>
                <a:gd name="T7" fmla="*/ 7 h 61"/>
                <a:gd name="T8" fmla="*/ 6 w 61"/>
                <a:gd name="T9" fmla="*/ 42 h 61"/>
              </a:gdLst>
              <a:ahLst/>
              <a:cxnLst>
                <a:cxn ang="0">
                  <a:pos x="T0" y="T1"/>
                </a:cxn>
                <a:cxn ang="0">
                  <a:pos x="T2" y="T3"/>
                </a:cxn>
                <a:cxn ang="0">
                  <a:pos x="T4" y="T5"/>
                </a:cxn>
                <a:cxn ang="0">
                  <a:pos x="T6" y="T7"/>
                </a:cxn>
                <a:cxn ang="0">
                  <a:pos x="T8" y="T9"/>
                </a:cxn>
              </a:cxnLst>
              <a:rect l="0" t="0" r="r" b="b"/>
              <a:pathLst>
                <a:path w="61" h="61">
                  <a:moveTo>
                    <a:pt x="6" y="42"/>
                  </a:moveTo>
                  <a:cubicBezTo>
                    <a:pt x="13" y="55"/>
                    <a:pt x="28" y="61"/>
                    <a:pt x="42" y="55"/>
                  </a:cubicBezTo>
                  <a:cubicBezTo>
                    <a:pt x="55" y="48"/>
                    <a:pt x="61" y="33"/>
                    <a:pt x="54" y="19"/>
                  </a:cubicBezTo>
                  <a:cubicBezTo>
                    <a:pt x="48" y="6"/>
                    <a:pt x="32" y="0"/>
                    <a:pt x="19" y="7"/>
                  </a:cubicBezTo>
                  <a:cubicBezTo>
                    <a:pt x="6" y="13"/>
                    <a:pt x="0" y="29"/>
                    <a:pt x="6"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43" name="Freeform 74"/>
            <p:cNvSpPr>
              <a:spLocks/>
            </p:cNvSpPr>
            <p:nvPr userDrawn="1"/>
          </p:nvSpPr>
          <p:spPr bwMode="gray">
            <a:xfrm>
              <a:off x="10617201" y="5916613"/>
              <a:ext cx="107950" cy="107950"/>
            </a:xfrm>
            <a:custGeom>
              <a:avLst/>
              <a:gdLst>
                <a:gd name="T0" fmla="*/ 6 w 60"/>
                <a:gd name="T1" fmla="*/ 41 h 60"/>
                <a:gd name="T2" fmla="*/ 41 w 60"/>
                <a:gd name="T3" fmla="*/ 54 h 60"/>
                <a:gd name="T4" fmla="*/ 54 w 60"/>
                <a:gd name="T5" fmla="*/ 19 h 60"/>
                <a:gd name="T6" fmla="*/ 18 w 60"/>
                <a:gd name="T7" fmla="*/ 6 h 60"/>
                <a:gd name="T8" fmla="*/ 6 w 60"/>
                <a:gd name="T9" fmla="*/ 41 h 60"/>
              </a:gdLst>
              <a:ahLst/>
              <a:cxnLst>
                <a:cxn ang="0">
                  <a:pos x="T0" y="T1"/>
                </a:cxn>
                <a:cxn ang="0">
                  <a:pos x="T2" y="T3"/>
                </a:cxn>
                <a:cxn ang="0">
                  <a:pos x="T4" y="T5"/>
                </a:cxn>
                <a:cxn ang="0">
                  <a:pos x="T6" y="T7"/>
                </a:cxn>
                <a:cxn ang="0">
                  <a:pos x="T8" y="T9"/>
                </a:cxn>
              </a:cxnLst>
              <a:rect l="0" t="0" r="r" b="b"/>
              <a:pathLst>
                <a:path w="60" h="60">
                  <a:moveTo>
                    <a:pt x="6" y="41"/>
                  </a:moveTo>
                  <a:cubicBezTo>
                    <a:pt x="12" y="55"/>
                    <a:pt x="28" y="60"/>
                    <a:pt x="41" y="54"/>
                  </a:cubicBezTo>
                  <a:cubicBezTo>
                    <a:pt x="54" y="48"/>
                    <a:pt x="60" y="32"/>
                    <a:pt x="54" y="19"/>
                  </a:cubicBezTo>
                  <a:cubicBezTo>
                    <a:pt x="47" y="5"/>
                    <a:pt x="32" y="0"/>
                    <a:pt x="18" y="6"/>
                  </a:cubicBezTo>
                  <a:cubicBezTo>
                    <a:pt x="5" y="12"/>
                    <a:pt x="0" y="28"/>
                    <a:pt x="6" y="41"/>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44" name="Freeform 75"/>
            <p:cNvSpPr>
              <a:spLocks/>
            </p:cNvSpPr>
            <p:nvPr userDrawn="1"/>
          </p:nvSpPr>
          <p:spPr bwMode="gray">
            <a:xfrm>
              <a:off x="9932988" y="4719638"/>
              <a:ext cx="1179513" cy="1587500"/>
            </a:xfrm>
            <a:custGeom>
              <a:avLst/>
              <a:gdLst>
                <a:gd name="T0" fmla="*/ 142 w 743"/>
                <a:gd name="T1" fmla="*/ 0 h 1000"/>
                <a:gd name="T2" fmla="*/ 743 w 743"/>
                <a:gd name="T3" fmla="*/ 907 h 1000"/>
                <a:gd name="T4" fmla="*/ 599 w 743"/>
                <a:gd name="T5" fmla="*/ 1000 h 1000"/>
                <a:gd name="T6" fmla="*/ 0 w 743"/>
                <a:gd name="T7" fmla="*/ 94 h 1000"/>
                <a:gd name="T8" fmla="*/ 142 w 743"/>
                <a:gd name="T9" fmla="*/ 0 h 1000"/>
              </a:gdLst>
              <a:ahLst/>
              <a:cxnLst>
                <a:cxn ang="0">
                  <a:pos x="T0" y="T1"/>
                </a:cxn>
                <a:cxn ang="0">
                  <a:pos x="T2" y="T3"/>
                </a:cxn>
                <a:cxn ang="0">
                  <a:pos x="T4" y="T5"/>
                </a:cxn>
                <a:cxn ang="0">
                  <a:pos x="T6" y="T7"/>
                </a:cxn>
                <a:cxn ang="0">
                  <a:pos x="T8" y="T9"/>
                </a:cxn>
              </a:cxnLst>
              <a:rect l="0" t="0" r="r" b="b"/>
              <a:pathLst>
                <a:path w="743" h="1000">
                  <a:moveTo>
                    <a:pt x="142" y="0"/>
                  </a:moveTo>
                  <a:lnTo>
                    <a:pt x="743" y="907"/>
                  </a:lnTo>
                  <a:lnTo>
                    <a:pt x="599" y="1000"/>
                  </a:lnTo>
                  <a:lnTo>
                    <a:pt x="0" y="94"/>
                  </a:lnTo>
                  <a:lnTo>
                    <a:pt x="142"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45" name="Freeform 76"/>
            <p:cNvSpPr>
              <a:spLocks/>
            </p:cNvSpPr>
            <p:nvPr userDrawn="1"/>
          </p:nvSpPr>
          <p:spPr bwMode="gray">
            <a:xfrm>
              <a:off x="10506076" y="5421313"/>
              <a:ext cx="739775" cy="496888"/>
            </a:xfrm>
            <a:custGeom>
              <a:avLst/>
              <a:gdLst>
                <a:gd name="T0" fmla="*/ 23 w 410"/>
                <a:gd name="T1" fmla="*/ 0 h 277"/>
                <a:gd name="T2" fmla="*/ 160 w 410"/>
                <a:gd name="T3" fmla="*/ 20 h 277"/>
                <a:gd name="T4" fmla="*/ 378 w 410"/>
                <a:gd name="T5" fmla="*/ 89 h 277"/>
                <a:gd name="T6" fmla="*/ 332 w 410"/>
                <a:gd name="T7" fmla="*/ 269 h 277"/>
                <a:gd name="T8" fmla="*/ 161 w 410"/>
                <a:gd name="T9" fmla="*/ 101 h 277"/>
                <a:gd name="T10" fmla="*/ 105 w 410"/>
                <a:gd name="T11" fmla="*/ 88 h 277"/>
                <a:gd name="T12" fmla="*/ 23 w 410"/>
                <a:gd name="T13" fmla="*/ 0 h 277"/>
              </a:gdLst>
              <a:ahLst/>
              <a:cxnLst>
                <a:cxn ang="0">
                  <a:pos x="T0" y="T1"/>
                </a:cxn>
                <a:cxn ang="0">
                  <a:pos x="T2" y="T3"/>
                </a:cxn>
                <a:cxn ang="0">
                  <a:pos x="T4" y="T5"/>
                </a:cxn>
                <a:cxn ang="0">
                  <a:pos x="T6" y="T7"/>
                </a:cxn>
                <a:cxn ang="0">
                  <a:pos x="T8" y="T9"/>
                </a:cxn>
                <a:cxn ang="0">
                  <a:pos x="T10" y="T11"/>
                </a:cxn>
                <a:cxn ang="0">
                  <a:pos x="T12" y="T13"/>
                </a:cxn>
              </a:cxnLst>
              <a:rect l="0" t="0" r="r" b="b"/>
              <a:pathLst>
                <a:path w="410" h="277">
                  <a:moveTo>
                    <a:pt x="23" y="0"/>
                  </a:moveTo>
                  <a:cubicBezTo>
                    <a:pt x="101" y="20"/>
                    <a:pt x="160" y="20"/>
                    <a:pt x="160" y="20"/>
                  </a:cubicBezTo>
                  <a:cubicBezTo>
                    <a:pt x="378" y="89"/>
                    <a:pt x="378" y="89"/>
                    <a:pt x="378" y="89"/>
                  </a:cubicBezTo>
                  <a:cubicBezTo>
                    <a:pt x="378" y="89"/>
                    <a:pt x="410" y="277"/>
                    <a:pt x="332" y="269"/>
                  </a:cubicBezTo>
                  <a:cubicBezTo>
                    <a:pt x="254" y="260"/>
                    <a:pt x="161" y="101"/>
                    <a:pt x="161" y="101"/>
                  </a:cubicBezTo>
                  <a:cubicBezTo>
                    <a:pt x="161" y="101"/>
                    <a:pt x="130" y="88"/>
                    <a:pt x="105" y="88"/>
                  </a:cubicBezTo>
                  <a:cubicBezTo>
                    <a:pt x="36" y="96"/>
                    <a:pt x="0" y="30"/>
                    <a:pt x="23" y="0"/>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46" name="Freeform 77"/>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47" name="Freeform 78"/>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48" name="Freeform 79"/>
            <p:cNvSpPr>
              <a:spLocks/>
            </p:cNvSpPr>
            <p:nvPr userDrawn="1"/>
          </p:nvSpPr>
          <p:spPr bwMode="gray">
            <a:xfrm>
              <a:off x="11279191" y="5591948"/>
              <a:ext cx="409572" cy="58265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49" name="Freeform 80"/>
            <p:cNvSpPr>
              <a:spLocks/>
            </p:cNvSpPr>
            <p:nvPr userDrawn="1"/>
          </p:nvSpPr>
          <p:spPr bwMode="gray">
            <a:xfrm>
              <a:off x="11291888" y="5602288"/>
              <a:ext cx="368300" cy="56197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50" name="Freeform 81"/>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51" name="Freeform 82"/>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52" name="Freeform 83"/>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close/>
                </a:path>
              </a:pathLst>
            </a:custGeom>
            <a:solidFill>
              <a:srgbClr val="5737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53" name="Freeform 84"/>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54" name="Freeform 85"/>
            <p:cNvSpPr>
              <a:spLocks/>
            </p:cNvSpPr>
            <p:nvPr userDrawn="1"/>
          </p:nvSpPr>
          <p:spPr bwMode="gray">
            <a:xfrm>
              <a:off x="11294610" y="5905501"/>
              <a:ext cx="362859" cy="258762"/>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close/>
                </a:path>
              </a:pathLst>
            </a:custGeom>
            <a:solidFill>
              <a:srgbClr val="0E6F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55" name="Freeform 86"/>
            <p:cNvSpPr>
              <a:spLocks/>
            </p:cNvSpPr>
            <p:nvPr userDrawn="1"/>
          </p:nvSpPr>
          <p:spPr bwMode="gray">
            <a:xfrm>
              <a:off x="11291888" y="5905500"/>
              <a:ext cx="368300" cy="258763"/>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56" name="Freeform 87"/>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F8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57" name="Freeform 88"/>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58" name="Freeform 89"/>
            <p:cNvSpPr>
              <a:spLocks/>
            </p:cNvSpPr>
            <p:nvPr userDrawn="1"/>
          </p:nvSpPr>
          <p:spPr bwMode="gray">
            <a:xfrm>
              <a:off x="9871076" y="3697288"/>
              <a:ext cx="849313" cy="573088"/>
            </a:xfrm>
            <a:custGeom>
              <a:avLst/>
              <a:gdLst>
                <a:gd name="T0" fmla="*/ 0 w 470"/>
                <a:gd name="T1" fmla="*/ 134 h 319"/>
                <a:gd name="T2" fmla="*/ 42 w 470"/>
                <a:gd name="T3" fmla="*/ 197 h 319"/>
                <a:gd name="T4" fmla="*/ 147 w 470"/>
                <a:gd name="T5" fmla="*/ 123 h 319"/>
                <a:gd name="T6" fmla="*/ 221 w 470"/>
                <a:gd name="T7" fmla="*/ 270 h 319"/>
                <a:gd name="T8" fmla="*/ 300 w 470"/>
                <a:gd name="T9" fmla="*/ 319 h 319"/>
                <a:gd name="T10" fmla="*/ 427 w 470"/>
                <a:gd name="T11" fmla="*/ 174 h 319"/>
                <a:gd name="T12" fmla="*/ 470 w 470"/>
                <a:gd name="T13" fmla="*/ 171 h 319"/>
                <a:gd name="T14" fmla="*/ 468 w 470"/>
                <a:gd name="T15" fmla="*/ 2 h 319"/>
                <a:gd name="T16" fmla="*/ 312 w 470"/>
                <a:gd name="T17" fmla="*/ 30 h 319"/>
                <a:gd name="T18" fmla="*/ 127 w 470"/>
                <a:gd name="T19" fmla="*/ 20 h 319"/>
                <a:gd name="T20" fmla="*/ 0 w 470"/>
                <a:gd name="T21" fmla="*/ 134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0" h="319">
                  <a:moveTo>
                    <a:pt x="0" y="134"/>
                  </a:moveTo>
                  <a:cubicBezTo>
                    <a:pt x="0" y="134"/>
                    <a:pt x="13" y="192"/>
                    <a:pt x="42" y="197"/>
                  </a:cubicBezTo>
                  <a:cubicBezTo>
                    <a:pt x="68" y="201"/>
                    <a:pt x="146" y="130"/>
                    <a:pt x="147" y="123"/>
                  </a:cubicBezTo>
                  <a:cubicBezTo>
                    <a:pt x="261" y="161"/>
                    <a:pt x="221" y="270"/>
                    <a:pt x="221" y="270"/>
                  </a:cubicBezTo>
                  <a:cubicBezTo>
                    <a:pt x="221" y="270"/>
                    <a:pt x="227" y="279"/>
                    <a:pt x="300" y="319"/>
                  </a:cubicBezTo>
                  <a:cubicBezTo>
                    <a:pt x="440" y="276"/>
                    <a:pt x="427" y="174"/>
                    <a:pt x="427" y="174"/>
                  </a:cubicBezTo>
                  <a:cubicBezTo>
                    <a:pt x="470" y="171"/>
                    <a:pt x="470" y="171"/>
                    <a:pt x="470" y="171"/>
                  </a:cubicBezTo>
                  <a:cubicBezTo>
                    <a:pt x="468" y="2"/>
                    <a:pt x="468" y="2"/>
                    <a:pt x="468" y="2"/>
                  </a:cubicBezTo>
                  <a:cubicBezTo>
                    <a:pt x="312" y="30"/>
                    <a:pt x="312" y="30"/>
                    <a:pt x="312" y="30"/>
                  </a:cubicBezTo>
                  <a:cubicBezTo>
                    <a:pt x="312" y="30"/>
                    <a:pt x="145" y="0"/>
                    <a:pt x="127" y="20"/>
                  </a:cubicBezTo>
                  <a:cubicBezTo>
                    <a:pt x="116" y="33"/>
                    <a:pt x="0" y="134"/>
                    <a:pt x="0" y="134"/>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59" name="Freeform 90"/>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60" name="Freeform 91"/>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61" name="Freeform 92"/>
            <p:cNvSpPr>
              <a:spLocks/>
            </p:cNvSpPr>
            <p:nvPr userDrawn="1"/>
          </p:nvSpPr>
          <p:spPr bwMode="gray">
            <a:xfrm>
              <a:off x="10188576" y="3733800"/>
              <a:ext cx="176213" cy="254000"/>
            </a:xfrm>
            <a:custGeom>
              <a:avLst/>
              <a:gdLst>
                <a:gd name="T0" fmla="*/ 31 w 97"/>
                <a:gd name="T1" fmla="*/ 142 h 142"/>
                <a:gd name="T2" fmla="*/ 97 w 97"/>
                <a:gd name="T3" fmla="*/ 4 h 142"/>
                <a:gd name="T4" fmla="*/ 72 w 97"/>
                <a:gd name="T5" fmla="*/ 0 h 142"/>
                <a:gd name="T6" fmla="*/ 3 w 97"/>
                <a:gd name="T7" fmla="*/ 118 h 142"/>
                <a:gd name="T8" fmla="*/ 31 w 97"/>
                <a:gd name="T9" fmla="*/ 142 h 142"/>
              </a:gdLst>
              <a:ahLst/>
              <a:cxnLst>
                <a:cxn ang="0">
                  <a:pos x="T0" y="T1"/>
                </a:cxn>
                <a:cxn ang="0">
                  <a:pos x="T2" y="T3"/>
                </a:cxn>
                <a:cxn ang="0">
                  <a:pos x="T4" y="T5"/>
                </a:cxn>
                <a:cxn ang="0">
                  <a:pos x="T6" y="T7"/>
                </a:cxn>
                <a:cxn ang="0">
                  <a:pos x="T8" y="T9"/>
                </a:cxn>
              </a:cxnLst>
              <a:rect l="0" t="0" r="r" b="b"/>
              <a:pathLst>
                <a:path w="97" h="142">
                  <a:moveTo>
                    <a:pt x="31" y="142"/>
                  </a:moveTo>
                  <a:cubicBezTo>
                    <a:pt x="97" y="4"/>
                    <a:pt x="97" y="4"/>
                    <a:pt x="97" y="4"/>
                  </a:cubicBezTo>
                  <a:cubicBezTo>
                    <a:pt x="90" y="2"/>
                    <a:pt x="81" y="1"/>
                    <a:pt x="72" y="0"/>
                  </a:cubicBezTo>
                  <a:cubicBezTo>
                    <a:pt x="72" y="0"/>
                    <a:pt x="0" y="115"/>
                    <a:pt x="3" y="118"/>
                  </a:cubicBezTo>
                  <a:cubicBezTo>
                    <a:pt x="15" y="125"/>
                    <a:pt x="24" y="134"/>
                    <a:pt x="31" y="142"/>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62" name="Freeform 93"/>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63" name="Freeform 94"/>
            <p:cNvSpPr>
              <a:spLocks/>
            </p:cNvSpPr>
            <p:nvPr userDrawn="1"/>
          </p:nvSpPr>
          <p:spPr bwMode="gray">
            <a:xfrm>
              <a:off x="9872663" y="3540125"/>
              <a:ext cx="525463" cy="860425"/>
            </a:xfrm>
            <a:custGeom>
              <a:avLst/>
              <a:gdLst>
                <a:gd name="T0" fmla="*/ 331 w 331"/>
                <a:gd name="T1" fmla="*/ 29 h 542"/>
                <a:gd name="T2" fmla="*/ 295 w 331"/>
                <a:gd name="T3" fmla="*/ 10 h 542"/>
                <a:gd name="T4" fmla="*/ 277 w 331"/>
                <a:gd name="T5" fmla="*/ 0 h 542"/>
                <a:gd name="T6" fmla="*/ 0 w 331"/>
                <a:gd name="T7" fmla="*/ 513 h 542"/>
                <a:gd name="T8" fmla="*/ 19 w 331"/>
                <a:gd name="T9" fmla="*/ 523 h 542"/>
                <a:gd name="T10" fmla="*/ 55 w 331"/>
                <a:gd name="T11" fmla="*/ 542 h 542"/>
                <a:gd name="T12" fmla="*/ 331 w 331"/>
                <a:gd name="T13" fmla="*/ 29 h 542"/>
              </a:gdLst>
              <a:ahLst/>
              <a:cxnLst>
                <a:cxn ang="0">
                  <a:pos x="T0" y="T1"/>
                </a:cxn>
                <a:cxn ang="0">
                  <a:pos x="T2" y="T3"/>
                </a:cxn>
                <a:cxn ang="0">
                  <a:pos x="T4" y="T5"/>
                </a:cxn>
                <a:cxn ang="0">
                  <a:pos x="T6" y="T7"/>
                </a:cxn>
                <a:cxn ang="0">
                  <a:pos x="T8" y="T9"/>
                </a:cxn>
                <a:cxn ang="0">
                  <a:pos x="T10" y="T11"/>
                </a:cxn>
                <a:cxn ang="0">
                  <a:pos x="T12" y="T13"/>
                </a:cxn>
              </a:cxnLst>
              <a:rect l="0" t="0" r="r" b="b"/>
              <a:pathLst>
                <a:path w="331" h="542">
                  <a:moveTo>
                    <a:pt x="331" y="29"/>
                  </a:moveTo>
                  <a:lnTo>
                    <a:pt x="295" y="10"/>
                  </a:lnTo>
                  <a:lnTo>
                    <a:pt x="277" y="0"/>
                  </a:lnTo>
                  <a:lnTo>
                    <a:pt x="0" y="513"/>
                  </a:lnTo>
                  <a:lnTo>
                    <a:pt x="19" y="523"/>
                  </a:lnTo>
                  <a:lnTo>
                    <a:pt x="55" y="542"/>
                  </a:lnTo>
                  <a:lnTo>
                    <a:pt x="331" y="29"/>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64" name="Freeform 95"/>
            <p:cNvSpPr>
              <a:spLocks/>
            </p:cNvSpPr>
            <p:nvPr userDrawn="1"/>
          </p:nvSpPr>
          <p:spPr bwMode="gray">
            <a:xfrm>
              <a:off x="9869488" y="4354513"/>
              <a:ext cx="90488" cy="111125"/>
            </a:xfrm>
            <a:custGeom>
              <a:avLst/>
              <a:gdLst>
                <a:gd name="T0" fmla="*/ 2 w 57"/>
                <a:gd name="T1" fmla="*/ 0 h 70"/>
                <a:gd name="T2" fmla="*/ 0 w 57"/>
                <a:gd name="T3" fmla="*/ 70 h 70"/>
                <a:gd name="T4" fmla="*/ 57 w 57"/>
                <a:gd name="T5" fmla="*/ 29 h 70"/>
                <a:gd name="T6" fmla="*/ 2 w 57"/>
                <a:gd name="T7" fmla="*/ 0 h 70"/>
              </a:gdLst>
              <a:ahLst/>
              <a:cxnLst>
                <a:cxn ang="0">
                  <a:pos x="T0" y="T1"/>
                </a:cxn>
                <a:cxn ang="0">
                  <a:pos x="T2" y="T3"/>
                </a:cxn>
                <a:cxn ang="0">
                  <a:pos x="T4" y="T5"/>
                </a:cxn>
                <a:cxn ang="0">
                  <a:pos x="T6" y="T7"/>
                </a:cxn>
              </a:cxnLst>
              <a:rect l="0" t="0" r="r" b="b"/>
              <a:pathLst>
                <a:path w="57" h="70">
                  <a:moveTo>
                    <a:pt x="2" y="0"/>
                  </a:moveTo>
                  <a:lnTo>
                    <a:pt x="0" y="70"/>
                  </a:lnTo>
                  <a:lnTo>
                    <a:pt x="57" y="29"/>
                  </a:lnTo>
                  <a:lnTo>
                    <a:pt x="2"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65" name="Freeform 96"/>
            <p:cNvSpPr>
              <a:spLocks/>
            </p:cNvSpPr>
            <p:nvPr userDrawn="1"/>
          </p:nvSpPr>
          <p:spPr bwMode="gray">
            <a:xfrm>
              <a:off x="9869488" y="4410075"/>
              <a:ext cx="46038" cy="55563"/>
            </a:xfrm>
            <a:custGeom>
              <a:avLst/>
              <a:gdLst>
                <a:gd name="T0" fmla="*/ 29 w 29"/>
                <a:gd name="T1" fmla="*/ 15 h 35"/>
                <a:gd name="T2" fmla="*/ 0 w 29"/>
                <a:gd name="T3" fmla="*/ 35 h 35"/>
                <a:gd name="T4" fmla="*/ 1 w 29"/>
                <a:gd name="T5" fmla="*/ 0 h 35"/>
                <a:gd name="T6" fmla="*/ 29 w 29"/>
                <a:gd name="T7" fmla="*/ 15 h 35"/>
              </a:gdLst>
              <a:ahLst/>
              <a:cxnLst>
                <a:cxn ang="0">
                  <a:pos x="T0" y="T1"/>
                </a:cxn>
                <a:cxn ang="0">
                  <a:pos x="T2" y="T3"/>
                </a:cxn>
                <a:cxn ang="0">
                  <a:pos x="T4" y="T5"/>
                </a:cxn>
                <a:cxn ang="0">
                  <a:pos x="T6" y="T7"/>
                </a:cxn>
              </a:cxnLst>
              <a:rect l="0" t="0" r="r" b="b"/>
              <a:pathLst>
                <a:path w="29" h="35">
                  <a:moveTo>
                    <a:pt x="29" y="15"/>
                  </a:moveTo>
                  <a:lnTo>
                    <a:pt x="0" y="35"/>
                  </a:lnTo>
                  <a:lnTo>
                    <a:pt x="1" y="0"/>
                  </a:lnTo>
                  <a:lnTo>
                    <a:pt x="29" y="15"/>
                  </a:lnTo>
                  <a:close/>
                </a:path>
              </a:pathLst>
            </a:custGeom>
            <a:solidFill>
              <a:srgbClr val="798C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66" name="Freeform 97"/>
            <p:cNvSpPr>
              <a:spLocks/>
            </p:cNvSpPr>
            <p:nvPr userDrawn="1"/>
          </p:nvSpPr>
          <p:spPr bwMode="gray">
            <a:xfrm>
              <a:off x="10340976" y="3521075"/>
              <a:ext cx="76200" cy="65088"/>
            </a:xfrm>
            <a:custGeom>
              <a:avLst/>
              <a:gdLst>
                <a:gd name="T0" fmla="*/ 13 w 48"/>
                <a:gd name="T1" fmla="*/ 0 h 41"/>
                <a:gd name="T2" fmla="*/ 0 w 48"/>
                <a:gd name="T3" fmla="*/ 22 h 41"/>
                <a:gd name="T4" fmla="*/ 36 w 48"/>
                <a:gd name="T5" fmla="*/ 41 h 41"/>
                <a:gd name="T6" fmla="*/ 48 w 48"/>
                <a:gd name="T7" fmla="*/ 19 h 41"/>
                <a:gd name="T8" fmla="*/ 13 w 48"/>
                <a:gd name="T9" fmla="*/ 0 h 41"/>
              </a:gdLst>
              <a:ahLst/>
              <a:cxnLst>
                <a:cxn ang="0">
                  <a:pos x="T0" y="T1"/>
                </a:cxn>
                <a:cxn ang="0">
                  <a:pos x="T2" y="T3"/>
                </a:cxn>
                <a:cxn ang="0">
                  <a:pos x="T4" y="T5"/>
                </a:cxn>
                <a:cxn ang="0">
                  <a:pos x="T6" y="T7"/>
                </a:cxn>
                <a:cxn ang="0">
                  <a:pos x="T8" y="T9"/>
                </a:cxn>
              </a:cxnLst>
              <a:rect l="0" t="0" r="r" b="b"/>
              <a:pathLst>
                <a:path w="48" h="41">
                  <a:moveTo>
                    <a:pt x="13" y="0"/>
                  </a:moveTo>
                  <a:lnTo>
                    <a:pt x="0" y="22"/>
                  </a:lnTo>
                  <a:lnTo>
                    <a:pt x="36" y="41"/>
                  </a:lnTo>
                  <a:lnTo>
                    <a:pt x="48" y="19"/>
                  </a:lnTo>
                  <a:lnTo>
                    <a:pt x="13"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67" name="Freeform 98"/>
            <p:cNvSpPr>
              <a:spLocks/>
            </p:cNvSpPr>
            <p:nvPr userDrawn="1"/>
          </p:nvSpPr>
          <p:spPr bwMode="gray">
            <a:xfrm>
              <a:off x="10312401" y="3505200"/>
              <a:ext cx="49213" cy="50800"/>
            </a:xfrm>
            <a:custGeom>
              <a:avLst/>
              <a:gdLst>
                <a:gd name="T0" fmla="*/ 31 w 31"/>
                <a:gd name="T1" fmla="*/ 10 h 32"/>
                <a:gd name="T2" fmla="*/ 18 w 31"/>
                <a:gd name="T3" fmla="*/ 32 h 32"/>
                <a:gd name="T4" fmla="*/ 0 w 31"/>
                <a:gd name="T5" fmla="*/ 22 h 32"/>
                <a:gd name="T6" fmla="*/ 12 w 31"/>
                <a:gd name="T7" fmla="*/ 0 h 32"/>
                <a:gd name="T8" fmla="*/ 31 w 31"/>
                <a:gd name="T9" fmla="*/ 10 h 32"/>
              </a:gdLst>
              <a:ahLst/>
              <a:cxnLst>
                <a:cxn ang="0">
                  <a:pos x="T0" y="T1"/>
                </a:cxn>
                <a:cxn ang="0">
                  <a:pos x="T2" y="T3"/>
                </a:cxn>
                <a:cxn ang="0">
                  <a:pos x="T4" y="T5"/>
                </a:cxn>
                <a:cxn ang="0">
                  <a:pos x="T6" y="T7"/>
                </a:cxn>
                <a:cxn ang="0">
                  <a:pos x="T8" y="T9"/>
                </a:cxn>
              </a:cxnLst>
              <a:rect l="0" t="0" r="r" b="b"/>
              <a:pathLst>
                <a:path w="31" h="32">
                  <a:moveTo>
                    <a:pt x="31" y="10"/>
                  </a:moveTo>
                  <a:lnTo>
                    <a:pt x="18" y="32"/>
                  </a:lnTo>
                  <a:lnTo>
                    <a:pt x="0" y="22"/>
                  </a:lnTo>
                  <a:lnTo>
                    <a:pt x="12" y="0"/>
                  </a:lnTo>
                  <a:lnTo>
                    <a:pt x="31" y="1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68" name="Freeform 99"/>
            <p:cNvSpPr>
              <a:spLocks/>
            </p:cNvSpPr>
            <p:nvPr userDrawn="1"/>
          </p:nvSpPr>
          <p:spPr bwMode="gray">
            <a:xfrm>
              <a:off x="10328276" y="3449638"/>
              <a:ext cx="117475" cy="106363"/>
            </a:xfrm>
            <a:custGeom>
              <a:avLst/>
              <a:gdLst>
                <a:gd name="T0" fmla="*/ 63 w 65"/>
                <a:gd name="T1" fmla="*/ 31 h 59"/>
                <a:gd name="T2" fmla="*/ 60 w 65"/>
                <a:gd name="T3" fmla="*/ 21 h 59"/>
                <a:gd name="T4" fmla="*/ 42 w 65"/>
                <a:gd name="T5" fmla="*/ 11 h 59"/>
                <a:gd name="T6" fmla="*/ 35 w 65"/>
                <a:gd name="T7" fmla="*/ 7 h 59"/>
                <a:gd name="T8" fmla="*/ 28 w 65"/>
                <a:gd name="T9" fmla="*/ 3 h 59"/>
                <a:gd name="T10" fmla="*/ 26 w 65"/>
                <a:gd name="T11" fmla="*/ 2 h 59"/>
                <a:gd name="T12" fmla="*/ 15 w 65"/>
                <a:gd name="T13" fmla="*/ 6 h 59"/>
                <a:gd name="T14" fmla="*/ 0 w 65"/>
                <a:gd name="T15" fmla="*/ 33 h 59"/>
                <a:gd name="T16" fmla="*/ 16 w 65"/>
                <a:gd name="T17" fmla="*/ 42 h 59"/>
                <a:gd name="T18" fmla="*/ 48 w 65"/>
                <a:gd name="T19" fmla="*/ 59 h 59"/>
                <a:gd name="T20" fmla="*/ 63 w 65"/>
                <a:gd name="T21" fmla="*/ 31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 h="59">
                  <a:moveTo>
                    <a:pt x="63" y="31"/>
                  </a:moveTo>
                  <a:cubicBezTo>
                    <a:pt x="65" y="27"/>
                    <a:pt x="64" y="23"/>
                    <a:pt x="60" y="21"/>
                  </a:cubicBezTo>
                  <a:cubicBezTo>
                    <a:pt x="42" y="11"/>
                    <a:pt x="42" y="11"/>
                    <a:pt x="42" y="11"/>
                  </a:cubicBezTo>
                  <a:cubicBezTo>
                    <a:pt x="40" y="10"/>
                    <a:pt x="37" y="9"/>
                    <a:pt x="35" y="7"/>
                  </a:cubicBezTo>
                  <a:cubicBezTo>
                    <a:pt x="32" y="6"/>
                    <a:pt x="30" y="5"/>
                    <a:pt x="28" y="3"/>
                  </a:cubicBezTo>
                  <a:cubicBezTo>
                    <a:pt x="26" y="2"/>
                    <a:pt x="26" y="2"/>
                    <a:pt x="26" y="2"/>
                  </a:cubicBezTo>
                  <a:cubicBezTo>
                    <a:pt x="22" y="0"/>
                    <a:pt x="17" y="2"/>
                    <a:pt x="15" y="6"/>
                  </a:cubicBezTo>
                  <a:cubicBezTo>
                    <a:pt x="0" y="33"/>
                    <a:pt x="0" y="33"/>
                    <a:pt x="0" y="33"/>
                  </a:cubicBezTo>
                  <a:cubicBezTo>
                    <a:pt x="16" y="42"/>
                    <a:pt x="16" y="42"/>
                    <a:pt x="16" y="42"/>
                  </a:cubicBezTo>
                  <a:cubicBezTo>
                    <a:pt x="48" y="59"/>
                    <a:pt x="48" y="59"/>
                    <a:pt x="48" y="59"/>
                  </a:cubicBezTo>
                  <a:lnTo>
                    <a:pt x="63" y="31"/>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69" name="Freeform 100"/>
            <p:cNvSpPr>
              <a:spLocks/>
            </p:cNvSpPr>
            <p:nvPr userDrawn="1"/>
          </p:nvSpPr>
          <p:spPr bwMode="gray">
            <a:xfrm>
              <a:off x="10328276" y="3449638"/>
              <a:ext cx="63500" cy="74613"/>
            </a:xfrm>
            <a:custGeom>
              <a:avLst/>
              <a:gdLst>
                <a:gd name="T0" fmla="*/ 16 w 35"/>
                <a:gd name="T1" fmla="*/ 42 h 42"/>
                <a:gd name="T2" fmla="*/ 35 w 35"/>
                <a:gd name="T3" fmla="*/ 7 h 42"/>
                <a:gd name="T4" fmla="*/ 28 w 35"/>
                <a:gd name="T5" fmla="*/ 3 h 42"/>
                <a:gd name="T6" fmla="*/ 26 w 35"/>
                <a:gd name="T7" fmla="*/ 2 h 42"/>
                <a:gd name="T8" fmla="*/ 15 w 35"/>
                <a:gd name="T9" fmla="*/ 6 h 42"/>
                <a:gd name="T10" fmla="*/ 0 w 35"/>
                <a:gd name="T11" fmla="*/ 33 h 42"/>
                <a:gd name="T12" fmla="*/ 16 w 35"/>
                <a:gd name="T13" fmla="*/ 42 h 42"/>
              </a:gdLst>
              <a:ahLst/>
              <a:cxnLst>
                <a:cxn ang="0">
                  <a:pos x="T0" y="T1"/>
                </a:cxn>
                <a:cxn ang="0">
                  <a:pos x="T2" y="T3"/>
                </a:cxn>
                <a:cxn ang="0">
                  <a:pos x="T4" y="T5"/>
                </a:cxn>
                <a:cxn ang="0">
                  <a:pos x="T6" y="T7"/>
                </a:cxn>
                <a:cxn ang="0">
                  <a:pos x="T8" y="T9"/>
                </a:cxn>
                <a:cxn ang="0">
                  <a:pos x="T10" y="T11"/>
                </a:cxn>
                <a:cxn ang="0">
                  <a:pos x="T12" y="T13"/>
                </a:cxn>
              </a:cxnLst>
              <a:rect l="0" t="0" r="r" b="b"/>
              <a:pathLst>
                <a:path w="35" h="42">
                  <a:moveTo>
                    <a:pt x="16" y="42"/>
                  </a:moveTo>
                  <a:cubicBezTo>
                    <a:pt x="35" y="7"/>
                    <a:pt x="35" y="7"/>
                    <a:pt x="35" y="7"/>
                  </a:cubicBezTo>
                  <a:cubicBezTo>
                    <a:pt x="32" y="6"/>
                    <a:pt x="30" y="5"/>
                    <a:pt x="28" y="3"/>
                  </a:cubicBezTo>
                  <a:cubicBezTo>
                    <a:pt x="26" y="2"/>
                    <a:pt x="26" y="2"/>
                    <a:pt x="26" y="2"/>
                  </a:cubicBezTo>
                  <a:cubicBezTo>
                    <a:pt x="22" y="0"/>
                    <a:pt x="17" y="2"/>
                    <a:pt x="15" y="6"/>
                  </a:cubicBezTo>
                  <a:cubicBezTo>
                    <a:pt x="0" y="33"/>
                    <a:pt x="0" y="33"/>
                    <a:pt x="0" y="33"/>
                  </a:cubicBezTo>
                  <a:lnTo>
                    <a:pt x="16" y="42"/>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70" name="Freeform 101"/>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71" name="Freeform 102"/>
            <p:cNvSpPr>
              <a:spLocks/>
            </p:cNvSpPr>
            <p:nvPr userDrawn="1"/>
          </p:nvSpPr>
          <p:spPr bwMode="gray">
            <a:xfrm>
              <a:off x="9855201" y="3914775"/>
              <a:ext cx="155575" cy="368300"/>
            </a:xfrm>
            <a:custGeom>
              <a:avLst/>
              <a:gdLst>
                <a:gd name="T0" fmla="*/ 56 w 86"/>
                <a:gd name="T1" fmla="*/ 203 h 205"/>
                <a:gd name="T2" fmla="*/ 21 w 86"/>
                <a:gd name="T3" fmla="*/ 175 h 205"/>
                <a:gd name="T4" fmla="*/ 2 w 86"/>
                <a:gd name="T5" fmla="*/ 37 h 205"/>
                <a:gd name="T6" fmla="*/ 30 w 86"/>
                <a:gd name="T7" fmla="*/ 2 h 205"/>
                <a:gd name="T8" fmla="*/ 65 w 86"/>
                <a:gd name="T9" fmla="*/ 30 h 205"/>
                <a:gd name="T10" fmla="*/ 84 w 86"/>
                <a:gd name="T11" fmla="*/ 168 h 205"/>
                <a:gd name="T12" fmla="*/ 56 w 86"/>
                <a:gd name="T13" fmla="*/ 203 h 205"/>
              </a:gdLst>
              <a:ahLst/>
              <a:cxnLst>
                <a:cxn ang="0">
                  <a:pos x="T0" y="T1"/>
                </a:cxn>
                <a:cxn ang="0">
                  <a:pos x="T2" y="T3"/>
                </a:cxn>
                <a:cxn ang="0">
                  <a:pos x="T4" y="T5"/>
                </a:cxn>
                <a:cxn ang="0">
                  <a:pos x="T6" y="T7"/>
                </a:cxn>
                <a:cxn ang="0">
                  <a:pos x="T8" y="T9"/>
                </a:cxn>
                <a:cxn ang="0">
                  <a:pos x="T10" y="T11"/>
                </a:cxn>
                <a:cxn ang="0">
                  <a:pos x="T12" y="T13"/>
                </a:cxn>
              </a:cxnLst>
              <a:rect l="0" t="0" r="r" b="b"/>
              <a:pathLst>
                <a:path w="86" h="205">
                  <a:moveTo>
                    <a:pt x="56" y="203"/>
                  </a:moveTo>
                  <a:cubicBezTo>
                    <a:pt x="38" y="205"/>
                    <a:pt x="23" y="193"/>
                    <a:pt x="21" y="175"/>
                  </a:cubicBezTo>
                  <a:cubicBezTo>
                    <a:pt x="2" y="37"/>
                    <a:pt x="2" y="37"/>
                    <a:pt x="2" y="37"/>
                  </a:cubicBezTo>
                  <a:cubicBezTo>
                    <a:pt x="0" y="20"/>
                    <a:pt x="12" y="4"/>
                    <a:pt x="30" y="2"/>
                  </a:cubicBezTo>
                  <a:cubicBezTo>
                    <a:pt x="47" y="0"/>
                    <a:pt x="63" y="13"/>
                    <a:pt x="65" y="30"/>
                  </a:cubicBezTo>
                  <a:cubicBezTo>
                    <a:pt x="84" y="168"/>
                    <a:pt x="84" y="168"/>
                    <a:pt x="84" y="168"/>
                  </a:cubicBezTo>
                  <a:cubicBezTo>
                    <a:pt x="86" y="186"/>
                    <a:pt x="73" y="201"/>
                    <a:pt x="56" y="203"/>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72" name="Freeform 103"/>
            <p:cNvSpPr>
              <a:spLocks/>
            </p:cNvSpPr>
            <p:nvPr userDrawn="1"/>
          </p:nvSpPr>
          <p:spPr bwMode="gray">
            <a:xfrm>
              <a:off x="9996488" y="4116388"/>
              <a:ext cx="479425" cy="258763"/>
            </a:xfrm>
            <a:custGeom>
              <a:avLst/>
              <a:gdLst>
                <a:gd name="T0" fmla="*/ 6 w 266"/>
                <a:gd name="T1" fmla="*/ 109 h 144"/>
                <a:gd name="T2" fmla="*/ 35 w 266"/>
                <a:gd name="T3" fmla="*/ 58 h 144"/>
                <a:gd name="T4" fmla="*/ 209 w 266"/>
                <a:gd name="T5" fmla="*/ 6 h 144"/>
                <a:gd name="T6" fmla="*/ 260 w 266"/>
                <a:gd name="T7" fmla="*/ 35 h 144"/>
                <a:gd name="T8" fmla="*/ 231 w 266"/>
                <a:gd name="T9" fmla="*/ 86 h 144"/>
                <a:gd name="T10" fmla="*/ 57 w 266"/>
                <a:gd name="T11" fmla="*/ 138 h 144"/>
                <a:gd name="T12" fmla="*/ 6 w 266"/>
                <a:gd name="T13" fmla="*/ 109 h 144"/>
              </a:gdLst>
              <a:ahLst/>
              <a:cxnLst>
                <a:cxn ang="0">
                  <a:pos x="T0" y="T1"/>
                </a:cxn>
                <a:cxn ang="0">
                  <a:pos x="T2" y="T3"/>
                </a:cxn>
                <a:cxn ang="0">
                  <a:pos x="T4" y="T5"/>
                </a:cxn>
                <a:cxn ang="0">
                  <a:pos x="T6" y="T7"/>
                </a:cxn>
                <a:cxn ang="0">
                  <a:pos x="T8" y="T9"/>
                </a:cxn>
                <a:cxn ang="0">
                  <a:pos x="T10" y="T11"/>
                </a:cxn>
                <a:cxn ang="0">
                  <a:pos x="T12" y="T13"/>
                </a:cxn>
              </a:cxnLst>
              <a:rect l="0" t="0" r="r" b="b"/>
              <a:pathLst>
                <a:path w="266" h="144">
                  <a:moveTo>
                    <a:pt x="6" y="109"/>
                  </a:moveTo>
                  <a:cubicBezTo>
                    <a:pt x="0" y="87"/>
                    <a:pt x="13" y="64"/>
                    <a:pt x="35" y="58"/>
                  </a:cubicBezTo>
                  <a:cubicBezTo>
                    <a:pt x="209" y="6"/>
                    <a:pt x="209" y="6"/>
                    <a:pt x="209" y="6"/>
                  </a:cubicBezTo>
                  <a:cubicBezTo>
                    <a:pt x="231" y="0"/>
                    <a:pt x="254" y="13"/>
                    <a:pt x="260" y="35"/>
                  </a:cubicBezTo>
                  <a:cubicBezTo>
                    <a:pt x="266" y="57"/>
                    <a:pt x="253" y="79"/>
                    <a:pt x="231" y="86"/>
                  </a:cubicBezTo>
                  <a:cubicBezTo>
                    <a:pt x="57" y="138"/>
                    <a:pt x="57" y="138"/>
                    <a:pt x="57" y="138"/>
                  </a:cubicBezTo>
                  <a:cubicBezTo>
                    <a:pt x="35" y="144"/>
                    <a:pt x="12" y="131"/>
                    <a:pt x="6" y="109"/>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73" name="Freeform 104"/>
            <p:cNvSpPr>
              <a:spLocks/>
            </p:cNvSpPr>
            <p:nvPr userDrawn="1"/>
          </p:nvSpPr>
          <p:spPr bwMode="gray">
            <a:xfrm>
              <a:off x="10028238" y="4011613"/>
              <a:ext cx="627063" cy="358775"/>
            </a:xfrm>
            <a:custGeom>
              <a:avLst/>
              <a:gdLst>
                <a:gd name="T0" fmla="*/ 120 w 347"/>
                <a:gd name="T1" fmla="*/ 151 h 200"/>
                <a:gd name="T2" fmla="*/ 0 w 347"/>
                <a:gd name="T3" fmla="*/ 187 h 200"/>
                <a:gd name="T4" fmla="*/ 39 w 347"/>
                <a:gd name="T5" fmla="*/ 196 h 200"/>
                <a:gd name="T6" fmla="*/ 213 w 347"/>
                <a:gd name="T7" fmla="*/ 144 h 200"/>
                <a:gd name="T8" fmla="*/ 340 w 347"/>
                <a:gd name="T9" fmla="*/ 0 h 200"/>
                <a:gd name="T10" fmla="*/ 120 w 347"/>
                <a:gd name="T11" fmla="*/ 151 h 200"/>
              </a:gdLst>
              <a:ahLst/>
              <a:cxnLst>
                <a:cxn ang="0">
                  <a:pos x="T0" y="T1"/>
                </a:cxn>
                <a:cxn ang="0">
                  <a:pos x="T2" y="T3"/>
                </a:cxn>
                <a:cxn ang="0">
                  <a:pos x="T4" y="T5"/>
                </a:cxn>
                <a:cxn ang="0">
                  <a:pos x="T6" y="T7"/>
                </a:cxn>
                <a:cxn ang="0">
                  <a:pos x="T8" y="T9"/>
                </a:cxn>
                <a:cxn ang="0">
                  <a:pos x="T10" y="T11"/>
                </a:cxn>
              </a:cxnLst>
              <a:rect l="0" t="0" r="r" b="b"/>
              <a:pathLst>
                <a:path w="347" h="200">
                  <a:moveTo>
                    <a:pt x="120" y="151"/>
                  </a:moveTo>
                  <a:cubicBezTo>
                    <a:pt x="0" y="187"/>
                    <a:pt x="0" y="187"/>
                    <a:pt x="0" y="187"/>
                  </a:cubicBezTo>
                  <a:cubicBezTo>
                    <a:pt x="10" y="196"/>
                    <a:pt x="25" y="200"/>
                    <a:pt x="39" y="196"/>
                  </a:cubicBezTo>
                  <a:cubicBezTo>
                    <a:pt x="213" y="144"/>
                    <a:pt x="213" y="144"/>
                    <a:pt x="213" y="144"/>
                  </a:cubicBezTo>
                  <a:cubicBezTo>
                    <a:pt x="347" y="103"/>
                    <a:pt x="341" y="8"/>
                    <a:pt x="340" y="0"/>
                  </a:cubicBezTo>
                  <a:cubicBezTo>
                    <a:pt x="340" y="0"/>
                    <a:pt x="321" y="97"/>
                    <a:pt x="120" y="151"/>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74" name="Freeform 105"/>
            <p:cNvSpPr>
              <a:spLocks/>
            </p:cNvSpPr>
            <p:nvPr userDrawn="1"/>
          </p:nvSpPr>
          <p:spPr bwMode="gray">
            <a:xfrm>
              <a:off x="10750551" y="3465513"/>
              <a:ext cx="938213" cy="588963"/>
            </a:xfrm>
            <a:custGeom>
              <a:avLst/>
              <a:gdLst>
                <a:gd name="T0" fmla="*/ 519 w 519"/>
                <a:gd name="T1" fmla="*/ 0 h 328"/>
                <a:gd name="T2" fmla="*/ 0 w 519"/>
                <a:gd name="T3" fmla="*/ 83 h 328"/>
                <a:gd name="T4" fmla="*/ 12 w 519"/>
                <a:gd name="T5" fmla="*/ 328 h 328"/>
                <a:gd name="T6" fmla="*/ 519 w 519"/>
                <a:gd name="T7" fmla="*/ 323 h 328"/>
                <a:gd name="T8" fmla="*/ 519 w 519"/>
                <a:gd name="T9" fmla="*/ 0 h 328"/>
              </a:gdLst>
              <a:ahLst/>
              <a:cxnLst>
                <a:cxn ang="0">
                  <a:pos x="T0" y="T1"/>
                </a:cxn>
                <a:cxn ang="0">
                  <a:pos x="T2" y="T3"/>
                </a:cxn>
                <a:cxn ang="0">
                  <a:pos x="T4" y="T5"/>
                </a:cxn>
                <a:cxn ang="0">
                  <a:pos x="T6" y="T7"/>
                </a:cxn>
                <a:cxn ang="0">
                  <a:pos x="T8" y="T9"/>
                </a:cxn>
              </a:cxnLst>
              <a:rect l="0" t="0" r="r" b="b"/>
              <a:pathLst>
                <a:path w="519" h="328">
                  <a:moveTo>
                    <a:pt x="519" y="0"/>
                  </a:moveTo>
                  <a:cubicBezTo>
                    <a:pt x="382" y="22"/>
                    <a:pt x="0" y="83"/>
                    <a:pt x="0" y="83"/>
                  </a:cubicBezTo>
                  <a:cubicBezTo>
                    <a:pt x="12" y="328"/>
                    <a:pt x="12" y="328"/>
                    <a:pt x="12" y="328"/>
                  </a:cubicBezTo>
                  <a:cubicBezTo>
                    <a:pt x="12" y="328"/>
                    <a:pt x="391" y="326"/>
                    <a:pt x="519" y="323"/>
                  </a:cubicBezTo>
                  <a:cubicBezTo>
                    <a:pt x="519" y="0"/>
                    <a:pt x="519" y="0"/>
                    <a:pt x="519" y="0"/>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75" name="Freeform 106"/>
            <p:cNvSpPr>
              <a:spLocks/>
            </p:cNvSpPr>
            <p:nvPr userDrawn="1"/>
          </p:nvSpPr>
          <p:spPr bwMode="gray">
            <a:xfrm>
              <a:off x="10898188" y="3973513"/>
              <a:ext cx="790575" cy="80963"/>
            </a:xfrm>
            <a:custGeom>
              <a:avLst/>
              <a:gdLst>
                <a:gd name="T0" fmla="*/ 437 w 437"/>
                <a:gd name="T1" fmla="*/ 0 h 45"/>
                <a:gd name="T2" fmla="*/ 437 w 437"/>
                <a:gd name="T3" fmla="*/ 0 h 45"/>
                <a:gd name="T4" fmla="*/ 437 w 437"/>
                <a:gd name="T5" fmla="*/ 40 h 45"/>
                <a:gd name="T6" fmla="*/ 0 w 437"/>
                <a:gd name="T7" fmla="*/ 45 h 45"/>
                <a:gd name="T8" fmla="*/ 0 w 437"/>
                <a:gd name="T9" fmla="*/ 45 h 45"/>
                <a:gd name="T10" fmla="*/ 437 w 437"/>
                <a:gd name="T11" fmla="*/ 43 h 45"/>
                <a:gd name="T12" fmla="*/ 437 w 437"/>
                <a:gd name="T13" fmla="*/ 0 h 45"/>
              </a:gdLst>
              <a:ahLst/>
              <a:cxnLst>
                <a:cxn ang="0">
                  <a:pos x="T0" y="T1"/>
                </a:cxn>
                <a:cxn ang="0">
                  <a:pos x="T2" y="T3"/>
                </a:cxn>
                <a:cxn ang="0">
                  <a:pos x="T4" y="T5"/>
                </a:cxn>
                <a:cxn ang="0">
                  <a:pos x="T6" y="T7"/>
                </a:cxn>
                <a:cxn ang="0">
                  <a:pos x="T8" y="T9"/>
                </a:cxn>
                <a:cxn ang="0">
                  <a:pos x="T10" y="T11"/>
                </a:cxn>
                <a:cxn ang="0">
                  <a:pos x="T12" y="T13"/>
                </a:cxn>
              </a:cxnLst>
              <a:rect l="0" t="0" r="r" b="b"/>
              <a:pathLst>
                <a:path w="437" h="45">
                  <a:moveTo>
                    <a:pt x="437" y="0"/>
                  </a:moveTo>
                  <a:cubicBezTo>
                    <a:pt x="437" y="0"/>
                    <a:pt x="437" y="0"/>
                    <a:pt x="437" y="0"/>
                  </a:cubicBezTo>
                  <a:cubicBezTo>
                    <a:pt x="437" y="40"/>
                    <a:pt x="437" y="40"/>
                    <a:pt x="437" y="40"/>
                  </a:cubicBezTo>
                  <a:cubicBezTo>
                    <a:pt x="344" y="42"/>
                    <a:pt x="116" y="44"/>
                    <a:pt x="0" y="45"/>
                  </a:cubicBezTo>
                  <a:cubicBezTo>
                    <a:pt x="0" y="45"/>
                    <a:pt x="0" y="45"/>
                    <a:pt x="0" y="45"/>
                  </a:cubicBezTo>
                  <a:cubicBezTo>
                    <a:pt x="437" y="43"/>
                    <a:pt x="437" y="43"/>
                    <a:pt x="437" y="43"/>
                  </a:cubicBezTo>
                  <a:cubicBezTo>
                    <a:pt x="437" y="0"/>
                    <a:pt x="437" y="0"/>
                    <a:pt x="437" y="0"/>
                  </a:cubicBezTo>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76" name="Freeform 107"/>
            <p:cNvSpPr>
              <a:spLocks/>
            </p:cNvSpPr>
            <p:nvPr userDrawn="1"/>
          </p:nvSpPr>
          <p:spPr bwMode="gray">
            <a:xfrm>
              <a:off x="10804526" y="4054475"/>
              <a:ext cx="93663" cy="0"/>
            </a:xfrm>
            <a:custGeom>
              <a:avLst/>
              <a:gdLst>
                <a:gd name="T0" fmla="*/ 52 w 52"/>
                <a:gd name="T1" fmla="*/ 0 w 52"/>
                <a:gd name="T2" fmla="*/ 0 w 52"/>
                <a:gd name="T3" fmla="*/ 52 w 52"/>
                <a:gd name="T4" fmla="*/ 52 w 52"/>
              </a:gdLst>
              <a:ahLst/>
              <a:cxnLst>
                <a:cxn ang="0">
                  <a:pos x="T0" y="0"/>
                </a:cxn>
                <a:cxn ang="0">
                  <a:pos x="T1" y="0"/>
                </a:cxn>
                <a:cxn ang="0">
                  <a:pos x="T2" y="0"/>
                </a:cxn>
                <a:cxn ang="0">
                  <a:pos x="T3" y="0"/>
                </a:cxn>
                <a:cxn ang="0">
                  <a:pos x="T4" y="0"/>
                </a:cxn>
              </a:cxnLst>
              <a:rect l="0" t="0" r="r" b="b"/>
              <a:pathLst>
                <a:path w="52">
                  <a:moveTo>
                    <a:pt x="52" y="0"/>
                  </a:moveTo>
                  <a:cubicBezTo>
                    <a:pt x="30" y="0"/>
                    <a:pt x="12" y="0"/>
                    <a:pt x="0" y="0"/>
                  </a:cubicBezTo>
                  <a:cubicBezTo>
                    <a:pt x="0" y="0"/>
                    <a:pt x="0" y="0"/>
                    <a:pt x="0" y="0"/>
                  </a:cubicBezTo>
                  <a:cubicBezTo>
                    <a:pt x="52" y="0"/>
                    <a:pt x="52" y="0"/>
                    <a:pt x="52" y="0"/>
                  </a:cubicBezTo>
                  <a:cubicBezTo>
                    <a:pt x="52" y="0"/>
                    <a:pt x="52" y="0"/>
                    <a:pt x="52" y="0"/>
                  </a:cubicBezTo>
                </a:path>
              </a:pathLst>
            </a:custGeom>
            <a:solidFill>
              <a:srgbClr val="A7C2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77" name="Freeform 108"/>
            <p:cNvSpPr>
              <a:spLocks/>
            </p:cNvSpPr>
            <p:nvPr userDrawn="1"/>
          </p:nvSpPr>
          <p:spPr bwMode="gray">
            <a:xfrm>
              <a:off x="10771188" y="4025900"/>
              <a:ext cx="33338" cy="28575"/>
            </a:xfrm>
            <a:custGeom>
              <a:avLst/>
              <a:gdLst>
                <a:gd name="T0" fmla="*/ 0 w 19"/>
                <a:gd name="T1" fmla="*/ 0 h 16"/>
                <a:gd name="T2" fmla="*/ 0 w 19"/>
                <a:gd name="T3" fmla="*/ 0 h 16"/>
                <a:gd name="T4" fmla="*/ 1 w 19"/>
                <a:gd name="T5" fmla="*/ 16 h 16"/>
                <a:gd name="T6" fmla="*/ 19 w 19"/>
                <a:gd name="T7" fmla="*/ 16 h 16"/>
                <a:gd name="T8" fmla="*/ 19 w 19"/>
                <a:gd name="T9" fmla="*/ 16 h 16"/>
                <a:gd name="T10" fmla="*/ 1 w 19"/>
                <a:gd name="T11" fmla="*/ 16 h 16"/>
                <a:gd name="T12" fmla="*/ 0 w 19"/>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19" h="16">
                  <a:moveTo>
                    <a:pt x="0" y="0"/>
                  </a:moveTo>
                  <a:cubicBezTo>
                    <a:pt x="0" y="0"/>
                    <a:pt x="0" y="0"/>
                    <a:pt x="0" y="0"/>
                  </a:cubicBezTo>
                  <a:cubicBezTo>
                    <a:pt x="1" y="16"/>
                    <a:pt x="1" y="16"/>
                    <a:pt x="1" y="16"/>
                  </a:cubicBezTo>
                  <a:cubicBezTo>
                    <a:pt x="19" y="16"/>
                    <a:pt x="19" y="16"/>
                    <a:pt x="19" y="16"/>
                  </a:cubicBezTo>
                  <a:cubicBezTo>
                    <a:pt x="19" y="16"/>
                    <a:pt x="19" y="16"/>
                    <a:pt x="19" y="16"/>
                  </a:cubicBezTo>
                  <a:cubicBezTo>
                    <a:pt x="7" y="16"/>
                    <a:pt x="1" y="16"/>
                    <a:pt x="1" y="16"/>
                  </a:cubicBezTo>
                  <a:cubicBezTo>
                    <a:pt x="0" y="0"/>
                    <a:pt x="0" y="0"/>
                    <a:pt x="0" y="0"/>
                  </a:cubicBezTo>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78" name="Rectangle 109"/>
            <p:cNvSpPr>
              <a:spLocks noChangeArrowheads="1"/>
            </p:cNvSpPr>
            <p:nvPr userDrawn="1"/>
          </p:nvSpPr>
          <p:spPr bwMode="gray">
            <a:xfrm>
              <a:off x="10771188" y="3998913"/>
              <a:ext cx="1588" cy="26988"/>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79" name="Rectangle 110"/>
            <p:cNvSpPr>
              <a:spLocks noChangeArrowheads="1"/>
            </p:cNvSpPr>
            <p:nvPr userDrawn="1"/>
          </p:nvSpPr>
          <p:spPr bwMode="gray">
            <a:xfrm>
              <a:off x="10771188" y="3998913"/>
              <a:ext cx="1588" cy="2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80" name="Freeform 111"/>
            <p:cNvSpPr>
              <a:spLocks/>
            </p:cNvSpPr>
            <p:nvPr userDrawn="1"/>
          </p:nvSpPr>
          <p:spPr bwMode="gray">
            <a:xfrm>
              <a:off x="10771188" y="3973513"/>
              <a:ext cx="917575" cy="80963"/>
            </a:xfrm>
            <a:custGeom>
              <a:avLst/>
              <a:gdLst>
                <a:gd name="T0" fmla="*/ 508 w 508"/>
                <a:gd name="T1" fmla="*/ 0 h 45"/>
                <a:gd name="T2" fmla="*/ 0 w 508"/>
                <a:gd name="T3" fmla="*/ 14 h 45"/>
                <a:gd name="T4" fmla="*/ 0 w 508"/>
                <a:gd name="T5" fmla="*/ 29 h 45"/>
                <a:gd name="T6" fmla="*/ 1 w 508"/>
                <a:gd name="T7" fmla="*/ 45 h 45"/>
                <a:gd name="T8" fmla="*/ 19 w 508"/>
                <a:gd name="T9" fmla="*/ 45 h 45"/>
                <a:gd name="T10" fmla="*/ 71 w 508"/>
                <a:gd name="T11" fmla="*/ 45 h 45"/>
                <a:gd name="T12" fmla="*/ 508 w 508"/>
                <a:gd name="T13" fmla="*/ 40 h 45"/>
                <a:gd name="T14" fmla="*/ 508 w 508"/>
                <a:gd name="T15" fmla="*/ 0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8" h="45">
                  <a:moveTo>
                    <a:pt x="508" y="0"/>
                  </a:moveTo>
                  <a:cubicBezTo>
                    <a:pt x="0" y="14"/>
                    <a:pt x="0" y="14"/>
                    <a:pt x="0" y="14"/>
                  </a:cubicBezTo>
                  <a:cubicBezTo>
                    <a:pt x="0" y="29"/>
                    <a:pt x="0" y="29"/>
                    <a:pt x="0" y="29"/>
                  </a:cubicBezTo>
                  <a:cubicBezTo>
                    <a:pt x="1" y="45"/>
                    <a:pt x="1" y="45"/>
                    <a:pt x="1" y="45"/>
                  </a:cubicBezTo>
                  <a:cubicBezTo>
                    <a:pt x="1" y="45"/>
                    <a:pt x="7" y="45"/>
                    <a:pt x="19" y="45"/>
                  </a:cubicBezTo>
                  <a:cubicBezTo>
                    <a:pt x="31" y="45"/>
                    <a:pt x="49" y="45"/>
                    <a:pt x="71" y="45"/>
                  </a:cubicBezTo>
                  <a:cubicBezTo>
                    <a:pt x="187" y="44"/>
                    <a:pt x="415" y="42"/>
                    <a:pt x="508" y="40"/>
                  </a:cubicBezTo>
                  <a:cubicBezTo>
                    <a:pt x="508" y="0"/>
                    <a:pt x="508" y="0"/>
                    <a:pt x="508"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81" name="Freeform 112"/>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close/>
                  <a:moveTo>
                    <a:pt x="297" y="136"/>
                  </a:moveTo>
                  <a:lnTo>
                    <a:pt x="605" y="243"/>
                  </a:lnTo>
                  <a:lnTo>
                    <a:pt x="190" y="443"/>
                  </a:lnTo>
                  <a:lnTo>
                    <a:pt x="297" y="136"/>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82" name="Freeform 113"/>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moveTo>
                    <a:pt x="297" y="136"/>
                  </a:moveTo>
                  <a:lnTo>
                    <a:pt x="605" y="243"/>
                  </a:lnTo>
                  <a:lnTo>
                    <a:pt x="190" y="443"/>
                  </a:lnTo>
                  <a:lnTo>
                    <a:pt x="297" y="13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83" name="Freeform 114"/>
            <p:cNvSpPr>
              <a:spLocks/>
            </p:cNvSpPr>
            <p:nvPr userDrawn="1"/>
          </p:nvSpPr>
          <p:spPr bwMode="gray">
            <a:xfrm>
              <a:off x="8405813" y="4202113"/>
              <a:ext cx="52388" cy="58738"/>
            </a:xfrm>
            <a:custGeom>
              <a:avLst/>
              <a:gdLst>
                <a:gd name="T0" fmla="*/ 33 w 33"/>
                <a:gd name="T1" fmla="*/ 28 h 37"/>
                <a:gd name="T2" fmla="*/ 13 w 33"/>
                <a:gd name="T3" fmla="*/ 37 h 37"/>
                <a:gd name="T4" fmla="*/ 0 w 33"/>
                <a:gd name="T5" fmla="*/ 9 h 37"/>
                <a:gd name="T6" fmla="*/ 18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8"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84" name="Freeform 115"/>
            <p:cNvSpPr>
              <a:spLocks/>
            </p:cNvSpPr>
            <p:nvPr userDrawn="1"/>
          </p:nvSpPr>
          <p:spPr bwMode="gray">
            <a:xfrm>
              <a:off x="8464551" y="417353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85" name="Freeform 116"/>
            <p:cNvSpPr>
              <a:spLocks/>
            </p:cNvSpPr>
            <p:nvPr userDrawn="1"/>
          </p:nvSpPr>
          <p:spPr bwMode="gray">
            <a:xfrm>
              <a:off x="8526463" y="41449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86" name="Freeform 117"/>
            <p:cNvSpPr>
              <a:spLocks/>
            </p:cNvSpPr>
            <p:nvPr userDrawn="1"/>
          </p:nvSpPr>
          <p:spPr bwMode="gray">
            <a:xfrm>
              <a:off x="8585201" y="4116388"/>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87" name="Freeform 118"/>
            <p:cNvSpPr>
              <a:spLocks/>
            </p:cNvSpPr>
            <p:nvPr userDrawn="1"/>
          </p:nvSpPr>
          <p:spPr bwMode="gray">
            <a:xfrm>
              <a:off x="8645526" y="4084638"/>
              <a:ext cx="52388" cy="61913"/>
            </a:xfrm>
            <a:custGeom>
              <a:avLst/>
              <a:gdLst>
                <a:gd name="T0" fmla="*/ 33 w 33"/>
                <a:gd name="T1" fmla="*/ 30 h 39"/>
                <a:gd name="T2" fmla="*/ 14 w 33"/>
                <a:gd name="T3" fmla="*/ 39 h 39"/>
                <a:gd name="T4" fmla="*/ 0 w 33"/>
                <a:gd name="T5" fmla="*/ 9 h 39"/>
                <a:gd name="T6" fmla="*/ 19 w 33"/>
                <a:gd name="T7" fmla="*/ 0 h 39"/>
                <a:gd name="T8" fmla="*/ 33 w 33"/>
                <a:gd name="T9" fmla="*/ 30 h 39"/>
              </a:gdLst>
              <a:ahLst/>
              <a:cxnLst>
                <a:cxn ang="0">
                  <a:pos x="T0" y="T1"/>
                </a:cxn>
                <a:cxn ang="0">
                  <a:pos x="T2" y="T3"/>
                </a:cxn>
                <a:cxn ang="0">
                  <a:pos x="T4" y="T5"/>
                </a:cxn>
                <a:cxn ang="0">
                  <a:pos x="T6" y="T7"/>
                </a:cxn>
                <a:cxn ang="0">
                  <a:pos x="T8" y="T9"/>
                </a:cxn>
              </a:cxnLst>
              <a:rect l="0" t="0" r="r" b="b"/>
              <a:pathLst>
                <a:path w="33" h="39">
                  <a:moveTo>
                    <a:pt x="33" y="30"/>
                  </a:moveTo>
                  <a:lnTo>
                    <a:pt x="14" y="39"/>
                  </a:lnTo>
                  <a:lnTo>
                    <a:pt x="0" y="9"/>
                  </a:lnTo>
                  <a:lnTo>
                    <a:pt x="19" y="0"/>
                  </a:lnTo>
                  <a:lnTo>
                    <a:pt x="33" y="3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88" name="Freeform 119"/>
            <p:cNvSpPr>
              <a:spLocks/>
            </p:cNvSpPr>
            <p:nvPr userDrawn="1"/>
          </p:nvSpPr>
          <p:spPr bwMode="gray">
            <a:xfrm>
              <a:off x="8707438" y="4056063"/>
              <a:ext cx="49213" cy="60325"/>
            </a:xfrm>
            <a:custGeom>
              <a:avLst/>
              <a:gdLst>
                <a:gd name="T0" fmla="*/ 31 w 31"/>
                <a:gd name="T1" fmla="*/ 29 h 38"/>
                <a:gd name="T2" fmla="*/ 13 w 31"/>
                <a:gd name="T3" fmla="*/ 38 h 38"/>
                <a:gd name="T4" fmla="*/ 0 w 31"/>
                <a:gd name="T5" fmla="*/ 9 h 38"/>
                <a:gd name="T6" fmla="*/ 18 w 31"/>
                <a:gd name="T7" fmla="*/ 0 h 38"/>
                <a:gd name="T8" fmla="*/ 31 w 31"/>
                <a:gd name="T9" fmla="*/ 29 h 38"/>
              </a:gdLst>
              <a:ahLst/>
              <a:cxnLst>
                <a:cxn ang="0">
                  <a:pos x="T0" y="T1"/>
                </a:cxn>
                <a:cxn ang="0">
                  <a:pos x="T2" y="T3"/>
                </a:cxn>
                <a:cxn ang="0">
                  <a:pos x="T4" y="T5"/>
                </a:cxn>
                <a:cxn ang="0">
                  <a:pos x="T6" y="T7"/>
                </a:cxn>
                <a:cxn ang="0">
                  <a:pos x="T8" y="T9"/>
                </a:cxn>
              </a:cxnLst>
              <a:rect l="0" t="0" r="r" b="b"/>
              <a:pathLst>
                <a:path w="31" h="38">
                  <a:moveTo>
                    <a:pt x="31" y="29"/>
                  </a:moveTo>
                  <a:lnTo>
                    <a:pt x="13" y="38"/>
                  </a:lnTo>
                  <a:lnTo>
                    <a:pt x="0" y="9"/>
                  </a:lnTo>
                  <a:lnTo>
                    <a:pt x="18" y="0"/>
                  </a:lnTo>
                  <a:lnTo>
                    <a:pt x="31"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89" name="Freeform 120"/>
            <p:cNvSpPr>
              <a:spLocks/>
            </p:cNvSpPr>
            <p:nvPr userDrawn="1"/>
          </p:nvSpPr>
          <p:spPr bwMode="gray">
            <a:xfrm>
              <a:off x="8766176" y="4027488"/>
              <a:ext cx="52388" cy="60325"/>
            </a:xfrm>
            <a:custGeom>
              <a:avLst/>
              <a:gdLst>
                <a:gd name="T0" fmla="*/ 33 w 33"/>
                <a:gd name="T1" fmla="*/ 28 h 38"/>
                <a:gd name="T2" fmla="*/ 14 w 33"/>
                <a:gd name="T3" fmla="*/ 38 h 38"/>
                <a:gd name="T4" fmla="*/ 0 w 33"/>
                <a:gd name="T5" fmla="*/ 9 h 38"/>
                <a:gd name="T6" fmla="*/ 18 w 33"/>
                <a:gd name="T7" fmla="*/ 0 h 38"/>
                <a:gd name="T8" fmla="*/ 33 w 33"/>
                <a:gd name="T9" fmla="*/ 28 h 38"/>
              </a:gdLst>
              <a:ahLst/>
              <a:cxnLst>
                <a:cxn ang="0">
                  <a:pos x="T0" y="T1"/>
                </a:cxn>
                <a:cxn ang="0">
                  <a:pos x="T2" y="T3"/>
                </a:cxn>
                <a:cxn ang="0">
                  <a:pos x="T4" y="T5"/>
                </a:cxn>
                <a:cxn ang="0">
                  <a:pos x="T6" y="T7"/>
                </a:cxn>
                <a:cxn ang="0">
                  <a:pos x="T8" y="T9"/>
                </a:cxn>
              </a:cxnLst>
              <a:rect l="0" t="0" r="r" b="b"/>
              <a:pathLst>
                <a:path w="33" h="38">
                  <a:moveTo>
                    <a:pt x="33" y="28"/>
                  </a:moveTo>
                  <a:lnTo>
                    <a:pt x="14" y="38"/>
                  </a:lnTo>
                  <a:lnTo>
                    <a:pt x="0" y="9"/>
                  </a:lnTo>
                  <a:lnTo>
                    <a:pt x="18"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90" name="Freeform 121"/>
            <p:cNvSpPr>
              <a:spLocks/>
            </p:cNvSpPr>
            <p:nvPr userDrawn="1"/>
          </p:nvSpPr>
          <p:spPr bwMode="gray">
            <a:xfrm>
              <a:off x="8826501" y="3998913"/>
              <a:ext cx="52388" cy="58738"/>
            </a:xfrm>
            <a:custGeom>
              <a:avLst/>
              <a:gdLst>
                <a:gd name="T0" fmla="*/ 33 w 33"/>
                <a:gd name="T1" fmla="*/ 28 h 37"/>
                <a:gd name="T2" fmla="*/ 13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9"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91" name="Freeform 122"/>
            <p:cNvSpPr>
              <a:spLocks/>
            </p:cNvSpPr>
            <p:nvPr userDrawn="1"/>
          </p:nvSpPr>
          <p:spPr bwMode="gray">
            <a:xfrm>
              <a:off x="8886826" y="3970338"/>
              <a:ext cx="50800" cy="58738"/>
            </a:xfrm>
            <a:custGeom>
              <a:avLst/>
              <a:gdLst>
                <a:gd name="T0" fmla="*/ 32 w 32"/>
                <a:gd name="T1" fmla="*/ 28 h 37"/>
                <a:gd name="T2" fmla="*/ 14 w 32"/>
                <a:gd name="T3" fmla="*/ 37 h 37"/>
                <a:gd name="T4" fmla="*/ 0 w 32"/>
                <a:gd name="T5" fmla="*/ 9 h 37"/>
                <a:gd name="T6" fmla="*/ 19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9"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92" name="Freeform 123"/>
            <p:cNvSpPr>
              <a:spLocks/>
            </p:cNvSpPr>
            <p:nvPr userDrawn="1"/>
          </p:nvSpPr>
          <p:spPr bwMode="gray">
            <a:xfrm>
              <a:off x="8947151" y="39417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93" name="Freeform 124"/>
            <p:cNvSpPr>
              <a:spLocks/>
            </p:cNvSpPr>
            <p:nvPr userDrawn="1"/>
          </p:nvSpPr>
          <p:spPr bwMode="gray">
            <a:xfrm>
              <a:off x="9005888" y="3913188"/>
              <a:ext cx="52388" cy="58738"/>
            </a:xfrm>
            <a:custGeom>
              <a:avLst/>
              <a:gdLst>
                <a:gd name="T0" fmla="*/ 33 w 33"/>
                <a:gd name="T1" fmla="*/ 28 h 37"/>
                <a:gd name="T2" fmla="*/ 14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94" name="Freeform 125"/>
            <p:cNvSpPr>
              <a:spLocks/>
            </p:cNvSpPr>
            <p:nvPr userDrawn="1"/>
          </p:nvSpPr>
          <p:spPr bwMode="gray">
            <a:xfrm>
              <a:off x="9067801" y="3883025"/>
              <a:ext cx="50800" cy="60325"/>
            </a:xfrm>
            <a:custGeom>
              <a:avLst/>
              <a:gdLst>
                <a:gd name="T0" fmla="*/ 32 w 32"/>
                <a:gd name="T1" fmla="*/ 29 h 38"/>
                <a:gd name="T2" fmla="*/ 14 w 32"/>
                <a:gd name="T3" fmla="*/ 38 h 38"/>
                <a:gd name="T4" fmla="*/ 0 w 32"/>
                <a:gd name="T5" fmla="*/ 9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9"/>
                  </a:lnTo>
                  <a:lnTo>
                    <a:pt x="18" y="0"/>
                  </a:lnTo>
                  <a:lnTo>
                    <a:pt x="32"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95" name="Freeform 126"/>
            <p:cNvSpPr>
              <a:spLocks/>
            </p:cNvSpPr>
            <p:nvPr userDrawn="1"/>
          </p:nvSpPr>
          <p:spPr bwMode="gray">
            <a:xfrm>
              <a:off x="9128126" y="3852863"/>
              <a:ext cx="50800" cy="60325"/>
            </a:xfrm>
            <a:custGeom>
              <a:avLst/>
              <a:gdLst>
                <a:gd name="T0" fmla="*/ 32 w 32"/>
                <a:gd name="T1" fmla="*/ 29 h 38"/>
                <a:gd name="T2" fmla="*/ 13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3" y="38"/>
                  </a:lnTo>
                  <a:lnTo>
                    <a:pt x="0" y="10"/>
                  </a:lnTo>
                  <a:lnTo>
                    <a:pt x="18" y="0"/>
                  </a:lnTo>
                  <a:lnTo>
                    <a:pt x="32"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96" name="Freeform 127"/>
            <p:cNvSpPr>
              <a:spLocks/>
            </p:cNvSpPr>
            <p:nvPr userDrawn="1"/>
          </p:nvSpPr>
          <p:spPr bwMode="gray">
            <a:xfrm>
              <a:off x="9186863" y="3824288"/>
              <a:ext cx="52388" cy="60325"/>
            </a:xfrm>
            <a:custGeom>
              <a:avLst/>
              <a:gdLst>
                <a:gd name="T0" fmla="*/ 33 w 33"/>
                <a:gd name="T1" fmla="*/ 29 h 38"/>
                <a:gd name="T2" fmla="*/ 14 w 33"/>
                <a:gd name="T3" fmla="*/ 38 h 38"/>
                <a:gd name="T4" fmla="*/ 0 w 33"/>
                <a:gd name="T5" fmla="*/ 9 h 38"/>
                <a:gd name="T6" fmla="*/ 20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4" y="38"/>
                  </a:lnTo>
                  <a:lnTo>
                    <a:pt x="0" y="9"/>
                  </a:lnTo>
                  <a:lnTo>
                    <a:pt x="20" y="0"/>
                  </a:lnTo>
                  <a:lnTo>
                    <a:pt x="33"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97" name="Freeform 128"/>
            <p:cNvSpPr>
              <a:spLocks/>
            </p:cNvSpPr>
            <p:nvPr userDrawn="1"/>
          </p:nvSpPr>
          <p:spPr bwMode="gray">
            <a:xfrm>
              <a:off x="9247188" y="3795713"/>
              <a:ext cx="52388" cy="60325"/>
            </a:xfrm>
            <a:custGeom>
              <a:avLst/>
              <a:gdLst>
                <a:gd name="T0" fmla="*/ 33 w 33"/>
                <a:gd name="T1" fmla="*/ 29 h 38"/>
                <a:gd name="T2" fmla="*/ 15 w 33"/>
                <a:gd name="T3" fmla="*/ 38 h 38"/>
                <a:gd name="T4" fmla="*/ 0 w 33"/>
                <a:gd name="T5" fmla="*/ 9 h 38"/>
                <a:gd name="T6" fmla="*/ 19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5" y="38"/>
                  </a:lnTo>
                  <a:lnTo>
                    <a:pt x="0" y="9"/>
                  </a:lnTo>
                  <a:lnTo>
                    <a:pt x="19" y="0"/>
                  </a:lnTo>
                  <a:lnTo>
                    <a:pt x="33"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98" name="Freeform 129"/>
            <p:cNvSpPr>
              <a:spLocks/>
            </p:cNvSpPr>
            <p:nvPr userDrawn="1"/>
          </p:nvSpPr>
          <p:spPr bwMode="gray">
            <a:xfrm>
              <a:off x="9307513" y="3767138"/>
              <a:ext cx="50800" cy="60325"/>
            </a:xfrm>
            <a:custGeom>
              <a:avLst/>
              <a:gdLst>
                <a:gd name="T0" fmla="*/ 32 w 32"/>
                <a:gd name="T1" fmla="*/ 28 h 38"/>
                <a:gd name="T2" fmla="*/ 14 w 32"/>
                <a:gd name="T3" fmla="*/ 38 h 38"/>
                <a:gd name="T4" fmla="*/ 0 w 32"/>
                <a:gd name="T5" fmla="*/ 9 h 38"/>
                <a:gd name="T6" fmla="*/ 19 w 32"/>
                <a:gd name="T7" fmla="*/ 0 h 38"/>
                <a:gd name="T8" fmla="*/ 32 w 32"/>
                <a:gd name="T9" fmla="*/ 28 h 38"/>
              </a:gdLst>
              <a:ahLst/>
              <a:cxnLst>
                <a:cxn ang="0">
                  <a:pos x="T0" y="T1"/>
                </a:cxn>
                <a:cxn ang="0">
                  <a:pos x="T2" y="T3"/>
                </a:cxn>
                <a:cxn ang="0">
                  <a:pos x="T4" y="T5"/>
                </a:cxn>
                <a:cxn ang="0">
                  <a:pos x="T6" y="T7"/>
                </a:cxn>
                <a:cxn ang="0">
                  <a:pos x="T8" y="T9"/>
                </a:cxn>
              </a:cxnLst>
              <a:rect l="0" t="0" r="r" b="b"/>
              <a:pathLst>
                <a:path w="32" h="38">
                  <a:moveTo>
                    <a:pt x="32" y="28"/>
                  </a:moveTo>
                  <a:lnTo>
                    <a:pt x="14" y="38"/>
                  </a:lnTo>
                  <a:lnTo>
                    <a:pt x="0" y="9"/>
                  </a:lnTo>
                  <a:lnTo>
                    <a:pt x="19"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99" name="Freeform 130"/>
            <p:cNvSpPr>
              <a:spLocks/>
            </p:cNvSpPr>
            <p:nvPr userDrawn="1"/>
          </p:nvSpPr>
          <p:spPr bwMode="gray">
            <a:xfrm>
              <a:off x="9367838" y="3738563"/>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00" name="Freeform 131"/>
            <p:cNvSpPr>
              <a:spLocks/>
            </p:cNvSpPr>
            <p:nvPr userDrawn="1"/>
          </p:nvSpPr>
          <p:spPr bwMode="gray">
            <a:xfrm>
              <a:off x="9426576" y="370998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01" name="Freeform 132"/>
            <p:cNvSpPr>
              <a:spLocks/>
            </p:cNvSpPr>
            <p:nvPr userDrawn="1"/>
          </p:nvSpPr>
          <p:spPr bwMode="gray">
            <a:xfrm>
              <a:off x="9488488" y="3681413"/>
              <a:ext cx="50800" cy="58738"/>
            </a:xfrm>
            <a:custGeom>
              <a:avLst/>
              <a:gdLst>
                <a:gd name="T0" fmla="*/ 32 w 32"/>
                <a:gd name="T1" fmla="*/ 28 h 37"/>
                <a:gd name="T2" fmla="*/ 14 w 32"/>
                <a:gd name="T3" fmla="*/ 37 h 37"/>
                <a:gd name="T4" fmla="*/ 0 w 32"/>
                <a:gd name="T5" fmla="*/ 8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8"/>
                  </a:lnTo>
                  <a:lnTo>
                    <a:pt x="18"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02" name="Freeform 133"/>
            <p:cNvSpPr>
              <a:spLocks/>
            </p:cNvSpPr>
            <p:nvPr userDrawn="1"/>
          </p:nvSpPr>
          <p:spPr bwMode="gray">
            <a:xfrm>
              <a:off x="9548813" y="3651250"/>
              <a:ext cx="52388" cy="58738"/>
            </a:xfrm>
            <a:custGeom>
              <a:avLst/>
              <a:gdLst>
                <a:gd name="T0" fmla="*/ 33 w 33"/>
                <a:gd name="T1" fmla="*/ 29 h 37"/>
                <a:gd name="T2" fmla="*/ 13 w 33"/>
                <a:gd name="T3" fmla="*/ 37 h 37"/>
                <a:gd name="T4" fmla="*/ 0 w 33"/>
                <a:gd name="T5" fmla="*/ 9 h 37"/>
                <a:gd name="T6" fmla="*/ 18 w 33"/>
                <a:gd name="T7" fmla="*/ 0 h 37"/>
                <a:gd name="T8" fmla="*/ 33 w 33"/>
                <a:gd name="T9" fmla="*/ 29 h 37"/>
              </a:gdLst>
              <a:ahLst/>
              <a:cxnLst>
                <a:cxn ang="0">
                  <a:pos x="T0" y="T1"/>
                </a:cxn>
                <a:cxn ang="0">
                  <a:pos x="T2" y="T3"/>
                </a:cxn>
                <a:cxn ang="0">
                  <a:pos x="T4" y="T5"/>
                </a:cxn>
                <a:cxn ang="0">
                  <a:pos x="T6" y="T7"/>
                </a:cxn>
                <a:cxn ang="0">
                  <a:pos x="T8" y="T9"/>
                </a:cxn>
              </a:cxnLst>
              <a:rect l="0" t="0" r="r" b="b"/>
              <a:pathLst>
                <a:path w="33" h="37">
                  <a:moveTo>
                    <a:pt x="33" y="29"/>
                  </a:moveTo>
                  <a:lnTo>
                    <a:pt x="13" y="37"/>
                  </a:lnTo>
                  <a:lnTo>
                    <a:pt x="0" y="9"/>
                  </a:lnTo>
                  <a:lnTo>
                    <a:pt x="18" y="0"/>
                  </a:lnTo>
                  <a:lnTo>
                    <a:pt x="33"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03" name="Freeform 134"/>
            <p:cNvSpPr>
              <a:spLocks/>
            </p:cNvSpPr>
            <p:nvPr userDrawn="1"/>
          </p:nvSpPr>
          <p:spPr bwMode="gray">
            <a:xfrm>
              <a:off x="9607551" y="3622675"/>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04" name="Freeform 135"/>
            <p:cNvSpPr>
              <a:spLocks/>
            </p:cNvSpPr>
            <p:nvPr userDrawn="1"/>
          </p:nvSpPr>
          <p:spPr bwMode="gray">
            <a:xfrm>
              <a:off x="9669463" y="3592513"/>
              <a:ext cx="50800" cy="60325"/>
            </a:xfrm>
            <a:custGeom>
              <a:avLst/>
              <a:gdLst>
                <a:gd name="T0" fmla="*/ 32 w 32"/>
                <a:gd name="T1" fmla="*/ 29 h 38"/>
                <a:gd name="T2" fmla="*/ 14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10"/>
                  </a:lnTo>
                  <a:lnTo>
                    <a:pt x="18" y="0"/>
                  </a:lnTo>
                  <a:lnTo>
                    <a:pt x="32"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05" name="Freeform 136"/>
            <p:cNvSpPr>
              <a:spLocks/>
            </p:cNvSpPr>
            <p:nvPr userDrawn="1"/>
          </p:nvSpPr>
          <p:spPr bwMode="gray">
            <a:xfrm>
              <a:off x="8372476" y="3711575"/>
              <a:ext cx="1233488" cy="590550"/>
            </a:xfrm>
            <a:custGeom>
              <a:avLst/>
              <a:gdLst>
                <a:gd name="T0" fmla="*/ 5 w 777"/>
                <a:gd name="T1" fmla="*/ 372 h 372"/>
                <a:gd name="T2" fmla="*/ 0 w 777"/>
                <a:gd name="T3" fmla="*/ 363 h 372"/>
                <a:gd name="T4" fmla="*/ 752 w 777"/>
                <a:gd name="T5" fmla="*/ 0 h 372"/>
                <a:gd name="T6" fmla="*/ 777 w 777"/>
                <a:gd name="T7" fmla="*/ 0 h 372"/>
                <a:gd name="T8" fmla="*/ 5 w 777"/>
                <a:gd name="T9" fmla="*/ 372 h 372"/>
              </a:gdLst>
              <a:ahLst/>
              <a:cxnLst>
                <a:cxn ang="0">
                  <a:pos x="T0" y="T1"/>
                </a:cxn>
                <a:cxn ang="0">
                  <a:pos x="T2" y="T3"/>
                </a:cxn>
                <a:cxn ang="0">
                  <a:pos x="T4" y="T5"/>
                </a:cxn>
                <a:cxn ang="0">
                  <a:pos x="T6" y="T7"/>
                </a:cxn>
                <a:cxn ang="0">
                  <a:pos x="T8" y="T9"/>
                </a:cxn>
              </a:cxnLst>
              <a:rect l="0" t="0" r="r" b="b"/>
              <a:pathLst>
                <a:path w="777" h="372">
                  <a:moveTo>
                    <a:pt x="5" y="372"/>
                  </a:moveTo>
                  <a:lnTo>
                    <a:pt x="0" y="363"/>
                  </a:lnTo>
                  <a:lnTo>
                    <a:pt x="752" y="0"/>
                  </a:lnTo>
                  <a:lnTo>
                    <a:pt x="777" y="0"/>
                  </a:lnTo>
                  <a:lnTo>
                    <a:pt x="5" y="372"/>
                  </a:lnTo>
                  <a:close/>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06" name="Freeform 137"/>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07" name="Freeform 138"/>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08" name="Freeform 139"/>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close/>
                </a:path>
              </a:pathLst>
            </a:custGeom>
            <a:solidFill>
              <a:srgbClr val="0E6F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09" name="Freeform 140"/>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10" name="Freeform 150"/>
            <p:cNvSpPr>
              <a:spLocks/>
            </p:cNvSpPr>
            <p:nvPr userDrawn="1"/>
          </p:nvSpPr>
          <p:spPr bwMode="gray">
            <a:xfrm>
              <a:off x="8634413" y="5446713"/>
              <a:ext cx="463550" cy="623888"/>
            </a:xfrm>
            <a:custGeom>
              <a:avLst/>
              <a:gdLst>
                <a:gd name="T0" fmla="*/ 201 w 257"/>
                <a:gd name="T1" fmla="*/ 3 h 348"/>
                <a:gd name="T2" fmla="*/ 171 w 257"/>
                <a:gd name="T3" fmla="*/ 43 h 348"/>
                <a:gd name="T4" fmla="*/ 245 w 257"/>
                <a:gd name="T5" fmla="*/ 322 h 348"/>
                <a:gd name="T6" fmla="*/ 257 w 257"/>
                <a:gd name="T7" fmla="*/ 329 h 348"/>
                <a:gd name="T8" fmla="*/ 109 w 257"/>
                <a:gd name="T9" fmla="*/ 318 h 348"/>
                <a:gd name="T10" fmla="*/ 47 w 257"/>
                <a:gd name="T11" fmla="*/ 87 h 348"/>
                <a:gd name="T12" fmla="*/ 201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1" y="3"/>
                  </a:moveTo>
                  <a:cubicBezTo>
                    <a:pt x="190" y="15"/>
                    <a:pt x="179" y="28"/>
                    <a:pt x="171" y="43"/>
                  </a:cubicBezTo>
                  <a:cubicBezTo>
                    <a:pt x="114" y="141"/>
                    <a:pt x="147" y="266"/>
                    <a:pt x="245" y="322"/>
                  </a:cubicBezTo>
                  <a:cubicBezTo>
                    <a:pt x="249" y="325"/>
                    <a:pt x="253" y="327"/>
                    <a:pt x="257" y="329"/>
                  </a:cubicBezTo>
                  <a:cubicBezTo>
                    <a:pt x="210" y="348"/>
                    <a:pt x="156" y="346"/>
                    <a:pt x="109" y="318"/>
                  </a:cubicBezTo>
                  <a:cubicBezTo>
                    <a:pt x="28" y="271"/>
                    <a:pt x="0" y="168"/>
                    <a:pt x="47" y="87"/>
                  </a:cubicBezTo>
                  <a:cubicBezTo>
                    <a:pt x="80" y="30"/>
                    <a:pt x="140" y="0"/>
                    <a:pt x="201" y="3"/>
                  </a:cubicBezTo>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11" name="Freeform 151"/>
            <p:cNvSpPr>
              <a:spLocks noEditPoints="1"/>
            </p:cNvSpPr>
            <p:nvPr userDrawn="1"/>
          </p:nvSpPr>
          <p:spPr bwMode="gray">
            <a:xfrm>
              <a:off x="8702676" y="5491163"/>
              <a:ext cx="561975" cy="528638"/>
            </a:xfrm>
            <a:custGeom>
              <a:avLst/>
              <a:gdLst>
                <a:gd name="T0" fmla="*/ 160 w 311"/>
                <a:gd name="T1" fmla="*/ 63 h 294"/>
                <a:gd name="T2" fmla="*/ 137 w 311"/>
                <a:gd name="T3" fmla="*/ 9 h 294"/>
                <a:gd name="T4" fmla="*/ 133 w 311"/>
                <a:gd name="T5" fmla="*/ 67 h 294"/>
                <a:gd name="T6" fmla="*/ 178 w 311"/>
                <a:gd name="T7" fmla="*/ 44 h 294"/>
                <a:gd name="T8" fmla="*/ 133 w 311"/>
                <a:gd name="T9" fmla="*/ 120 h 294"/>
                <a:gd name="T10" fmla="*/ 178 w 311"/>
                <a:gd name="T11" fmla="*/ 174 h 294"/>
                <a:gd name="T12" fmla="*/ 142 w 311"/>
                <a:gd name="T13" fmla="*/ 174 h 294"/>
                <a:gd name="T14" fmla="*/ 236 w 311"/>
                <a:gd name="T15" fmla="*/ 0 h 294"/>
                <a:gd name="T16" fmla="*/ 208 w 311"/>
                <a:gd name="T17" fmla="*/ 72 h 294"/>
                <a:gd name="T18" fmla="*/ 236 w 311"/>
                <a:gd name="T19" fmla="*/ 0 h 294"/>
                <a:gd name="T20" fmla="*/ 236 w 311"/>
                <a:gd name="T21" fmla="*/ 9 h 294"/>
                <a:gd name="T22" fmla="*/ 199 w 311"/>
                <a:gd name="T23" fmla="*/ 120 h 294"/>
                <a:gd name="T24" fmla="*/ 245 w 311"/>
                <a:gd name="T25" fmla="*/ 174 h 294"/>
                <a:gd name="T26" fmla="*/ 208 w 311"/>
                <a:gd name="T27" fmla="*/ 174 h 294"/>
                <a:gd name="T28" fmla="*/ 240 w 311"/>
                <a:gd name="T29" fmla="*/ 261 h 294"/>
                <a:gd name="T30" fmla="*/ 227 w 311"/>
                <a:gd name="T31" fmla="*/ 222 h 294"/>
                <a:gd name="T32" fmla="*/ 217 w 311"/>
                <a:gd name="T33" fmla="*/ 231 h 294"/>
                <a:gd name="T34" fmla="*/ 204 w 311"/>
                <a:gd name="T35" fmla="*/ 294 h 294"/>
                <a:gd name="T36" fmla="*/ 244 w 311"/>
                <a:gd name="T37" fmla="*/ 291 h 294"/>
                <a:gd name="T38" fmla="*/ 302 w 311"/>
                <a:gd name="T39" fmla="*/ 62 h 294"/>
                <a:gd name="T40" fmla="*/ 284 w 311"/>
                <a:gd name="T41" fmla="*/ 36 h 294"/>
                <a:gd name="T42" fmla="*/ 270 w 311"/>
                <a:gd name="T43" fmla="*/ 72 h 294"/>
                <a:gd name="T44" fmla="*/ 307 w 311"/>
                <a:gd name="T45" fmla="*/ 150 h 294"/>
                <a:gd name="T46" fmla="*/ 293 w 311"/>
                <a:gd name="T47" fmla="*/ 111 h 294"/>
                <a:gd name="T48" fmla="*/ 284 w 311"/>
                <a:gd name="T49" fmla="*/ 120 h 294"/>
                <a:gd name="T50" fmla="*/ 270 w 311"/>
                <a:gd name="T51" fmla="*/ 183 h 294"/>
                <a:gd name="T52" fmla="*/ 307 w 311"/>
                <a:gd name="T53" fmla="*/ 150 h 294"/>
                <a:gd name="T54" fmla="*/ 266 w 311"/>
                <a:gd name="T55" fmla="*/ 231 h 294"/>
                <a:gd name="T56" fmla="*/ 302 w 311"/>
                <a:gd name="T57" fmla="*/ 231 h 294"/>
                <a:gd name="T58" fmla="*/ 36 w 311"/>
                <a:gd name="T59" fmla="*/ 44 h 294"/>
                <a:gd name="T60" fmla="*/ 18 w 311"/>
                <a:gd name="T61" fmla="*/ 48 h 294"/>
                <a:gd name="T62" fmla="*/ 4 w 311"/>
                <a:gd name="T63" fmla="*/ 72 h 294"/>
                <a:gd name="T64" fmla="*/ 41 w 311"/>
                <a:gd name="T65" fmla="*/ 39 h 294"/>
                <a:gd name="T66" fmla="*/ 0 w 311"/>
                <a:gd name="T67" fmla="*/ 174 h 294"/>
                <a:gd name="T68" fmla="*/ 45 w 311"/>
                <a:gd name="T69" fmla="*/ 120 h 294"/>
                <a:gd name="T70" fmla="*/ 9 w 311"/>
                <a:gd name="T71" fmla="*/ 120 h 294"/>
                <a:gd name="T72" fmla="*/ 9 w 311"/>
                <a:gd name="T73" fmla="*/ 222 h 294"/>
                <a:gd name="T74" fmla="*/ 36 w 311"/>
                <a:gd name="T75" fmla="*/ 231 h 294"/>
                <a:gd name="T76" fmla="*/ 36 w 311"/>
                <a:gd name="T77" fmla="*/ 222 h 294"/>
                <a:gd name="T78" fmla="*/ 66 w 311"/>
                <a:gd name="T79" fmla="*/ 63 h 294"/>
                <a:gd name="T80" fmla="*/ 112 w 311"/>
                <a:gd name="T81" fmla="*/ 9 h 294"/>
                <a:gd name="T82" fmla="*/ 75 w 311"/>
                <a:gd name="T83" fmla="*/ 9 h 294"/>
                <a:gd name="T84" fmla="*/ 103 w 311"/>
                <a:gd name="T85" fmla="*/ 155 h 294"/>
                <a:gd name="T86" fmla="*/ 71 w 311"/>
                <a:gd name="T87" fmla="*/ 111 h 294"/>
                <a:gd name="T88" fmla="*/ 84 w 311"/>
                <a:gd name="T89" fmla="*/ 174 h 294"/>
                <a:gd name="T90" fmla="*/ 107 w 311"/>
                <a:gd name="T91" fmla="*/ 183 h 294"/>
                <a:gd name="T92" fmla="*/ 103 w 311"/>
                <a:gd name="T93" fmla="*/ 222 h 294"/>
                <a:gd name="T94" fmla="*/ 75 w 311"/>
                <a:gd name="T95" fmla="*/ 294 h 294"/>
                <a:gd name="T96" fmla="*/ 103 w 311"/>
                <a:gd name="T97" fmla="*/ 222 h 294"/>
                <a:gd name="T98" fmla="*/ 103 w 311"/>
                <a:gd name="T99" fmla="*/ 231 h 294"/>
                <a:gd name="T100" fmla="*/ 169 w 311"/>
                <a:gd name="T101" fmla="*/ 284 h 294"/>
                <a:gd name="T102" fmla="*/ 133 w 311"/>
                <a:gd name="T103" fmla="*/ 226 h 294"/>
                <a:gd name="T104" fmla="*/ 137 w 311"/>
                <a:gd name="T105" fmla="*/ 284 h 294"/>
                <a:gd name="T106" fmla="*/ 178 w 311"/>
                <a:gd name="T107" fmla="*/ 28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11" h="294">
                  <a:moveTo>
                    <a:pt x="174" y="39"/>
                  </a:moveTo>
                  <a:cubicBezTo>
                    <a:pt x="170" y="39"/>
                    <a:pt x="169" y="41"/>
                    <a:pt x="169" y="44"/>
                  </a:cubicBezTo>
                  <a:cubicBezTo>
                    <a:pt x="169" y="63"/>
                    <a:pt x="169" y="63"/>
                    <a:pt x="169" y="63"/>
                  </a:cubicBezTo>
                  <a:cubicBezTo>
                    <a:pt x="160" y="63"/>
                    <a:pt x="160" y="63"/>
                    <a:pt x="160" y="63"/>
                  </a:cubicBezTo>
                  <a:cubicBezTo>
                    <a:pt x="160" y="0"/>
                    <a:pt x="160" y="0"/>
                    <a:pt x="160" y="0"/>
                  </a:cubicBezTo>
                  <a:cubicBezTo>
                    <a:pt x="137" y="0"/>
                    <a:pt x="137" y="0"/>
                    <a:pt x="137" y="0"/>
                  </a:cubicBezTo>
                  <a:cubicBezTo>
                    <a:pt x="135" y="0"/>
                    <a:pt x="133" y="1"/>
                    <a:pt x="133" y="5"/>
                  </a:cubicBezTo>
                  <a:cubicBezTo>
                    <a:pt x="133" y="8"/>
                    <a:pt x="135" y="9"/>
                    <a:pt x="137" y="9"/>
                  </a:cubicBezTo>
                  <a:cubicBezTo>
                    <a:pt x="151" y="9"/>
                    <a:pt x="151" y="9"/>
                    <a:pt x="151" y="9"/>
                  </a:cubicBezTo>
                  <a:cubicBezTo>
                    <a:pt x="151" y="63"/>
                    <a:pt x="151" y="63"/>
                    <a:pt x="151" y="63"/>
                  </a:cubicBezTo>
                  <a:cubicBezTo>
                    <a:pt x="137" y="63"/>
                    <a:pt x="137" y="63"/>
                    <a:pt x="137" y="63"/>
                  </a:cubicBezTo>
                  <a:cubicBezTo>
                    <a:pt x="135" y="63"/>
                    <a:pt x="133" y="64"/>
                    <a:pt x="133" y="67"/>
                  </a:cubicBezTo>
                  <a:cubicBezTo>
                    <a:pt x="133" y="71"/>
                    <a:pt x="135" y="72"/>
                    <a:pt x="137" y="72"/>
                  </a:cubicBezTo>
                  <a:cubicBezTo>
                    <a:pt x="174" y="72"/>
                    <a:pt x="174" y="72"/>
                    <a:pt x="174" y="72"/>
                  </a:cubicBezTo>
                  <a:cubicBezTo>
                    <a:pt x="176" y="72"/>
                    <a:pt x="178" y="71"/>
                    <a:pt x="178" y="67"/>
                  </a:cubicBezTo>
                  <a:cubicBezTo>
                    <a:pt x="178" y="44"/>
                    <a:pt x="178" y="44"/>
                    <a:pt x="178" y="44"/>
                  </a:cubicBezTo>
                  <a:cubicBezTo>
                    <a:pt x="178" y="41"/>
                    <a:pt x="177" y="39"/>
                    <a:pt x="174" y="39"/>
                  </a:cubicBezTo>
                  <a:close/>
                  <a:moveTo>
                    <a:pt x="169" y="111"/>
                  </a:moveTo>
                  <a:cubicBezTo>
                    <a:pt x="142" y="111"/>
                    <a:pt x="142" y="111"/>
                    <a:pt x="142" y="111"/>
                  </a:cubicBezTo>
                  <a:cubicBezTo>
                    <a:pt x="137" y="111"/>
                    <a:pt x="133" y="115"/>
                    <a:pt x="133" y="120"/>
                  </a:cubicBezTo>
                  <a:cubicBezTo>
                    <a:pt x="133" y="174"/>
                    <a:pt x="133" y="174"/>
                    <a:pt x="133" y="174"/>
                  </a:cubicBezTo>
                  <a:cubicBezTo>
                    <a:pt x="133" y="179"/>
                    <a:pt x="137" y="183"/>
                    <a:pt x="142" y="183"/>
                  </a:cubicBezTo>
                  <a:cubicBezTo>
                    <a:pt x="169" y="183"/>
                    <a:pt x="169" y="183"/>
                    <a:pt x="169" y="183"/>
                  </a:cubicBezTo>
                  <a:cubicBezTo>
                    <a:pt x="174" y="183"/>
                    <a:pt x="178" y="179"/>
                    <a:pt x="178" y="174"/>
                  </a:cubicBezTo>
                  <a:cubicBezTo>
                    <a:pt x="178" y="120"/>
                    <a:pt x="178" y="120"/>
                    <a:pt x="178" y="120"/>
                  </a:cubicBezTo>
                  <a:cubicBezTo>
                    <a:pt x="178" y="115"/>
                    <a:pt x="174" y="111"/>
                    <a:pt x="169" y="111"/>
                  </a:cubicBezTo>
                  <a:close/>
                  <a:moveTo>
                    <a:pt x="169" y="174"/>
                  </a:moveTo>
                  <a:cubicBezTo>
                    <a:pt x="142" y="174"/>
                    <a:pt x="142" y="174"/>
                    <a:pt x="142" y="174"/>
                  </a:cubicBezTo>
                  <a:cubicBezTo>
                    <a:pt x="142" y="120"/>
                    <a:pt x="142" y="120"/>
                    <a:pt x="142" y="120"/>
                  </a:cubicBezTo>
                  <a:cubicBezTo>
                    <a:pt x="169" y="120"/>
                    <a:pt x="169" y="120"/>
                    <a:pt x="169" y="120"/>
                  </a:cubicBezTo>
                  <a:lnTo>
                    <a:pt x="169" y="174"/>
                  </a:lnTo>
                  <a:close/>
                  <a:moveTo>
                    <a:pt x="236" y="0"/>
                  </a:moveTo>
                  <a:cubicBezTo>
                    <a:pt x="208" y="0"/>
                    <a:pt x="208" y="0"/>
                    <a:pt x="208" y="0"/>
                  </a:cubicBezTo>
                  <a:cubicBezTo>
                    <a:pt x="203" y="0"/>
                    <a:pt x="199" y="4"/>
                    <a:pt x="199" y="9"/>
                  </a:cubicBezTo>
                  <a:cubicBezTo>
                    <a:pt x="199" y="63"/>
                    <a:pt x="199" y="63"/>
                    <a:pt x="199" y="63"/>
                  </a:cubicBezTo>
                  <a:cubicBezTo>
                    <a:pt x="199" y="68"/>
                    <a:pt x="203" y="72"/>
                    <a:pt x="208" y="72"/>
                  </a:cubicBezTo>
                  <a:cubicBezTo>
                    <a:pt x="236" y="72"/>
                    <a:pt x="236" y="72"/>
                    <a:pt x="236" y="72"/>
                  </a:cubicBezTo>
                  <a:cubicBezTo>
                    <a:pt x="241" y="72"/>
                    <a:pt x="245" y="68"/>
                    <a:pt x="245" y="63"/>
                  </a:cubicBezTo>
                  <a:cubicBezTo>
                    <a:pt x="245" y="9"/>
                    <a:pt x="245" y="9"/>
                    <a:pt x="245" y="9"/>
                  </a:cubicBezTo>
                  <a:cubicBezTo>
                    <a:pt x="245" y="4"/>
                    <a:pt x="241" y="0"/>
                    <a:pt x="236" y="0"/>
                  </a:cubicBezTo>
                  <a:close/>
                  <a:moveTo>
                    <a:pt x="236" y="63"/>
                  </a:moveTo>
                  <a:cubicBezTo>
                    <a:pt x="208" y="63"/>
                    <a:pt x="208" y="63"/>
                    <a:pt x="208" y="63"/>
                  </a:cubicBezTo>
                  <a:cubicBezTo>
                    <a:pt x="208" y="9"/>
                    <a:pt x="208" y="9"/>
                    <a:pt x="208" y="9"/>
                  </a:cubicBezTo>
                  <a:cubicBezTo>
                    <a:pt x="236" y="9"/>
                    <a:pt x="236" y="9"/>
                    <a:pt x="236" y="9"/>
                  </a:cubicBezTo>
                  <a:lnTo>
                    <a:pt x="236" y="63"/>
                  </a:lnTo>
                  <a:close/>
                  <a:moveTo>
                    <a:pt x="236" y="111"/>
                  </a:moveTo>
                  <a:cubicBezTo>
                    <a:pt x="208" y="111"/>
                    <a:pt x="208" y="111"/>
                    <a:pt x="208" y="111"/>
                  </a:cubicBezTo>
                  <a:cubicBezTo>
                    <a:pt x="203" y="111"/>
                    <a:pt x="199" y="115"/>
                    <a:pt x="199" y="120"/>
                  </a:cubicBezTo>
                  <a:cubicBezTo>
                    <a:pt x="199" y="174"/>
                    <a:pt x="199" y="174"/>
                    <a:pt x="199" y="174"/>
                  </a:cubicBezTo>
                  <a:cubicBezTo>
                    <a:pt x="199" y="179"/>
                    <a:pt x="203" y="183"/>
                    <a:pt x="208" y="183"/>
                  </a:cubicBezTo>
                  <a:cubicBezTo>
                    <a:pt x="236" y="183"/>
                    <a:pt x="236" y="183"/>
                    <a:pt x="236" y="183"/>
                  </a:cubicBezTo>
                  <a:cubicBezTo>
                    <a:pt x="241" y="183"/>
                    <a:pt x="245" y="179"/>
                    <a:pt x="245" y="174"/>
                  </a:cubicBezTo>
                  <a:cubicBezTo>
                    <a:pt x="245" y="120"/>
                    <a:pt x="245" y="120"/>
                    <a:pt x="245" y="120"/>
                  </a:cubicBezTo>
                  <a:cubicBezTo>
                    <a:pt x="245" y="115"/>
                    <a:pt x="241" y="111"/>
                    <a:pt x="236" y="111"/>
                  </a:cubicBezTo>
                  <a:close/>
                  <a:moveTo>
                    <a:pt x="236" y="174"/>
                  </a:moveTo>
                  <a:cubicBezTo>
                    <a:pt x="208" y="174"/>
                    <a:pt x="208" y="174"/>
                    <a:pt x="208" y="174"/>
                  </a:cubicBezTo>
                  <a:cubicBezTo>
                    <a:pt x="208" y="120"/>
                    <a:pt x="208" y="120"/>
                    <a:pt x="208" y="120"/>
                  </a:cubicBezTo>
                  <a:cubicBezTo>
                    <a:pt x="236" y="120"/>
                    <a:pt x="236" y="120"/>
                    <a:pt x="236" y="120"/>
                  </a:cubicBezTo>
                  <a:lnTo>
                    <a:pt x="236" y="174"/>
                  </a:lnTo>
                  <a:close/>
                  <a:moveTo>
                    <a:pt x="240" y="261"/>
                  </a:moveTo>
                  <a:cubicBezTo>
                    <a:pt x="237" y="261"/>
                    <a:pt x="236" y="263"/>
                    <a:pt x="236" y="266"/>
                  </a:cubicBezTo>
                  <a:cubicBezTo>
                    <a:pt x="235" y="284"/>
                    <a:pt x="235" y="284"/>
                    <a:pt x="235" y="284"/>
                  </a:cubicBezTo>
                  <a:cubicBezTo>
                    <a:pt x="227" y="284"/>
                    <a:pt x="227" y="284"/>
                    <a:pt x="227" y="284"/>
                  </a:cubicBezTo>
                  <a:cubicBezTo>
                    <a:pt x="227" y="222"/>
                    <a:pt x="227" y="222"/>
                    <a:pt x="227" y="222"/>
                  </a:cubicBezTo>
                  <a:cubicBezTo>
                    <a:pt x="204" y="222"/>
                    <a:pt x="204" y="222"/>
                    <a:pt x="204" y="222"/>
                  </a:cubicBezTo>
                  <a:cubicBezTo>
                    <a:pt x="201" y="222"/>
                    <a:pt x="199" y="223"/>
                    <a:pt x="199" y="226"/>
                  </a:cubicBezTo>
                  <a:cubicBezTo>
                    <a:pt x="199" y="230"/>
                    <a:pt x="201" y="231"/>
                    <a:pt x="204" y="231"/>
                  </a:cubicBezTo>
                  <a:cubicBezTo>
                    <a:pt x="217" y="231"/>
                    <a:pt x="217" y="231"/>
                    <a:pt x="217" y="231"/>
                  </a:cubicBezTo>
                  <a:cubicBezTo>
                    <a:pt x="217" y="284"/>
                    <a:pt x="217" y="284"/>
                    <a:pt x="217" y="284"/>
                  </a:cubicBezTo>
                  <a:cubicBezTo>
                    <a:pt x="204" y="284"/>
                    <a:pt x="204" y="284"/>
                    <a:pt x="204" y="284"/>
                  </a:cubicBezTo>
                  <a:cubicBezTo>
                    <a:pt x="201" y="284"/>
                    <a:pt x="199" y="286"/>
                    <a:pt x="199" y="289"/>
                  </a:cubicBezTo>
                  <a:cubicBezTo>
                    <a:pt x="199" y="292"/>
                    <a:pt x="201" y="294"/>
                    <a:pt x="204" y="294"/>
                  </a:cubicBezTo>
                  <a:cubicBezTo>
                    <a:pt x="240" y="294"/>
                    <a:pt x="240" y="294"/>
                    <a:pt x="240" y="294"/>
                  </a:cubicBezTo>
                  <a:cubicBezTo>
                    <a:pt x="240" y="294"/>
                    <a:pt x="240" y="294"/>
                    <a:pt x="240" y="294"/>
                  </a:cubicBezTo>
                  <a:cubicBezTo>
                    <a:pt x="242" y="294"/>
                    <a:pt x="244" y="293"/>
                    <a:pt x="244" y="291"/>
                  </a:cubicBezTo>
                  <a:cubicBezTo>
                    <a:pt x="244" y="291"/>
                    <a:pt x="244" y="291"/>
                    <a:pt x="244" y="291"/>
                  </a:cubicBezTo>
                  <a:cubicBezTo>
                    <a:pt x="245" y="290"/>
                    <a:pt x="245" y="290"/>
                    <a:pt x="245" y="289"/>
                  </a:cubicBezTo>
                  <a:cubicBezTo>
                    <a:pt x="245" y="266"/>
                    <a:pt x="245" y="266"/>
                    <a:pt x="245" y="266"/>
                  </a:cubicBezTo>
                  <a:cubicBezTo>
                    <a:pt x="245" y="263"/>
                    <a:pt x="243" y="261"/>
                    <a:pt x="240" y="261"/>
                  </a:cubicBezTo>
                  <a:close/>
                  <a:moveTo>
                    <a:pt x="302" y="62"/>
                  </a:moveTo>
                  <a:cubicBezTo>
                    <a:pt x="302" y="63"/>
                    <a:pt x="302" y="63"/>
                    <a:pt x="302" y="63"/>
                  </a:cubicBezTo>
                  <a:cubicBezTo>
                    <a:pt x="293" y="63"/>
                    <a:pt x="293" y="63"/>
                    <a:pt x="293" y="63"/>
                  </a:cubicBezTo>
                  <a:cubicBezTo>
                    <a:pt x="293" y="48"/>
                    <a:pt x="293" y="48"/>
                    <a:pt x="293" y="48"/>
                  </a:cubicBezTo>
                  <a:cubicBezTo>
                    <a:pt x="290" y="44"/>
                    <a:pt x="287" y="40"/>
                    <a:pt x="284" y="36"/>
                  </a:cubicBezTo>
                  <a:cubicBezTo>
                    <a:pt x="284" y="63"/>
                    <a:pt x="284" y="63"/>
                    <a:pt x="284" y="63"/>
                  </a:cubicBezTo>
                  <a:cubicBezTo>
                    <a:pt x="270" y="63"/>
                    <a:pt x="270" y="63"/>
                    <a:pt x="270" y="63"/>
                  </a:cubicBezTo>
                  <a:cubicBezTo>
                    <a:pt x="268" y="63"/>
                    <a:pt x="266" y="64"/>
                    <a:pt x="266" y="67"/>
                  </a:cubicBezTo>
                  <a:cubicBezTo>
                    <a:pt x="266" y="71"/>
                    <a:pt x="268" y="72"/>
                    <a:pt x="270" y="72"/>
                  </a:cubicBezTo>
                  <a:cubicBezTo>
                    <a:pt x="307" y="72"/>
                    <a:pt x="307" y="72"/>
                    <a:pt x="307" y="72"/>
                  </a:cubicBezTo>
                  <a:cubicBezTo>
                    <a:pt x="307" y="72"/>
                    <a:pt x="307" y="72"/>
                    <a:pt x="307" y="72"/>
                  </a:cubicBezTo>
                  <a:cubicBezTo>
                    <a:pt x="306" y="69"/>
                    <a:pt x="304" y="65"/>
                    <a:pt x="302" y="62"/>
                  </a:cubicBezTo>
                  <a:close/>
                  <a:moveTo>
                    <a:pt x="307" y="150"/>
                  </a:moveTo>
                  <a:cubicBezTo>
                    <a:pt x="303" y="150"/>
                    <a:pt x="302" y="152"/>
                    <a:pt x="302" y="155"/>
                  </a:cubicBezTo>
                  <a:cubicBezTo>
                    <a:pt x="302" y="174"/>
                    <a:pt x="302" y="174"/>
                    <a:pt x="302" y="174"/>
                  </a:cubicBezTo>
                  <a:cubicBezTo>
                    <a:pt x="293" y="174"/>
                    <a:pt x="293" y="174"/>
                    <a:pt x="293" y="174"/>
                  </a:cubicBezTo>
                  <a:cubicBezTo>
                    <a:pt x="293" y="111"/>
                    <a:pt x="293" y="111"/>
                    <a:pt x="293" y="111"/>
                  </a:cubicBezTo>
                  <a:cubicBezTo>
                    <a:pt x="270" y="111"/>
                    <a:pt x="270" y="111"/>
                    <a:pt x="270" y="111"/>
                  </a:cubicBezTo>
                  <a:cubicBezTo>
                    <a:pt x="268" y="111"/>
                    <a:pt x="266" y="112"/>
                    <a:pt x="266" y="116"/>
                  </a:cubicBezTo>
                  <a:cubicBezTo>
                    <a:pt x="266" y="119"/>
                    <a:pt x="268" y="120"/>
                    <a:pt x="270" y="120"/>
                  </a:cubicBezTo>
                  <a:cubicBezTo>
                    <a:pt x="284" y="120"/>
                    <a:pt x="284" y="120"/>
                    <a:pt x="284" y="120"/>
                  </a:cubicBezTo>
                  <a:cubicBezTo>
                    <a:pt x="284" y="174"/>
                    <a:pt x="284" y="174"/>
                    <a:pt x="284" y="174"/>
                  </a:cubicBezTo>
                  <a:cubicBezTo>
                    <a:pt x="270" y="174"/>
                    <a:pt x="270" y="174"/>
                    <a:pt x="270" y="174"/>
                  </a:cubicBezTo>
                  <a:cubicBezTo>
                    <a:pt x="268" y="174"/>
                    <a:pt x="266" y="175"/>
                    <a:pt x="266" y="178"/>
                  </a:cubicBezTo>
                  <a:cubicBezTo>
                    <a:pt x="266" y="182"/>
                    <a:pt x="268" y="183"/>
                    <a:pt x="270" y="183"/>
                  </a:cubicBezTo>
                  <a:cubicBezTo>
                    <a:pt x="307" y="183"/>
                    <a:pt x="307" y="183"/>
                    <a:pt x="307" y="183"/>
                  </a:cubicBezTo>
                  <a:cubicBezTo>
                    <a:pt x="309" y="183"/>
                    <a:pt x="311" y="182"/>
                    <a:pt x="311" y="178"/>
                  </a:cubicBezTo>
                  <a:cubicBezTo>
                    <a:pt x="311" y="155"/>
                    <a:pt x="311" y="155"/>
                    <a:pt x="311" y="155"/>
                  </a:cubicBezTo>
                  <a:cubicBezTo>
                    <a:pt x="311" y="152"/>
                    <a:pt x="310" y="150"/>
                    <a:pt x="307" y="150"/>
                  </a:cubicBezTo>
                  <a:close/>
                  <a:moveTo>
                    <a:pt x="307" y="223"/>
                  </a:moveTo>
                  <a:cubicBezTo>
                    <a:pt x="305" y="222"/>
                    <a:pt x="304" y="222"/>
                    <a:pt x="302" y="222"/>
                  </a:cubicBezTo>
                  <a:cubicBezTo>
                    <a:pt x="275" y="222"/>
                    <a:pt x="275" y="222"/>
                    <a:pt x="275" y="222"/>
                  </a:cubicBezTo>
                  <a:cubicBezTo>
                    <a:pt x="270" y="222"/>
                    <a:pt x="266" y="226"/>
                    <a:pt x="266" y="231"/>
                  </a:cubicBezTo>
                  <a:cubicBezTo>
                    <a:pt x="266" y="276"/>
                    <a:pt x="266" y="276"/>
                    <a:pt x="266" y="276"/>
                  </a:cubicBezTo>
                  <a:cubicBezTo>
                    <a:pt x="269" y="273"/>
                    <a:pt x="272" y="270"/>
                    <a:pt x="275" y="267"/>
                  </a:cubicBezTo>
                  <a:cubicBezTo>
                    <a:pt x="275" y="231"/>
                    <a:pt x="275" y="231"/>
                    <a:pt x="275" y="231"/>
                  </a:cubicBezTo>
                  <a:cubicBezTo>
                    <a:pt x="302" y="231"/>
                    <a:pt x="302" y="231"/>
                    <a:pt x="302" y="231"/>
                  </a:cubicBezTo>
                  <a:cubicBezTo>
                    <a:pt x="302" y="232"/>
                    <a:pt x="302" y="232"/>
                    <a:pt x="302" y="232"/>
                  </a:cubicBezTo>
                  <a:cubicBezTo>
                    <a:pt x="304" y="229"/>
                    <a:pt x="305" y="226"/>
                    <a:pt x="307" y="223"/>
                  </a:cubicBezTo>
                  <a:close/>
                  <a:moveTo>
                    <a:pt x="41" y="39"/>
                  </a:moveTo>
                  <a:cubicBezTo>
                    <a:pt x="37" y="39"/>
                    <a:pt x="36" y="41"/>
                    <a:pt x="36" y="44"/>
                  </a:cubicBezTo>
                  <a:cubicBezTo>
                    <a:pt x="36" y="63"/>
                    <a:pt x="36" y="63"/>
                    <a:pt x="36" y="63"/>
                  </a:cubicBezTo>
                  <a:cubicBezTo>
                    <a:pt x="27" y="63"/>
                    <a:pt x="27" y="63"/>
                    <a:pt x="27" y="63"/>
                  </a:cubicBezTo>
                  <a:cubicBezTo>
                    <a:pt x="27" y="37"/>
                    <a:pt x="27" y="37"/>
                    <a:pt x="27" y="37"/>
                  </a:cubicBezTo>
                  <a:cubicBezTo>
                    <a:pt x="24" y="40"/>
                    <a:pt x="21" y="44"/>
                    <a:pt x="18" y="48"/>
                  </a:cubicBezTo>
                  <a:cubicBezTo>
                    <a:pt x="18" y="63"/>
                    <a:pt x="18" y="63"/>
                    <a:pt x="18" y="63"/>
                  </a:cubicBezTo>
                  <a:cubicBezTo>
                    <a:pt x="9" y="63"/>
                    <a:pt x="9" y="63"/>
                    <a:pt x="9" y="63"/>
                  </a:cubicBezTo>
                  <a:cubicBezTo>
                    <a:pt x="7" y="66"/>
                    <a:pt x="5" y="69"/>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9" y="270"/>
                    <a:pt x="42" y="273"/>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6"/>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55"/>
                    <a:pt x="112" y="155"/>
                    <a:pt x="112" y="155"/>
                  </a:cubicBezTo>
                  <a:cubicBezTo>
                    <a:pt x="112" y="152"/>
                    <a:pt x="111" y="150"/>
                    <a:pt x="107" y="150"/>
                  </a:cubicBezTo>
                  <a:close/>
                  <a:moveTo>
                    <a:pt x="103" y="222"/>
                  </a:moveTo>
                  <a:cubicBezTo>
                    <a:pt x="75" y="222"/>
                    <a:pt x="75" y="222"/>
                    <a:pt x="75" y="222"/>
                  </a:cubicBezTo>
                  <a:cubicBezTo>
                    <a:pt x="70" y="222"/>
                    <a:pt x="66" y="226"/>
                    <a:pt x="66" y="231"/>
                  </a:cubicBezTo>
                  <a:cubicBezTo>
                    <a:pt x="66" y="284"/>
                    <a:pt x="66" y="284"/>
                    <a:pt x="66" y="284"/>
                  </a:cubicBezTo>
                  <a:cubicBezTo>
                    <a:pt x="66" y="290"/>
                    <a:pt x="70" y="294"/>
                    <a:pt x="75" y="294"/>
                  </a:cubicBezTo>
                  <a:cubicBezTo>
                    <a:pt x="103" y="294"/>
                    <a:pt x="103" y="294"/>
                    <a:pt x="103" y="294"/>
                  </a:cubicBezTo>
                  <a:cubicBezTo>
                    <a:pt x="108" y="294"/>
                    <a:pt x="112" y="290"/>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74" y="261"/>
                  </a:moveTo>
                  <a:cubicBezTo>
                    <a:pt x="170" y="261"/>
                    <a:pt x="169" y="263"/>
                    <a:pt x="169" y="266"/>
                  </a:cubicBezTo>
                  <a:cubicBezTo>
                    <a:pt x="169" y="284"/>
                    <a:pt x="169" y="284"/>
                    <a:pt x="169" y="284"/>
                  </a:cubicBezTo>
                  <a:cubicBezTo>
                    <a:pt x="160" y="284"/>
                    <a:pt x="160" y="284"/>
                    <a:pt x="160" y="284"/>
                  </a:cubicBezTo>
                  <a:cubicBezTo>
                    <a:pt x="160" y="222"/>
                    <a:pt x="160" y="222"/>
                    <a:pt x="160" y="222"/>
                  </a:cubicBezTo>
                  <a:cubicBezTo>
                    <a:pt x="137" y="222"/>
                    <a:pt x="137" y="222"/>
                    <a:pt x="137" y="222"/>
                  </a:cubicBezTo>
                  <a:cubicBezTo>
                    <a:pt x="135" y="222"/>
                    <a:pt x="133" y="223"/>
                    <a:pt x="133" y="226"/>
                  </a:cubicBezTo>
                  <a:cubicBezTo>
                    <a:pt x="133" y="230"/>
                    <a:pt x="135" y="231"/>
                    <a:pt x="137" y="231"/>
                  </a:cubicBezTo>
                  <a:cubicBezTo>
                    <a:pt x="151" y="231"/>
                    <a:pt x="151" y="231"/>
                    <a:pt x="151" y="231"/>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66"/>
                    <a:pt x="178" y="266"/>
                    <a:pt x="178" y="266"/>
                  </a:cubicBezTo>
                  <a:cubicBezTo>
                    <a:pt x="178" y="263"/>
                    <a:pt x="177" y="261"/>
                    <a:pt x="174" y="261"/>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12" name="Freeform 152"/>
            <p:cNvSpPr>
              <a:spLocks noEditPoints="1"/>
            </p:cNvSpPr>
            <p:nvPr userDrawn="1"/>
          </p:nvSpPr>
          <p:spPr bwMode="gray">
            <a:xfrm>
              <a:off x="8702676" y="5491163"/>
              <a:ext cx="322263" cy="528638"/>
            </a:xfrm>
            <a:custGeom>
              <a:avLst/>
              <a:gdLst>
                <a:gd name="T0" fmla="*/ 133 w 178"/>
                <a:gd name="T1" fmla="*/ 5 h 294"/>
                <a:gd name="T2" fmla="*/ 138 w 178"/>
                <a:gd name="T3" fmla="*/ 9 h 294"/>
                <a:gd name="T4" fmla="*/ 137 w 178"/>
                <a:gd name="T5" fmla="*/ 0 h 294"/>
                <a:gd name="T6" fmla="*/ 36 w 178"/>
                <a:gd name="T7" fmla="*/ 44 h 294"/>
                <a:gd name="T8" fmla="*/ 27 w 178"/>
                <a:gd name="T9" fmla="*/ 63 h 294"/>
                <a:gd name="T10" fmla="*/ 22 w 178"/>
                <a:gd name="T11" fmla="*/ 43 h 294"/>
                <a:gd name="T12" fmla="*/ 18 w 178"/>
                <a:gd name="T13" fmla="*/ 48 h 294"/>
                <a:gd name="T14" fmla="*/ 9 w 178"/>
                <a:gd name="T15" fmla="*/ 63 h 294"/>
                <a:gd name="T16" fmla="*/ 4 w 178"/>
                <a:gd name="T17" fmla="*/ 72 h 294"/>
                <a:gd name="T18" fmla="*/ 4 w 178"/>
                <a:gd name="T19" fmla="*/ 72 h 294"/>
                <a:gd name="T20" fmla="*/ 45 w 178"/>
                <a:gd name="T21" fmla="*/ 67 h 294"/>
                <a:gd name="T22" fmla="*/ 41 w 178"/>
                <a:gd name="T23" fmla="*/ 39 h 294"/>
                <a:gd name="T24" fmla="*/ 9 w 178"/>
                <a:gd name="T25" fmla="*/ 111 h 294"/>
                <a:gd name="T26" fmla="*/ 0 w 178"/>
                <a:gd name="T27" fmla="*/ 174 h 294"/>
                <a:gd name="T28" fmla="*/ 36 w 178"/>
                <a:gd name="T29" fmla="*/ 183 h 294"/>
                <a:gd name="T30" fmla="*/ 45 w 178"/>
                <a:gd name="T31" fmla="*/ 120 h 294"/>
                <a:gd name="T32" fmla="*/ 36 w 178"/>
                <a:gd name="T33" fmla="*/ 174 h 294"/>
                <a:gd name="T34" fmla="*/ 9 w 178"/>
                <a:gd name="T35" fmla="*/ 120 h 294"/>
                <a:gd name="T36" fmla="*/ 36 w 178"/>
                <a:gd name="T37" fmla="*/ 174 h 294"/>
                <a:gd name="T38" fmla="*/ 9 w 178"/>
                <a:gd name="T39" fmla="*/ 222 h 294"/>
                <a:gd name="T40" fmla="*/ 4 w 178"/>
                <a:gd name="T41" fmla="*/ 223 h 294"/>
                <a:gd name="T42" fmla="*/ 9 w 178"/>
                <a:gd name="T43" fmla="*/ 231 h 294"/>
                <a:gd name="T44" fmla="*/ 36 w 178"/>
                <a:gd name="T45" fmla="*/ 267 h 294"/>
                <a:gd name="T46" fmla="*/ 45 w 178"/>
                <a:gd name="T47" fmla="*/ 275 h 294"/>
                <a:gd name="T48" fmla="*/ 36 w 178"/>
                <a:gd name="T49" fmla="*/ 222 h 294"/>
                <a:gd name="T50" fmla="*/ 75 w 178"/>
                <a:gd name="T51" fmla="*/ 0 h 294"/>
                <a:gd name="T52" fmla="*/ 66 w 178"/>
                <a:gd name="T53" fmla="*/ 63 h 294"/>
                <a:gd name="T54" fmla="*/ 103 w 178"/>
                <a:gd name="T55" fmla="*/ 72 h 294"/>
                <a:gd name="T56" fmla="*/ 112 w 178"/>
                <a:gd name="T57" fmla="*/ 9 h 294"/>
                <a:gd name="T58" fmla="*/ 103 w 178"/>
                <a:gd name="T59" fmla="*/ 63 h 294"/>
                <a:gd name="T60" fmla="*/ 75 w 178"/>
                <a:gd name="T61" fmla="*/ 9 h 294"/>
                <a:gd name="T62" fmla="*/ 103 w 178"/>
                <a:gd name="T63" fmla="*/ 63 h 294"/>
                <a:gd name="T64" fmla="*/ 107 w 178"/>
                <a:gd name="T65" fmla="*/ 150 h 294"/>
                <a:gd name="T66" fmla="*/ 103 w 178"/>
                <a:gd name="T67" fmla="*/ 174 h 294"/>
                <a:gd name="T68" fmla="*/ 94 w 178"/>
                <a:gd name="T69" fmla="*/ 111 h 294"/>
                <a:gd name="T70" fmla="*/ 66 w 178"/>
                <a:gd name="T71" fmla="*/ 115 h 294"/>
                <a:gd name="T72" fmla="*/ 84 w 178"/>
                <a:gd name="T73" fmla="*/ 120 h 294"/>
                <a:gd name="T74" fmla="*/ 71 w 178"/>
                <a:gd name="T75" fmla="*/ 174 h 294"/>
                <a:gd name="T76" fmla="*/ 71 w 178"/>
                <a:gd name="T77" fmla="*/ 183 h 294"/>
                <a:gd name="T78" fmla="*/ 112 w 178"/>
                <a:gd name="T79" fmla="*/ 178 h 294"/>
                <a:gd name="T80" fmla="*/ 107 w 178"/>
                <a:gd name="T81" fmla="*/ 150 h 294"/>
                <a:gd name="T82" fmla="*/ 75 w 178"/>
                <a:gd name="T83" fmla="*/ 222 h 294"/>
                <a:gd name="T84" fmla="*/ 66 w 178"/>
                <a:gd name="T85" fmla="*/ 284 h 294"/>
                <a:gd name="T86" fmla="*/ 103 w 178"/>
                <a:gd name="T87" fmla="*/ 294 h 294"/>
                <a:gd name="T88" fmla="*/ 112 w 178"/>
                <a:gd name="T89" fmla="*/ 231 h 294"/>
                <a:gd name="T90" fmla="*/ 103 w 178"/>
                <a:gd name="T91" fmla="*/ 284 h 294"/>
                <a:gd name="T92" fmla="*/ 75 w 178"/>
                <a:gd name="T93" fmla="*/ 231 h 294"/>
                <a:gd name="T94" fmla="*/ 103 w 178"/>
                <a:gd name="T95" fmla="*/ 284 h 294"/>
                <a:gd name="T96" fmla="*/ 133 w 178"/>
                <a:gd name="T97" fmla="*/ 226 h 294"/>
                <a:gd name="T98" fmla="*/ 138 w 178"/>
                <a:gd name="T99" fmla="*/ 231 h 294"/>
                <a:gd name="T100" fmla="*/ 169 w 178"/>
                <a:gd name="T101" fmla="*/ 269 h 294"/>
                <a:gd name="T102" fmla="*/ 160 w 178"/>
                <a:gd name="T103" fmla="*/ 284 h 294"/>
                <a:gd name="T104" fmla="*/ 151 w 178"/>
                <a:gd name="T105" fmla="*/ 249 h 294"/>
                <a:gd name="T106" fmla="*/ 137 w 178"/>
                <a:gd name="T107" fmla="*/ 284 h 294"/>
                <a:gd name="T108" fmla="*/ 137 w 178"/>
                <a:gd name="T109" fmla="*/ 294 h 294"/>
                <a:gd name="T110" fmla="*/ 178 w 178"/>
                <a:gd name="T111" fmla="*/ 289 h 294"/>
                <a:gd name="T112" fmla="*/ 169 w 178"/>
                <a:gd name="T113" fmla="*/ 26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8" h="294">
                  <a:moveTo>
                    <a:pt x="137" y="0"/>
                  </a:moveTo>
                  <a:cubicBezTo>
                    <a:pt x="135" y="0"/>
                    <a:pt x="133" y="1"/>
                    <a:pt x="133" y="5"/>
                  </a:cubicBezTo>
                  <a:cubicBezTo>
                    <a:pt x="133" y="8"/>
                    <a:pt x="135" y="9"/>
                    <a:pt x="137" y="9"/>
                  </a:cubicBezTo>
                  <a:cubicBezTo>
                    <a:pt x="138" y="9"/>
                    <a:pt x="138" y="9"/>
                    <a:pt x="138" y="9"/>
                  </a:cubicBezTo>
                  <a:cubicBezTo>
                    <a:pt x="140" y="6"/>
                    <a:pt x="142" y="3"/>
                    <a:pt x="144" y="0"/>
                  </a:cubicBezTo>
                  <a:lnTo>
                    <a:pt x="137" y="0"/>
                  </a:lnTo>
                  <a:close/>
                  <a:moveTo>
                    <a:pt x="41" y="39"/>
                  </a:moveTo>
                  <a:cubicBezTo>
                    <a:pt x="37" y="39"/>
                    <a:pt x="36" y="41"/>
                    <a:pt x="36" y="44"/>
                  </a:cubicBezTo>
                  <a:cubicBezTo>
                    <a:pt x="36" y="63"/>
                    <a:pt x="36" y="63"/>
                    <a:pt x="36" y="63"/>
                  </a:cubicBezTo>
                  <a:cubicBezTo>
                    <a:pt x="27" y="63"/>
                    <a:pt x="27" y="63"/>
                    <a:pt x="27" y="63"/>
                  </a:cubicBezTo>
                  <a:cubicBezTo>
                    <a:pt x="27" y="36"/>
                    <a:pt x="27" y="36"/>
                    <a:pt x="27" y="36"/>
                  </a:cubicBezTo>
                  <a:cubicBezTo>
                    <a:pt x="25" y="38"/>
                    <a:pt x="24" y="40"/>
                    <a:pt x="22" y="43"/>
                  </a:cubicBezTo>
                  <a:cubicBezTo>
                    <a:pt x="22" y="43"/>
                    <a:pt x="21" y="43"/>
                    <a:pt x="21" y="44"/>
                  </a:cubicBezTo>
                  <a:cubicBezTo>
                    <a:pt x="20" y="45"/>
                    <a:pt x="19" y="47"/>
                    <a:pt x="18" y="48"/>
                  </a:cubicBezTo>
                  <a:cubicBezTo>
                    <a:pt x="18" y="63"/>
                    <a:pt x="18" y="63"/>
                    <a:pt x="18" y="63"/>
                  </a:cubicBezTo>
                  <a:cubicBezTo>
                    <a:pt x="9" y="63"/>
                    <a:pt x="9" y="63"/>
                    <a:pt x="9" y="63"/>
                  </a:cubicBezTo>
                  <a:cubicBezTo>
                    <a:pt x="8" y="63"/>
                    <a:pt x="8" y="63"/>
                    <a:pt x="8" y="63"/>
                  </a:cubicBezTo>
                  <a:cubicBezTo>
                    <a:pt x="7" y="66"/>
                    <a:pt x="5" y="69"/>
                    <a:pt x="4" y="72"/>
                  </a:cubicBezTo>
                  <a:cubicBezTo>
                    <a:pt x="4" y="72"/>
                    <a:pt x="4" y="72"/>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4" y="223"/>
                    <a:pt x="4" y="223"/>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8" y="269"/>
                    <a:pt x="40" y="271"/>
                    <a:pt x="42" y="273"/>
                  </a:cubicBezTo>
                  <a:cubicBezTo>
                    <a:pt x="43" y="274"/>
                    <a:pt x="44" y="274"/>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7" y="150"/>
                    <a:pt x="107" y="150"/>
                    <a:pt x="107" y="150"/>
                  </a:cubicBez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5"/>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72"/>
                    <a:pt x="112" y="172"/>
                    <a:pt x="112" y="172"/>
                  </a:cubicBezTo>
                  <a:cubicBezTo>
                    <a:pt x="110" y="165"/>
                    <a:pt x="108" y="158"/>
                    <a:pt x="107" y="150"/>
                  </a:cubicBezTo>
                  <a:close/>
                  <a:moveTo>
                    <a:pt x="103" y="222"/>
                  </a:moveTo>
                  <a:cubicBezTo>
                    <a:pt x="75" y="222"/>
                    <a:pt x="75" y="222"/>
                    <a:pt x="75" y="222"/>
                  </a:cubicBezTo>
                  <a:cubicBezTo>
                    <a:pt x="70" y="222"/>
                    <a:pt x="66" y="226"/>
                    <a:pt x="66" y="231"/>
                  </a:cubicBezTo>
                  <a:cubicBezTo>
                    <a:pt x="66" y="284"/>
                    <a:pt x="66" y="284"/>
                    <a:pt x="66" y="284"/>
                  </a:cubicBezTo>
                  <a:cubicBezTo>
                    <a:pt x="66" y="289"/>
                    <a:pt x="70" y="294"/>
                    <a:pt x="75" y="294"/>
                  </a:cubicBezTo>
                  <a:cubicBezTo>
                    <a:pt x="103" y="294"/>
                    <a:pt x="103" y="294"/>
                    <a:pt x="103" y="294"/>
                  </a:cubicBezTo>
                  <a:cubicBezTo>
                    <a:pt x="108" y="294"/>
                    <a:pt x="112" y="289"/>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33" y="224"/>
                  </a:moveTo>
                  <a:cubicBezTo>
                    <a:pt x="133" y="224"/>
                    <a:pt x="133" y="225"/>
                    <a:pt x="133" y="226"/>
                  </a:cubicBezTo>
                  <a:cubicBezTo>
                    <a:pt x="133" y="230"/>
                    <a:pt x="135" y="231"/>
                    <a:pt x="137" y="231"/>
                  </a:cubicBezTo>
                  <a:cubicBezTo>
                    <a:pt x="138" y="231"/>
                    <a:pt x="138" y="231"/>
                    <a:pt x="138" y="231"/>
                  </a:cubicBezTo>
                  <a:cubicBezTo>
                    <a:pt x="136" y="229"/>
                    <a:pt x="135" y="226"/>
                    <a:pt x="133" y="224"/>
                  </a:cubicBezTo>
                  <a:close/>
                  <a:moveTo>
                    <a:pt x="169" y="269"/>
                  </a:moveTo>
                  <a:cubicBezTo>
                    <a:pt x="169" y="284"/>
                    <a:pt x="169" y="284"/>
                    <a:pt x="169" y="284"/>
                  </a:cubicBezTo>
                  <a:cubicBezTo>
                    <a:pt x="160" y="284"/>
                    <a:pt x="160" y="284"/>
                    <a:pt x="160" y="284"/>
                  </a:cubicBezTo>
                  <a:cubicBezTo>
                    <a:pt x="160" y="260"/>
                    <a:pt x="160" y="260"/>
                    <a:pt x="160" y="260"/>
                  </a:cubicBezTo>
                  <a:cubicBezTo>
                    <a:pt x="157" y="256"/>
                    <a:pt x="154" y="253"/>
                    <a:pt x="151" y="249"/>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77"/>
                    <a:pt x="178" y="277"/>
                    <a:pt x="178" y="277"/>
                  </a:cubicBezTo>
                  <a:cubicBezTo>
                    <a:pt x="175" y="274"/>
                    <a:pt x="172" y="272"/>
                    <a:pt x="169" y="269"/>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13" name="Freeform 153"/>
            <p:cNvSpPr>
              <a:spLocks/>
            </p:cNvSpPr>
            <p:nvPr userDrawn="1"/>
          </p:nvSpPr>
          <p:spPr bwMode="gray">
            <a:xfrm>
              <a:off x="11164888" y="5548313"/>
              <a:ext cx="73025" cy="74613"/>
            </a:xfrm>
            <a:custGeom>
              <a:avLst/>
              <a:gdLst>
                <a:gd name="T0" fmla="*/ 40 w 41"/>
                <a:gd name="T1" fmla="*/ 23 h 41"/>
                <a:gd name="T2" fmla="*/ 19 w 41"/>
                <a:gd name="T3" fmla="*/ 40 h 41"/>
                <a:gd name="T4" fmla="*/ 2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9" y="40"/>
                  </a:cubicBezTo>
                  <a:cubicBezTo>
                    <a:pt x="8" y="39"/>
                    <a:pt x="0" y="29"/>
                    <a:pt x="2" y="18"/>
                  </a:cubicBezTo>
                  <a:cubicBezTo>
                    <a:pt x="3" y="8"/>
                    <a:pt x="12" y="0"/>
                    <a:pt x="23" y="1"/>
                  </a:cubicBezTo>
                  <a:cubicBezTo>
                    <a:pt x="34"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14" name="Freeform 154"/>
            <p:cNvSpPr>
              <a:spLocks/>
            </p:cNvSpPr>
            <p:nvPr userDrawn="1"/>
          </p:nvSpPr>
          <p:spPr bwMode="gray">
            <a:xfrm>
              <a:off x="11156951" y="5618163"/>
              <a:ext cx="74613" cy="73025"/>
            </a:xfrm>
            <a:custGeom>
              <a:avLst/>
              <a:gdLst>
                <a:gd name="T0" fmla="*/ 40 w 41"/>
                <a:gd name="T1" fmla="*/ 22 h 40"/>
                <a:gd name="T2" fmla="*/ 19 w 41"/>
                <a:gd name="T3" fmla="*/ 39 h 40"/>
                <a:gd name="T4" fmla="*/ 1 w 41"/>
                <a:gd name="T5" fmla="*/ 18 h 40"/>
                <a:gd name="T6" fmla="*/ 23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9" y="33"/>
                    <a:pt x="29" y="40"/>
                    <a:pt x="19" y="39"/>
                  </a:cubicBezTo>
                  <a:cubicBezTo>
                    <a:pt x="8" y="38"/>
                    <a:pt x="0" y="29"/>
                    <a:pt x="1" y="18"/>
                  </a:cubicBezTo>
                  <a:cubicBezTo>
                    <a:pt x="3" y="7"/>
                    <a:pt x="12" y="0"/>
                    <a:pt x="23"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15" name="Freeform 155"/>
            <p:cNvSpPr>
              <a:spLocks/>
            </p:cNvSpPr>
            <p:nvPr userDrawn="1"/>
          </p:nvSpPr>
          <p:spPr bwMode="gray">
            <a:xfrm>
              <a:off x="11150601" y="5686425"/>
              <a:ext cx="73025" cy="74613"/>
            </a:xfrm>
            <a:custGeom>
              <a:avLst/>
              <a:gdLst>
                <a:gd name="T0" fmla="*/ 40 w 41"/>
                <a:gd name="T1" fmla="*/ 23 h 41"/>
                <a:gd name="T2" fmla="*/ 18 w 41"/>
                <a:gd name="T3" fmla="*/ 40 h 41"/>
                <a:gd name="T4" fmla="*/ 1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8" y="40"/>
                  </a:cubicBezTo>
                  <a:cubicBezTo>
                    <a:pt x="8" y="39"/>
                    <a:pt x="0" y="29"/>
                    <a:pt x="1" y="18"/>
                  </a:cubicBezTo>
                  <a:cubicBezTo>
                    <a:pt x="2" y="8"/>
                    <a:pt x="12" y="0"/>
                    <a:pt x="23" y="1"/>
                  </a:cubicBezTo>
                  <a:cubicBezTo>
                    <a:pt x="33"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16" name="Freeform 156"/>
            <p:cNvSpPr>
              <a:spLocks/>
            </p:cNvSpPr>
            <p:nvPr userDrawn="1"/>
          </p:nvSpPr>
          <p:spPr bwMode="gray">
            <a:xfrm>
              <a:off x="11142663" y="5757863"/>
              <a:ext cx="74613" cy="71438"/>
            </a:xfrm>
            <a:custGeom>
              <a:avLst/>
              <a:gdLst>
                <a:gd name="T0" fmla="*/ 40 w 41"/>
                <a:gd name="T1" fmla="*/ 22 h 40"/>
                <a:gd name="T2" fmla="*/ 18 w 41"/>
                <a:gd name="T3" fmla="*/ 39 h 40"/>
                <a:gd name="T4" fmla="*/ 1 w 41"/>
                <a:gd name="T5" fmla="*/ 18 h 40"/>
                <a:gd name="T6" fmla="*/ 22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8" y="33"/>
                    <a:pt x="29" y="40"/>
                    <a:pt x="18" y="39"/>
                  </a:cubicBezTo>
                  <a:cubicBezTo>
                    <a:pt x="8" y="38"/>
                    <a:pt x="0" y="29"/>
                    <a:pt x="1" y="18"/>
                  </a:cubicBezTo>
                  <a:cubicBezTo>
                    <a:pt x="2" y="7"/>
                    <a:pt x="12" y="0"/>
                    <a:pt x="22"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17" name="Freeform 157"/>
            <p:cNvSpPr>
              <a:spLocks/>
            </p:cNvSpPr>
            <p:nvPr userDrawn="1"/>
          </p:nvSpPr>
          <p:spPr bwMode="gray">
            <a:xfrm>
              <a:off x="11136313" y="5826125"/>
              <a:ext cx="73025" cy="73025"/>
            </a:xfrm>
            <a:custGeom>
              <a:avLst/>
              <a:gdLst>
                <a:gd name="T0" fmla="*/ 39 w 41"/>
                <a:gd name="T1" fmla="*/ 23 h 41"/>
                <a:gd name="T2" fmla="*/ 18 w 41"/>
                <a:gd name="T3" fmla="*/ 40 h 41"/>
                <a:gd name="T4" fmla="*/ 1 w 41"/>
                <a:gd name="T5" fmla="*/ 18 h 41"/>
                <a:gd name="T6" fmla="*/ 22 w 41"/>
                <a:gd name="T7" fmla="*/ 1 h 41"/>
                <a:gd name="T8" fmla="*/ 39 w 41"/>
                <a:gd name="T9" fmla="*/ 23 h 41"/>
              </a:gdLst>
              <a:ahLst/>
              <a:cxnLst>
                <a:cxn ang="0">
                  <a:pos x="T0" y="T1"/>
                </a:cxn>
                <a:cxn ang="0">
                  <a:pos x="T2" y="T3"/>
                </a:cxn>
                <a:cxn ang="0">
                  <a:pos x="T4" y="T5"/>
                </a:cxn>
                <a:cxn ang="0">
                  <a:pos x="T6" y="T7"/>
                </a:cxn>
                <a:cxn ang="0">
                  <a:pos x="T8" y="T9"/>
                </a:cxn>
              </a:cxnLst>
              <a:rect l="0" t="0" r="r" b="b"/>
              <a:pathLst>
                <a:path w="41" h="41">
                  <a:moveTo>
                    <a:pt x="39" y="23"/>
                  </a:moveTo>
                  <a:cubicBezTo>
                    <a:pt x="38" y="33"/>
                    <a:pt x="29" y="41"/>
                    <a:pt x="18" y="40"/>
                  </a:cubicBezTo>
                  <a:cubicBezTo>
                    <a:pt x="7" y="39"/>
                    <a:pt x="0" y="29"/>
                    <a:pt x="1" y="18"/>
                  </a:cubicBezTo>
                  <a:cubicBezTo>
                    <a:pt x="2" y="8"/>
                    <a:pt x="12" y="0"/>
                    <a:pt x="22" y="1"/>
                  </a:cubicBezTo>
                  <a:cubicBezTo>
                    <a:pt x="33" y="2"/>
                    <a:pt x="41" y="12"/>
                    <a:pt x="39"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18" name="Freeform 158"/>
            <p:cNvSpPr>
              <a:spLocks/>
            </p:cNvSpPr>
            <p:nvPr userDrawn="1"/>
          </p:nvSpPr>
          <p:spPr bwMode="gray">
            <a:xfrm>
              <a:off x="11128376" y="5895975"/>
              <a:ext cx="71438" cy="71438"/>
            </a:xfrm>
            <a:custGeom>
              <a:avLst/>
              <a:gdLst>
                <a:gd name="T0" fmla="*/ 39 w 40"/>
                <a:gd name="T1" fmla="*/ 22 h 40"/>
                <a:gd name="T2" fmla="*/ 18 w 40"/>
                <a:gd name="T3" fmla="*/ 39 h 40"/>
                <a:gd name="T4" fmla="*/ 1 w 40"/>
                <a:gd name="T5" fmla="*/ 18 h 40"/>
                <a:gd name="T6" fmla="*/ 22 w 40"/>
                <a:gd name="T7" fmla="*/ 1 h 40"/>
                <a:gd name="T8" fmla="*/ 39 w 40"/>
                <a:gd name="T9" fmla="*/ 22 h 40"/>
              </a:gdLst>
              <a:ahLst/>
              <a:cxnLst>
                <a:cxn ang="0">
                  <a:pos x="T0" y="T1"/>
                </a:cxn>
                <a:cxn ang="0">
                  <a:pos x="T2" y="T3"/>
                </a:cxn>
                <a:cxn ang="0">
                  <a:pos x="T4" y="T5"/>
                </a:cxn>
                <a:cxn ang="0">
                  <a:pos x="T6" y="T7"/>
                </a:cxn>
                <a:cxn ang="0">
                  <a:pos x="T8" y="T9"/>
                </a:cxn>
              </a:cxnLst>
              <a:rect l="0" t="0" r="r" b="b"/>
              <a:pathLst>
                <a:path w="40" h="40">
                  <a:moveTo>
                    <a:pt x="39" y="22"/>
                  </a:moveTo>
                  <a:cubicBezTo>
                    <a:pt x="38" y="33"/>
                    <a:pt x="29" y="40"/>
                    <a:pt x="18" y="39"/>
                  </a:cubicBezTo>
                  <a:cubicBezTo>
                    <a:pt x="7" y="38"/>
                    <a:pt x="0" y="29"/>
                    <a:pt x="1" y="18"/>
                  </a:cubicBezTo>
                  <a:cubicBezTo>
                    <a:pt x="2" y="7"/>
                    <a:pt x="11" y="0"/>
                    <a:pt x="22" y="1"/>
                  </a:cubicBezTo>
                  <a:cubicBezTo>
                    <a:pt x="33" y="2"/>
                    <a:pt x="40" y="11"/>
                    <a:pt x="39"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19" name="Freeform 159"/>
            <p:cNvSpPr>
              <a:spLocks/>
            </p:cNvSpPr>
            <p:nvPr userDrawn="1"/>
          </p:nvSpPr>
          <p:spPr bwMode="gray">
            <a:xfrm>
              <a:off x="8037513" y="5781675"/>
              <a:ext cx="649288" cy="263525"/>
            </a:xfrm>
            <a:custGeom>
              <a:avLst/>
              <a:gdLst>
                <a:gd name="T0" fmla="*/ 39 w 360"/>
                <a:gd name="T1" fmla="*/ 142 h 146"/>
                <a:gd name="T2" fmla="*/ 360 w 360"/>
                <a:gd name="T3" fmla="*/ 55 h 146"/>
                <a:gd name="T4" fmla="*/ 345 w 360"/>
                <a:gd name="T5" fmla="*/ 0 h 146"/>
                <a:gd name="T6" fmla="*/ 25 w 360"/>
                <a:gd name="T7" fmla="*/ 87 h 146"/>
                <a:gd name="T8" fmla="*/ 4 w 360"/>
                <a:gd name="T9" fmla="*/ 121 h 146"/>
                <a:gd name="T10" fmla="*/ 39 w 360"/>
                <a:gd name="T11" fmla="*/ 142 h 146"/>
              </a:gdLst>
              <a:ahLst/>
              <a:cxnLst>
                <a:cxn ang="0">
                  <a:pos x="T0" y="T1"/>
                </a:cxn>
                <a:cxn ang="0">
                  <a:pos x="T2" y="T3"/>
                </a:cxn>
                <a:cxn ang="0">
                  <a:pos x="T4" y="T5"/>
                </a:cxn>
                <a:cxn ang="0">
                  <a:pos x="T6" y="T7"/>
                </a:cxn>
                <a:cxn ang="0">
                  <a:pos x="T8" y="T9"/>
                </a:cxn>
                <a:cxn ang="0">
                  <a:pos x="T10" y="T11"/>
                </a:cxn>
              </a:cxnLst>
              <a:rect l="0" t="0" r="r" b="b"/>
              <a:pathLst>
                <a:path w="360" h="146">
                  <a:moveTo>
                    <a:pt x="39" y="142"/>
                  </a:moveTo>
                  <a:cubicBezTo>
                    <a:pt x="360" y="55"/>
                    <a:pt x="360" y="55"/>
                    <a:pt x="360" y="55"/>
                  </a:cubicBezTo>
                  <a:cubicBezTo>
                    <a:pt x="345" y="0"/>
                    <a:pt x="345" y="0"/>
                    <a:pt x="345" y="0"/>
                  </a:cubicBezTo>
                  <a:cubicBezTo>
                    <a:pt x="25" y="87"/>
                    <a:pt x="25" y="87"/>
                    <a:pt x="25" y="87"/>
                  </a:cubicBezTo>
                  <a:cubicBezTo>
                    <a:pt x="9" y="91"/>
                    <a:pt x="0" y="106"/>
                    <a:pt x="4" y="121"/>
                  </a:cubicBezTo>
                  <a:cubicBezTo>
                    <a:pt x="9" y="137"/>
                    <a:pt x="24" y="146"/>
                    <a:pt x="39" y="142"/>
                  </a:cubicBezTo>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20" name="Freeform 160"/>
            <p:cNvSpPr>
              <a:spLocks/>
            </p:cNvSpPr>
            <p:nvPr userDrawn="1"/>
          </p:nvSpPr>
          <p:spPr bwMode="gray">
            <a:xfrm>
              <a:off x="8070851" y="5924550"/>
              <a:ext cx="90488" cy="114300"/>
            </a:xfrm>
            <a:custGeom>
              <a:avLst/>
              <a:gdLst>
                <a:gd name="T0" fmla="*/ 33 w 50"/>
                <a:gd name="T1" fmla="*/ 0 h 64"/>
                <a:gd name="T2" fmla="*/ 6 w 50"/>
                <a:gd name="T3" fmla="*/ 8 h 64"/>
                <a:gd name="T4" fmla="*/ 3 w 50"/>
                <a:gd name="T5" fmla="*/ 8 h 64"/>
                <a:gd name="T6" fmla="*/ 3 w 50"/>
                <a:gd name="T7" fmla="*/ 8 h 64"/>
                <a:gd name="T8" fmla="*/ 0 w 50"/>
                <a:gd name="T9" fmla="*/ 10 h 64"/>
                <a:gd name="T10" fmla="*/ 10 w 50"/>
                <a:gd name="T11" fmla="*/ 63 h 64"/>
                <a:gd name="T12" fmla="*/ 15 w 50"/>
                <a:gd name="T13" fmla="*/ 64 h 64"/>
                <a:gd name="T14" fmla="*/ 16 w 50"/>
                <a:gd name="T15" fmla="*/ 63 h 64"/>
                <a:gd name="T16" fmla="*/ 18 w 50"/>
                <a:gd name="T17" fmla="*/ 63 h 64"/>
                <a:gd name="T18" fmla="*/ 20 w 50"/>
                <a:gd name="T19" fmla="*/ 63 h 64"/>
                <a:gd name="T20" fmla="*/ 50 w 50"/>
                <a:gd name="T21" fmla="*/ 55 h 64"/>
                <a:gd name="T22" fmla="*/ 33 w 50"/>
                <a:gd name="T23"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64">
                  <a:moveTo>
                    <a:pt x="33" y="0"/>
                  </a:moveTo>
                  <a:cubicBezTo>
                    <a:pt x="6" y="8"/>
                    <a:pt x="6" y="8"/>
                    <a:pt x="6" y="8"/>
                  </a:cubicBezTo>
                  <a:cubicBezTo>
                    <a:pt x="5" y="8"/>
                    <a:pt x="4" y="8"/>
                    <a:pt x="3" y="8"/>
                  </a:cubicBezTo>
                  <a:cubicBezTo>
                    <a:pt x="3" y="8"/>
                    <a:pt x="3" y="8"/>
                    <a:pt x="3" y="8"/>
                  </a:cubicBezTo>
                  <a:cubicBezTo>
                    <a:pt x="2" y="9"/>
                    <a:pt x="1" y="9"/>
                    <a:pt x="0" y="10"/>
                  </a:cubicBezTo>
                  <a:cubicBezTo>
                    <a:pt x="10" y="63"/>
                    <a:pt x="10" y="63"/>
                    <a:pt x="10" y="63"/>
                  </a:cubicBezTo>
                  <a:cubicBezTo>
                    <a:pt x="12" y="64"/>
                    <a:pt x="13" y="64"/>
                    <a:pt x="15" y="64"/>
                  </a:cubicBezTo>
                  <a:cubicBezTo>
                    <a:pt x="16" y="63"/>
                    <a:pt x="16" y="63"/>
                    <a:pt x="16" y="63"/>
                  </a:cubicBezTo>
                  <a:cubicBezTo>
                    <a:pt x="16" y="63"/>
                    <a:pt x="17" y="63"/>
                    <a:pt x="18" y="63"/>
                  </a:cubicBezTo>
                  <a:cubicBezTo>
                    <a:pt x="19" y="63"/>
                    <a:pt x="19" y="63"/>
                    <a:pt x="20" y="63"/>
                  </a:cubicBezTo>
                  <a:cubicBezTo>
                    <a:pt x="50" y="55"/>
                    <a:pt x="50" y="55"/>
                    <a:pt x="50" y="55"/>
                  </a:cubicBezTo>
                  <a:lnTo>
                    <a:pt x="33" y="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21" name="Freeform 161"/>
            <p:cNvSpPr>
              <a:spLocks/>
            </p:cNvSpPr>
            <p:nvPr userDrawn="1"/>
          </p:nvSpPr>
          <p:spPr bwMode="gray">
            <a:xfrm>
              <a:off x="8091488" y="5668963"/>
              <a:ext cx="554038" cy="960438"/>
            </a:xfrm>
            <a:custGeom>
              <a:avLst/>
              <a:gdLst>
                <a:gd name="T0" fmla="*/ 238 w 307"/>
                <a:gd name="T1" fmla="*/ 303 h 535"/>
                <a:gd name="T2" fmla="*/ 278 w 307"/>
                <a:gd name="T3" fmla="*/ 206 h 535"/>
                <a:gd name="T4" fmla="*/ 281 w 307"/>
                <a:gd name="T5" fmla="*/ 159 h 535"/>
                <a:gd name="T6" fmla="*/ 244 w 307"/>
                <a:gd name="T7" fmla="*/ 27 h 535"/>
                <a:gd name="T8" fmla="*/ 243 w 307"/>
                <a:gd name="T9" fmla="*/ 27 h 535"/>
                <a:gd name="T10" fmla="*/ 206 w 307"/>
                <a:gd name="T11" fmla="*/ 3 h 535"/>
                <a:gd name="T12" fmla="*/ 177 w 307"/>
                <a:gd name="T13" fmla="*/ 41 h 535"/>
                <a:gd name="T14" fmla="*/ 178 w 307"/>
                <a:gd name="T15" fmla="*/ 43 h 535"/>
                <a:gd name="T16" fmla="*/ 178 w 307"/>
                <a:gd name="T17" fmla="*/ 43 h 535"/>
                <a:gd name="T18" fmla="*/ 142 w 307"/>
                <a:gd name="T19" fmla="*/ 23 h 535"/>
                <a:gd name="T20" fmla="*/ 113 w 307"/>
                <a:gd name="T21" fmla="*/ 59 h 535"/>
                <a:gd name="T22" fmla="*/ 78 w 307"/>
                <a:gd name="T23" fmla="*/ 41 h 535"/>
                <a:gd name="T24" fmla="*/ 49 w 307"/>
                <a:gd name="T25" fmla="*/ 80 h 535"/>
                <a:gd name="T26" fmla="*/ 55 w 307"/>
                <a:gd name="T27" fmla="*/ 95 h 535"/>
                <a:gd name="T28" fmla="*/ 32 w 307"/>
                <a:gd name="T29" fmla="*/ 90 h 535"/>
                <a:gd name="T30" fmla="*/ 3 w 307"/>
                <a:gd name="T31" fmla="*/ 128 h 535"/>
                <a:gd name="T32" fmla="*/ 3 w 307"/>
                <a:gd name="T33" fmla="*/ 129 h 535"/>
                <a:gd name="T34" fmla="*/ 3 w 307"/>
                <a:gd name="T35" fmla="*/ 129 h 535"/>
                <a:gd name="T36" fmla="*/ 46 w 307"/>
                <a:gd name="T37" fmla="*/ 364 h 535"/>
                <a:gd name="T38" fmla="*/ 94 w 307"/>
                <a:gd name="T39" fmla="*/ 535 h 535"/>
                <a:gd name="T40" fmla="*/ 307 w 307"/>
                <a:gd name="T41" fmla="*/ 528 h 535"/>
                <a:gd name="T42" fmla="*/ 238 w 307"/>
                <a:gd name="T43" fmla="*/ 303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7" h="535">
                  <a:moveTo>
                    <a:pt x="238" y="303"/>
                  </a:moveTo>
                  <a:cubicBezTo>
                    <a:pt x="278" y="206"/>
                    <a:pt x="278" y="206"/>
                    <a:pt x="278" y="206"/>
                  </a:cubicBezTo>
                  <a:cubicBezTo>
                    <a:pt x="285" y="192"/>
                    <a:pt x="286" y="175"/>
                    <a:pt x="281" y="159"/>
                  </a:cubicBezTo>
                  <a:cubicBezTo>
                    <a:pt x="244" y="27"/>
                    <a:pt x="244" y="27"/>
                    <a:pt x="244" y="27"/>
                  </a:cubicBezTo>
                  <a:cubicBezTo>
                    <a:pt x="243" y="27"/>
                    <a:pt x="243" y="27"/>
                    <a:pt x="243" y="27"/>
                  </a:cubicBezTo>
                  <a:cubicBezTo>
                    <a:pt x="239" y="11"/>
                    <a:pt x="223" y="0"/>
                    <a:pt x="206" y="3"/>
                  </a:cubicBezTo>
                  <a:cubicBezTo>
                    <a:pt x="188" y="5"/>
                    <a:pt x="175" y="22"/>
                    <a:pt x="177" y="41"/>
                  </a:cubicBezTo>
                  <a:cubicBezTo>
                    <a:pt x="177" y="42"/>
                    <a:pt x="178" y="42"/>
                    <a:pt x="178" y="43"/>
                  </a:cubicBezTo>
                  <a:cubicBezTo>
                    <a:pt x="178" y="43"/>
                    <a:pt x="178" y="43"/>
                    <a:pt x="178" y="43"/>
                  </a:cubicBezTo>
                  <a:cubicBezTo>
                    <a:pt x="172" y="29"/>
                    <a:pt x="157" y="20"/>
                    <a:pt x="142" y="23"/>
                  </a:cubicBezTo>
                  <a:cubicBezTo>
                    <a:pt x="124" y="25"/>
                    <a:pt x="111" y="41"/>
                    <a:pt x="113" y="59"/>
                  </a:cubicBezTo>
                  <a:cubicBezTo>
                    <a:pt x="106" y="47"/>
                    <a:pt x="93" y="39"/>
                    <a:pt x="78" y="41"/>
                  </a:cubicBezTo>
                  <a:cubicBezTo>
                    <a:pt x="59" y="44"/>
                    <a:pt x="47" y="61"/>
                    <a:pt x="49" y="80"/>
                  </a:cubicBezTo>
                  <a:cubicBezTo>
                    <a:pt x="50" y="86"/>
                    <a:pt x="52" y="91"/>
                    <a:pt x="55" y="95"/>
                  </a:cubicBezTo>
                  <a:cubicBezTo>
                    <a:pt x="49" y="91"/>
                    <a:pt x="40" y="88"/>
                    <a:pt x="32" y="90"/>
                  </a:cubicBezTo>
                  <a:cubicBezTo>
                    <a:pt x="13" y="92"/>
                    <a:pt x="0" y="109"/>
                    <a:pt x="3" y="128"/>
                  </a:cubicBezTo>
                  <a:cubicBezTo>
                    <a:pt x="3" y="128"/>
                    <a:pt x="3" y="129"/>
                    <a:pt x="3" y="129"/>
                  </a:cubicBezTo>
                  <a:cubicBezTo>
                    <a:pt x="3" y="129"/>
                    <a:pt x="3" y="129"/>
                    <a:pt x="3" y="129"/>
                  </a:cubicBezTo>
                  <a:cubicBezTo>
                    <a:pt x="46" y="364"/>
                    <a:pt x="46" y="364"/>
                    <a:pt x="46" y="364"/>
                  </a:cubicBezTo>
                  <a:cubicBezTo>
                    <a:pt x="49" y="368"/>
                    <a:pt x="94" y="535"/>
                    <a:pt x="94" y="535"/>
                  </a:cubicBezTo>
                  <a:cubicBezTo>
                    <a:pt x="307" y="528"/>
                    <a:pt x="307" y="528"/>
                    <a:pt x="307" y="528"/>
                  </a:cubicBezTo>
                  <a:cubicBezTo>
                    <a:pt x="238" y="303"/>
                    <a:pt x="238" y="303"/>
                    <a:pt x="238" y="303"/>
                  </a:cubicBezTo>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22" name="Freeform 162"/>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AB84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23" name="Freeform 163"/>
            <p:cNvSpPr>
              <a:spLocks/>
            </p:cNvSpPr>
            <p:nvPr userDrawn="1"/>
          </p:nvSpPr>
          <p:spPr bwMode="gray">
            <a:xfrm>
              <a:off x="8150226" y="6272213"/>
              <a:ext cx="477838" cy="203200"/>
            </a:xfrm>
            <a:custGeom>
              <a:avLst/>
              <a:gdLst>
                <a:gd name="T0" fmla="*/ 263 w 264"/>
                <a:gd name="T1" fmla="*/ 58 h 113"/>
                <a:gd name="T2" fmla="*/ 256 w 264"/>
                <a:gd name="T3" fmla="*/ 69 h 113"/>
                <a:gd name="T4" fmla="*/ 21 w 264"/>
                <a:gd name="T5" fmla="*/ 112 h 113"/>
                <a:gd name="T6" fmla="*/ 10 w 264"/>
                <a:gd name="T7" fmla="*/ 105 h 113"/>
                <a:gd name="T8" fmla="*/ 1 w 264"/>
                <a:gd name="T9" fmla="*/ 55 h 113"/>
                <a:gd name="T10" fmla="*/ 8 w 264"/>
                <a:gd name="T11" fmla="*/ 44 h 113"/>
                <a:gd name="T12" fmla="*/ 243 w 264"/>
                <a:gd name="T13" fmla="*/ 1 h 113"/>
                <a:gd name="T14" fmla="*/ 254 w 264"/>
                <a:gd name="T15" fmla="*/ 8 h 113"/>
                <a:gd name="T16" fmla="*/ 263 w 264"/>
                <a:gd name="T17" fmla="*/ 5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4" h="113">
                  <a:moveTo>
                    <a:pt x="263" y="58"/>
                  </a:moveTo>
                  <a:cubicBezTo>
                    <a:pt x="264" y="63"/>
                    <a:pt x="261" y="68"/>
                    <a:pt x="256" y="69"/>
                  </a:cubicBezTo>
                  <a:cubicBezTo>
                    <a:pt x="21" y="112"/>
                    <a:pt x="21" y="112"/>
                    <a:pt x="21" y="112"/>
                  </a:cubicBezTo>
                  <a:cubicBezTo>
                    <a:pt x="16" y="113"/>
                    <a:pt x="11" y="110"/>
                    <a:pt x="10" y="105"/>
                  </a:cubicBezTo>
                  <a:cubicBezTo>
                    <a:pt x="1" y="55"/>
                    <a:pt x="1" y="55"/>
                    <a:pt x="1" y="55"/>
                  </a:cubicBezTo>
                  <a:cubicBezTo>
                    <a:pt x="0" y="50"/>
                    <a:pt x="3" y="45"/>
                    <a:pt x="8" y="44"/>
                  </a:cubicBezTo>
                  <a:cubicBezTo>
                    <a:pt x="243" y="1"/>
                    <a:pt x="243" y="1"/>
                    <a:pt x="243" y="1"/>
                  </a:cubicBezTo>
                  <a:cubicBezTo>
                    <a:pt x="248" y="0"/>
                    <a:pt x="253" y="3"/>
                    <a:pt x="254" y="8"/>
                  </a:cubicBezTo>
                  <a:cubicBezTo>
                    <a:pt x="263" y="58"/>
                    <a:pt x="263" y="58"/>
                    <a:pt x="263" y="5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24" name="Freeform 164"/>
            <p:cNvSpPr>
              <a:spLocks/>
            </p:cNvSpPr>
            <p:nvPr userDrawn="1"/>
          </p:nvSpPr>
          <p:spPr bwMode="gray">
            <a:xfrm>
              <a:off x="8151813" y="6272213"/>
              <a:ext cx="473075" cy="203200"/>
            </a:xfrm>
            <a:custGeom>
              <a:avLst/>
              <a:gdLst>
                <a:gd name="T0" fmla="*/ 244 w 262"/>
                <a:gd name="T1" fmla="*/ 0 h 113"/>
                <a:gd name="T2" fmla="*/ 242 w 262"/>
                <a:gd name="T3" fmla="*/ 1 h 113"/>
                <a:gd name="T4" fmla="*/ 76 w 262"/>
                <a:gd name="T5" fmla="*/ 31 h 113"/>
                <a:gd name="T6" fmla="*/ 16 w 262"/>
                <a:gd name="T7" fmla="*/ 42 h 113"/>
                <a:gd name="T8" fmla="*/ 7 w 262"/>
                <a:gd name="T9" fmla="*/ 44 h 113"/>
                <a:gd name="T10" fmla="*/ 0 w 262"/>
                <a:gd name="T11" fmla="*/ 53 h 113"/>
                <a:gd name="T12" fmla="*/ 0 w 262"/>
                <a:gd name="T13" fmla="*/ 55 h 113"/>
                <a:gd name="T14" fmla="*/ 9 w 262"/>
                <a:gd name="T15" fmla="*/ 105 h 113"/>
                <a:gd name="T16" fmla="*/ 18 w 262"/>
                <a:gd name="T17" fmla="*/ 113 h 113"/>
                <a:gd name="T18" fmla="*/ 20 w 262"/>
                <a:gd name="T19" fmla="*/ 112 h 113"/>
                <a:gd name="T20" fmla="*/ 255 w 262"/>
                <a:gd name="T21" fmla="*/ 69 h 113"/>
                <a:gd name="T22" fmla="*/ 262 w 262"/>
                <a:gd name="T23" fmla="*/ 60 h 113"/>
                <a:gd name="T24" fmla="*/ 262 w 262"/>
                <a:gd name="T25" fmla="*/ 58 h 113"/>
                <a:gd name="T26" fmla="*/ 253 w 262"/>
                <a:gd name="T27" fmla="*/ 8 h 113"/>
                <a:gd name="T28" fmla="*/ 244 w 262"/>
                <a:gd name="T29"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2" h="113">
                  <a:moveTo>
                    <a:pt x="244" y="0"/>
                  </a:moveTo>
                  <a:cubicBezTo>
                    <a:pt x="243" y="0"/>
                    <a:pt x="243" y="1"/>
                    <a:pt x="242" y="1"/>
                  </a:cubicBezTo>
                  <a:cubicBezTo>
                    <a:pt x="76" y="31"/>
                    <a:pt x="76" y="31"/>
                    <a:pt x="76" y="31"/>
                  </a:cubicBezTo>
                  <a:cubicBezTo>
                    <a:pt x="16" y="42"/>
                    <a:pt x="16" y="42"/>
                    <a:pt x="16" y="42"/>
                  </a:cubicBezTo>
                  <a:cubicBezTo>
                    <a:pt x="7" y="44"/>
                    <a:pt x="7" y="44"/>
                    <a:pt x="7" y="44"/>
                  </a:cubicBezTo>
                  <a:cubicBezTo>
                    <a:pt x="3" y="45"/>
                    <a:pt x="0" y="49"/>
                    <a:pt x="0" y="53"/>
                  </a:cubicBezTo>
                  <a:cubicBezTo>
                    <a:pt x="0" y="54"/>
                    <a:pt x="0" y="54"/>
                    <a:pt x="0" y="55"/>
                  </a:cubicBezTo>
                  <a:cubicBezTo>
                    <a:pt x="9" y="105"/>
                    <a:pt x="9" y="105"/>
                    <a:pt x="9" y="105"/>
                  </a:cubicBezTo>
                  <a:cubicBezTo>
                    <a:pt x="10" y="109"/>
                    <a:pt x="14" y="113"/>
                    <a:pt x="18" y="113"/>
                  </a:cubicBezTo>
                  <a:cubicBezTo>
                    <a:pt x="19" y="113"/>
                    <a:pt x="19" y="113"/>
                    <a:pt x="20" y="112"/>
                  </a:cubicBezTo>
                  <a:cubicBezTo>
                    <a:pt x="255" y="69"/>
                    <a:pt x="255" y="69"/>
                    <a:pt x="255" y="69"/>
                  </a:cubicBezTo>
                  <a:cubicBezTo>
                    <a:pt x="259" y="68"/>
                    <a:pt x="262" y="64"/>
                    <a:pt x="262" y="60"/>
                  </a:cubicBezTo>
                  <a:cubicBezTo>
                    <a:pt x="262" y="59"/>
                    <a:pt x="262" y="59"/>
                    <a:pt x="262" y="58"/>
                  </a:cubicBezTo>
                  <a:cubicBezTo>
                    <a:pt x="253" y="8"/>
                    <a:pt x="253" y="8"/>
                    <a:pt x="253" y="8"/>
                  </a:cubicBezTo>
                  <a:cubicBezTo>
                    <a:pt x="252" y="4"/>
                    <a:pt x="248" y="0"/>
                    <a:pt x="244"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25" name="Freeform 165"/>
            <p:cNvSpPr>
              <a:spLocks/>
            </p:cNvSpPr>
            <p:nvPr userDrawn="1"/>
          </p:nvSpPr>
          <p:spPr bwMode="gray">
            <a:xfrm>
              <a:off x="8235951" y="6286500"/>
              <a:ext cx="306388" cy="174625"/>
            </a:xfrm>
            <a:custGeom>
              <a:avLst/>
              <a:gdLst>
                <a:gd name="T0" fmla="*/ 193 w 193"/>
                <a:gd name="T1" fmla="*/ 77 h 110"/>
                <a:gd name="T2" fmla="*/ 13 w 193"/>
                <a:gd name="T3" fmla="*/ 110 h 110"/>
                <a:gd name="T4" fmla="*/ 0 w 193"/>
                <a:gd name="T5" fmla="*/ 33 h 110"/>
                <a:gd name="T6" fmla="*/ 179 w 193"/>
                <a:gd name="T7" fmla="*/ 0 h 110"/>
                <a:gd name="T8" fmla="*/ 193 w 193"/>
                <a:gd name="T9" fmla="*/ 77 h 110"/>
              </a:gdLst>
              <a:ahLst/>
              <a:cxnLst>
                <a:cxn ang="0">
                  <a:pos x="T0" y="T1"/>
                </a:cxn>
                <a:cxn ang="0">
                  <a:pos x="T2" y="T3"/>
                </a:cxn>
                <a:cxn ang="0">
                  <a:pos x="T4" y="T5"/>
                </a:cxn>
                <a:cxn ang="0">
                  <a:pos x="T6" y="T7"/>
                </a:cxn>
                <a:cxn ang="0">
                  <a:pos x="T8" y="T9"/>
                </a:cxn>
              </a:cxnLst>
              <a:rect l="0" t="0" r="r" b="b"/>
              <a:pathLst>
                <a:path w="193" h="110">
                  <a:moveTo>
                    <a:pt x="193" y="77"/>
                  </a:moveTo>
                  <a:lnTo>
                    <a:pt x="13" y="110"/>
                  </a:lnTo>
                  <a:lnTo>
                    <a:pt x="0" y="33"/>
                  </a:lnTo>
                  <a:lnTo>
                    <a:pt x="179" y="0"/>
                  </a:lnTo>
                  <a:lnTo>
                    <a:pt x="193" y="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26" name="Freeform 166"/>
            <p:cNvSpPr>
              <a:spLocks/>
            </p:cNvSpPr>
            <p:nvPr userDrawn="1"/>
          </p:nvSpPr>
          <p:spPr bwMode="gray">
            <a:xfrm>
              <a:off x="8421688" y="6315075"/>
              <a:ext cx="84138" cy="90488"/>
            </a:xfrm>
            <a:custGeom>
              <a:avLst/>
              <a:gdLst>
                <a:gd name="T0" fmla="*/ 53 w 53"/>
                <a:gd name="T1" fmla="*/ 49 h 57"/>
                <a:gd name="T2" fmla="*/ 9 w 53"/>
                <a:gd name="T3" fmla="*/ 57 h 57"/>
                <a:gd name="T4" fmla="*/ 0 w 53"/>
                <a:gd name="T5" fmla="*/ 8 h 57"/>
                <a:gd name="T6" fmla="*/ 44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4" y="0"/>
                  </a:lnTo>
                  <a:lnTo>
                    <a:pt x="53" y="49"/>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27" name="Freeform 167"/>
            <p:cNvSpPr>
              <a:spLocks/>
            </p:cNvSpPr>
            <p:nvPr userDrawn="1"/>
          </p:nvSpPr>
          <p:spPr bwMode="gray">
            <a:xfrm>
              <a:off x="8447088" y="6346825"/>
              <a:ext cx="36513" cy="36513"/>
            </a:xfrm>
            <a:custGeom>
              <a:avLst/>
              <a:gdLst>
                <a:gd name="T0" fmla="*/ 15 w 23"/>
                <a:gd name="T1" fmla="*/ 1 h 23"/>
                <a:gd name="T2" fmla="*/ 4 w 23"/>
                <a:gd name="T3" fmla="*/ 0 h 23"/>
                <a:gd name="T4" fmla="*/ 4 w 23"/>
                <a:gd name="T5" fmla="*/ 7 h 23"/>
                <a:gd name="T6" fmla="*/ 7 w 23"/>
                <a:gd name="T7" fmla="*/ 7 h 23"/>
                <a:gd name="T8" fmla="*/ 7 w 23"/>
                <a:gd name="T9" fmla="*/ 4 h 23"/>
                <a:gd name="T10" fmla="*/ 10 w 23"/>
                <a:gd name="T11" fmla="*/ 4 h 23"/>
                <a:gd name="T12" fmla="*/ 8 w 23"/>
                <a:gd name="T13" fmla="*/ 12 h 23"/>
                <a:gd name="T14" fmla="*/ 7 w 23"/>
                <a:gd name="T15" fmla="*/ 18 h 23"/>
                <a:gd name="T16" fmla="*/ 0 w 23"/>
                <a:gd name="T17" fmla="*/ 21 h 23"/>
                <a:gd name="T18" fmla="*/ 1 w 23"/>
                <a:gd name="T19" fmla="*/ 23 h 23"/>
                <a:gd name="T20" fmla="*/ 9 w 23"/>
                <a:gd name="T21" fmla="*/ 20 h 23"/>
                <a:gd name="T22" fmla="*/ 11 w 23"/>
                <a:gd name="T23" fmla="*/ 12 h 23"/>
                <a:gd name="T24" fmla="*/ 16 w 23"/>
                <a:gd name="T25" fmla="*/ 15 h 23"/>
                <a:gd name="T26" fmla="*/ 13 w 23"/>
                <a:gd name="T27" fmla="*/ 22 h 23"/>
                <a:gd name="T28" fmla="*/ 16 w 23"/>
                <a:gd name="T29" fmla="*/ 22 h 23"/>
                <a:gd name="T30" fmla="*/ 19 w 23"/>
                <a:gd name="T31" fmla="*/ 14 h 23"/>
                <a:gd name="T32" fmla="*/ 13 w 23"/>
                <a:gd name="T33" fmla="*/ 11 h 23"/>
                <a:gd name="T34" fmla="*/ 15 w 23"/>
                <a:gd name="T35" fmla="*/ 5 h 23"/>
                <a:gd name="T36" fmla="*/ 18 w 23"/>
                <a:gd name="T37" fmla="*/ 9 h 23"/>
                <a:gd name="T38" fmla="*/ 23 w 23"/>
                <a:gd name="T39" fmla="*/ 6 h 23"/>
                <a:gd name="T40" fmla="*/ 20 w 23"/>
                <a:gd name="T41" fmla="*/ 4 h 23"/>
                <a:gd name="T42" fmla="*/ 18 w 23"/>
                <a:gd name="T43" fmla="*/ 5 h 23"/>
                <a:gd name="T44" fmla="*/ 15 w 23"/>
                <a:gd name="T45"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23">
                  <a:moveTo>
                    <a:pt x="15" y="1"/>
                  </a:moveTo>
                  <a:lnTo>
                    <a:pt x="4" y="0"/>
                  </a:lnTo>
                  <a:lnTo>
                    <a:pt x="4" y="7"/>
                  </a:lnTo>
                  <a:lnTo>
                    <a:pt x="7" y="7"/>
                  </a:lnTo>
                  <a:lnTo>
                    <a:pt x="7" y="4"/>
                  </a:lnTo>
                  <a:lnTo>
                    <a:pt x="10" y="4"/>
                  </a:lnTo>
                  <a:lnTo>
                    <a:pt x="8" y="12"/>
                  </a:lnTo>
                  <a:lnTo>
                    <a:pt x="7" y="18"/>
                  </a:lnTo>
                  <a:lnTo>
                    <a:pt x="0" y="21"/>
                  </a:lnTo>
                  <a:lnTo>
                    <a:pt x="1" y="23"/>
                  </a:lnTo>
                  <a:lnTo>
                    <a:pt x="9" y="20"/>
                  </a:lnTo>
                  <a:lnTo>
                    <a:pt x="11" y="12"/>
                  </a:lnTo>
                  <a:lnTo>
                    <a:pt x="16" y="15"/>
                  </a:lnTo>
                  <a:lnTo>
                    <a:pt x="13" y="22"/>
                  </a:lnTo>
                  <a:lnTo>
                    <a:pt x="16" y="22"/>
                  </a:lnTo>
                  <a:lnTo>
                    <a:pt x="19" y="14"/>
                  </a:lnTo>
                  <a:lnTo>
                    <a:pt x="13" y="11"/>
                  </a:lnTo>
                  <a:lnTo>
                    <a:pt x="15" y="5"/>
                  </a:lnTo>
                  <a:lnTo>
                    <a:pt x="18" y="9"/>
                  </a:lnTo>
                  <a:lnTo>
                    <a:pt x="23" y="6"/>
                  </a:lnTo>
                  <a:lnTo>
                    <a:pt x="20" y="4"/>
                  </a:lnTo>
                  <a:lnTo>
                    <a:pt x="18" y="5"/>
                  </a:lnTo>
                  <a:lnTo>
                    <a:pt x="15" y="1"/>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28" name="Freeform 168"/>
            <p:cNvSpPr>
              <a:spLocks/>
            </p:cNvSpPr>
            <p:nvPr userDrawn="1"/>
          </p:nvSpPr>
          <p:spPr bwMode="gray">
            <a:xfrm>
              <a:off x="8462963" y="6335713"/>
              <a:ext cx="11113" cy="11113"/>
            </a:xfrm>
            <a:custGeom>
              <a:avLst/>
              <a:gdLst>
                <a:gd name="T0" fmla="*/ 6 w 6"/>
                <a:gd name="T1" fmla="*/ 3 h 6"/>
                <a:gd name="T2" fmla="*/ 3 w 6"/>
                <a:gd name="T3" fmla="*/ 6 h 6"/>
                <a:gd name="T4" fmla="*/ 0 w 6"/>
                <a:gd name="T5" fmla="*/ 3 h 6"/>
                <a:gd name="T6" fmla="*/ 3 w 6"/>
                <a:gd name="T7" fmla="*/ 0 h 6"/>
                <a:gd name="T8" fmla="*/ 6 w 6"/>
                <a:gd name="T9" fmla="*/ 3 h 6"/>
              </a:gdLst>
              <a:ahLst/>
              <a:cxnLst>
                <a:cxn ang="0">
                  <a:pos x="T0" y="T1"/>
                </a:cxn>
                <a:cxn ang="0">
                  <a:pos x="T2" y="T3"/>
                </a:cxn>
                <a:cxn ang="0">
                  <a:pos x="T4" y="T5"/>
                </a:cxn>
                <a:cxn ang="0">
                  <a:pos x="T6" y="T7"/>
                </a:cxn>
                <a:cxn ang="0">
                  <a:pos x="T8" y="T9"/>
                </a:cxn>
              </a:cxnLst>
              <a:rect l="0" t="0" r="r" b="b"/>
              <a:pathLst>
                <a:path w="6" h="6">
                  <a:moveTo>
                    <a:pt x="6" y="3"/>
                  </a:moveTo>
                  <a:cubicBezTo>
                    <a:pt x="5" y="5"/>
                    <a:pt x="4" y="6"/>
                    <a:pt x="3" y="6"/>
                  </a:cubicBezTo>
                  <a:cubicBezTo>
                    <a:pt x="1" y="5"/>
                    <a:pt x="0" y="4"/>
                    <a:pt x="0" y="3"/>
                  </a:cubicBezTo>
                  <a:cubicBezTo>
                    <a:pt x="0" y="1"/>
                    <a:pt x="2" y="0"/>
                    <a:pt x="3" y="0"/>
                  </a:cubicBezTo>
                  <a:cubicBezTo>
                    <a:pt x="5" y="0"/>
                    <a:pt x="6" y="2"/>
                    <a:pt x="6" y="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29" name="Freeform 169"/>
            <p:cNvSpPr>
              <a:spLocks/>
            </p:cNvSpPr>
            <p:nvPr userDrawn="1"/>
          </p:nvSpPr>
          <p:spPr bwMode="gray">
            <a:xfrm>
              <a:off x="8347076" y="6327775"/>
              <a:ext cx="85725" cy="92075"/>
            </a:xfrm>
            <a:custGeom>
              <a:avLst/>
              <a:gdLst>
                <a:gd name="T0" fmla="*/ 54 w 54"/>
                <a:gd name="T1" fmla="*/ 49 h 58"/>
                <a:gd name="T2" fmla="*/ 8 w 54"/>
                <a:gd name="T3" fmla="*/ 58 h 58"/>
                <a:gd name="T4" fmla="*/ 0 w 54"/>
                <a:gd name="T5" fmla="*/ 9 h 58"/>
                <a:gd name="T6" fmla="*/ 45 w 54"/>
                <a:gd name="T7" fmla="*/ 0 h 58"/>
                <a:gd name="T8" fmla="*/ 54 w 54"/>
                <a:gd name="T9" fmla="*/ 49 h 58"/>
              </a:gdLst>
              <a:ahLst/>
              <a:cxnLst>
                <a:cxn ang="0">
                  <a:pos x="T0" y="T1"/>
                </a:cxn>
                <a:cxn ang="0">
                  <a:pos x="T2" y="T3"/>
                </a:cxn>
                <a:cxn ang="0">
                  <a:pos x="T4" y="T5"/>
                </a:cxn>
                <a:cxn ang="0">
                  <a:pos x="T6" y="T7"/>
                </a:cxn>
                <a:cxn ang="0">
                  <a:pos x="T8" y="T9"/>
                </a:cxn>
              </a:cxnLst>
              <a:rect l="0" t="0" r="r" b="b"/>
              <a:pathLst>
                <a:path w="54" h="58">
                  <a:moveTo>
                    <a:pt x="54" y="49"/>
                  </a:moveTo>
                  <a:lnTo>
                    <a:pt x="8" y="58"/>
                  </a:lnTo>
                  <a:lnTo>
                    <a:pt x="0" y="9"/>
                  </a:lnTo>
                  <a:lnTo>
                    <a:pt x="45" y="0"/>
                  </a:lnTo>
                  <a:lnTo>
                    <a:pt x="54" y="49"/>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30" name="Freeform 170"/>
            <p:cNvSpPr>
              <a:spLocks/>
            </p:cNvSpPr>
            <p:nvPr userDrawn="1"/>
          </p:nvSpPr>
          <p:spPr bwMode="gray">
            <a:xfrm>
              <a:off x="8366126" y="6361113"/>
              <a:ext cx="46038" cy="31750"/>
            </a:xfrm>
            <a:custGeom>
              <a:avLst/>
              <a:gdLst>
                <a:gd name="T0" fmla="*/ 0 w 29"/>
                <a:gd name="T1" fmla="*/ 4 h 20"/>
                <a:gd name="T2" fmla="*/ 3 w 29"/>
                <a:gd name="T3" fmla="*/ 20 h 20"/>
                <a:gd name="T4" fmla="*/ 29 w 29"/>
                <a:gd name="T5" fmla="*/ 15 h 20"/>
                <a:gd name="T6" fmla="*/ 27 w 29"/>
                <a:gd name="T7" fmla="*/ 0 h 20"/>
                <a:gd name="T8" fmla="*/ 16 w 29"/>
                <a:gd name="T9" fmla="*/ 12 h 20"/>
                <a:gd name="T10" fmla="*/ 0 w 29"/>
                <a:gd name="T11" fmla="*/ 4 h 20"/>
              </a:gdLst>
              <a:ahLst/>
              <a:cxnLst>
                <a:cxn ang="0">
                  <a:pos x="T0" y="T1"/>
                </a:cxn>
                <a:cxn ang="0">
                  <a:pos x="T2" y="T3"/>
                </a:cxn>
                <a:cxn ang="0">
                  <a:pos x="T4" y="T5"/>
                </a:cxn>
                <a:cxn ang="0">
                  <a:pos x="T6" y="T7"/>
                </a:cxn>
                <a:cxn ang="0">
                  <a:pos x="T8" y="T9"/>
                </a:cxn>
                <a:cxn ang="0">
                  <a:pos x="T10" y="T11"/>
                </a:cxn>
              </a:cxnLst>
              <a:rect l="0" t="0" r="r" b="b"/>
              <a:pathLst>
                <a:path w="29" h="20">
                  <a:moveTo>
                    <a:pt x="0" y="4"/>
                  </a:moveTo>
                  <a:lnTo>
                    <a:pt x="3" y="20"/>
                  </a:lnTo>
                  <a:lnTo>
                    <a:pt x="29" y="15"/>
                  </a:lnTo>
                  <a:lnTo>
                    <a:pt x="27" y="0"/>
                  </a:lnTo>
                  <a:lnTo>
                    <a:pt x="16" y="12"/>
                  </a:lnTo>
                  <a:lnTo>
                    <a:pt x="0" y="4"/>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31" name="Freeform 171"/>
            <p:cNvSpPr>
              <a:spLocks/>
            </p:cNvSpPr>
            <p:nvPr userDrawn="1"/>
          </p:nvSpPr>
          <p:spPr bwMode="gray">
            <a:xfrm>
              <a:off x="8366126" y="6354763"/>
              <a:ext cx="41275" cy="22225"/>
            </a:xfrm>
            <a:custGeom>
              <a:avLst/>
              <a:gdLst>
                <a:gd name="T0" fmla="*/ 0 w 26"/>
                <a:gd name="T1" fmla="*/ 5 h 14"/>
                <a:gd name="T2" fmla="*/ 0 w 26"/>
                <a:gd name="T3" fmla="*/ 6 h 14"/>
                <a:gd name="T4" fmla="*/ 14 w 26"/>
                <a:gd name="T5" fmla="*/ 14 h 14"/>
                <a:gd name="T6" fmla="*/ 26 w 26"/>
                <a:gd name="T7" fmla="*/ 1 h 14"/>
                <a:gd name="T8" fmla="*/ 26 w 26"/>
                <a:gd name="T9" fmla="*/ 0 h 14"/>
                <a:gd name="T10" fmla="*/ 0 w 26"/>
                <a:gd name="T11" fmla="*/ 5 h 14"/>
              </a:gdLst>
              <a:ahLst/>
              <a:cxnLst>
                <a:cxn ang="0">
                  <a:pos x="T0" y="T1"/>
                </a:cxn>
                <a:cxn ang="0">
                  <a:pos x="T2" y="T3"/>
                </a:cxn>
                <a:cxn ang="0">
                  <a:pos x="T4" y="T5"/>
                </a:cxn>
                <a:cxn ang="0">
                  <a:pos x="T6" y="T7"/>
                </a:cxn>
                <a:cxn ang="0">
                  <a:pos x="T8" y="T9"/>
                </a:cxn>
                <a:cxn ang="0">
                  <a:pos x="T10" y="T11"/>
                </a:cxn>
              </a:cxnLst>
              <a:rect l="0" t="0" r="r" b="b"/>
              <a:pathLst>
                <a:path w="26" h="14">
                  <a:moveTo>
                    <a:pt x="0" y="5"/>
                  </a:moveTo>
                  <a:lnTo>
                    <a:pt x="0" y="6"/>
                  </a:lnTo>
                  <a:lnTo>
                    <a:pt x="14" y="14"/>
                  </a:lnTo>
                  <a:lnTo>
                    <a:pt x="26" y="1"/>
                  </a:lnTo>
                  <a:lnTo>
                    <a:pt x="26" y="0"/>
                  </a:lnTo>
                  <a:lnTo>
                    <a:pt x="0" y="5"/>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32" name="Freeform 172"/>
            <p:cNvSpPr>
              <a:spLocks/>
            </p:cNvSpPr>
            <p:nvPr userDrawn="1"/>
          </p:nvSpPr>
          <p:spPr bwMode="gray">
            <a:xfrm>
              <a:off x="8272463" y="6342063"/>
              <a:ext cx="84138" cy="90488"/>
            </a:xfrm>
            <a:custGeom>
              <a:avLst/>
              <a:gdLst>
                <a:gd name="T0" fmla="*/ 53 w 53"/>
                <a:gd name="T1" fmla="*/ 49 h 57"/>
                <a:gd name="T2" fmla="*/ 9 w 53"/>
                <a:gd name="T3" fmla="*/ 57 h 57"/>
                <a:gd name="T4" fmla="*/ 0 w 53"/>
                <a:gd name="T5" fmla="*/ 8 h 57"/>
                <a:gd name="T6" fmla="*/ 45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5" y="0"/>
                  </a:lnTo>
                  <a:lnTo>
                    <a:pt x="53" y="49"/>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33" name="Freeform 173"/>
            <p:cNvSpPr>
              <a:spLocks/>
            </p:cNvSpPr>
            <p:nvPr userDrawn="1"/>
          </p:nvSpPr>
          <p:spPr bwMode="gray">
            <a:xfrm>
              <a:off x="8293101" y="6367463"/>
              <a:ext cx="41275" cy="38100"/>
            </a:xfrm>
            <a:custGeom>
              <a:avLst/>
              <a:gdLst>
                <a:gd name="T0" fmla="*/ 22 w 23"/>
                <a:gd name="T1" fmla="*/ 5 h 21"/>
                <a:gd name="T2" fmla="*/ 15 w 23"/>
                <a:gd name="T3" fmla="*/ 1 h 21"/>
                <a:gd name="T4" fmla="*/ 11 w 23"/>
                <a:gd name="T5" fmla="*/ 4 h 21"/>
                <a:gd name="T6" fmla="*/ 5 w 23"/>
                <a:gd name="T7" fmla="*/ 2 h 21"/>
                <a:gd name="T8" fmla="*/ 0 w 23"/>
                <a:gd name="T9" fmla="*/ 9 h 21"/>
                <a:gd name="T10" fmla="*/ 14 w 23"/>
                <a:gd name="T11" fmla="*/ 21 h 21"/>
                <a:gd name="T12" fmla="*/ 22 w 23"/>
                <a:gd name="T13" fmla="*/ 5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2" y="5"/>
                  </a:moveTo>
                  <a:cubicBezTo>
                    <a:pt x="22" y="2"/>
                    <a:pt x="19" y="0"/>
                    <a:pt x="15" y="1"/>
                  </a:cubicBezTo>
                  <a:cubicBezTo>
                    <a:pt x="13" y="1"/>
                    <a:pt x="11" y="2"/>
                    <a:pt x="11" y="4"/>
                  </a:cubicBezTo>
                  <a:cubicBezTo>
                    <a:pt x="9" y="3"/>
                    <a:pt x="8" y="2"/>
                    <a:pt x="5" y="2"/>
                  </a:cubicBezTo>
                  <a:cubicBezTo>
                    <a:pt x="2" y="3"/>
                    <a:pt x="0" y="6"/>
                    <a:pt x="0" y="9"/>
                  </a:cubicBezTo>
                  <a:cubicBezTo>
                    <a:pt x="1" y="15"/>
                    <a:pt x="10" y="19"/>
                    <a:pt x="14" y="21"/>
                  </a:cubicBezTo>
                  <a:cubicBezTo>
                    <a:pt x="17" y="17"/>
                    <a:pt x="23" y="11"/>
                    <a:pt x="22" y="5"/>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34" name="Freeform 174"/>
            <p:cNvSpPr>
              <a:spLocks/>
            </p:cNvSpPr>
            <p:nvPr userDrawn="1"/>
          </p:nvSpPr>
          <p:spPr bwMode="gray">
            <a:xfrm>
              <a:off x="8240713" y="6521450"/>
              <a:ext cx="466725" cy="266700"/>
            </a:xfrm>
            <a:custGeom>
              <a:avLst/>
              <a:gdLst>
                <a:gd name="T0" fmla="*/ 294 w 294"/>
                <a:gd name="T1" fmla="*/ 168 h 168"/>
                <a:gd name="T2" fmla="*/ 245 w 294"/>
                <a:gd name="T3" fmla="*/ 0 h 168"/>
                <a:gd name="T4" fmla="*/ 0 w 294"/>
                <a:gd name="T5" fmla="*/ 38 h 168"/>
                <a:gd name="T6" fmla="*/ 18 w 294"/>
                <a:gd name="T7" fmla="*/ 168 h 168"/>
                <a:gd name="T8" fmla="*/ 294 w 294"/>
                <a:gd name="T9" fmla="*/ 168 h 168"/>
              </a:gdLst>
              <a:ahLst/>
              <a:cxnLst>
                <a:cxn ang="0">
                  <a:pos x="T0" y="T1"/>
                </a:cxn>
                <a:cxn ang="0">
                  <a:pos x="T2" y="T3"/>
                </a:cxn>
                <a:cxn ang="0">
                  <a:pos x="T4" y="T5"/>
                </a:cxn>
                <a:cxn ang="0">
                  <a:pos x="T6" y="T7"/>
                </a:cxn>
                <a:cxn ang="0">
                  <a:pos x="T8" y="T9"/>
                </a:cxn>
              </a:cxnLst>
              <a:rect l="0" t="0" r="r" b="b"/>
              <a:pathLst>
                <a:path w="294" h="168">
                  <a:moveTo>
                    <a:pt x="294" y="168"/>
                  </a:moveTo>
                  <a:lnTo>
                    <a:pt x="245" y="0"/>
                  </a:lnTo>
                  <a:lnTo>
                    <a:pt x="0" y="38"/>
                  </a:lnTo>
                  <a:lnTo>
                    <a:pt x="18" y="168"/>
                  </a:lnTo>
                  <a:lnTo>
                    <a:pt x="294" y="168"/>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35" name="Freeform 175"/>
            <p:cNvSpPr>
              <a:spLocks/>
            </p:cNvSpPr>
            <p:nvPr userDrawn="1"/>
          </p:nvSpPr>
          <p:spPr bwMode="gray">
            <a:xfrm>
              <a:off x="8240713" y="6562725"/>
              <a:ext cx="198438" cy="225425"/>
            </a:xfrm>
            <a:custGeom>
              <a:avLst/>
              <a:gdLst>
                <a:gd name="T0" fmla="*/ 125 w 125"/>
                <a:gd name="T1" fmla="*/ 142 h 142"/>
                <a:gd name="T2" fmla="*/ 18 w 125"/>
                <a:gd name="T3" fmla="*/ 142 h 142"/>
                <a:gd name="T4" fmla="*/ 0 w 125"/>
                <a:gd name="T5" fmla="*/ 12 h 142"/>
                <a:gd name="T6" fmla="*/ 76 w 125"/>
                <a:gd name="T7" fmla="*/ 0 h 142"/>
                <a:gd name="T8" fmla="*/ 125 w 125"/>
                <a:gd name="T9" fmla="*/ 142 h 142"/>
              </a:gdLst>
              <a:ahLst/>
              <a:cxnLst>
                <a:cxn ang="0">
                  <a:pos x="T0" y="T1"/>
                </a:cxn>
                <a:cxn ang="0">
                  <a:pos x="T2" y="T3"/>
                </a:cxn>
                <a:cxn ang="0">
                  <a:pos x="T4" y="T5"/>
                </a:cxn>
                <a:cxn ang="0">
                  <a:pos x="T6" y="T7"/>
                </a:cxn>
                <a:cxn ang="0">
                  <a:pos x="T8" y="T9"/>
                </a:cxn>
              </a:cxnLst>
              <a:rect l="0" t="0" r="r" b="b"/>
              <a:pathLst>
                <a:path w="125" h="142">
                  <a:moveTo>
                    <a:pt x="125" y="142"/>
                  </a:moveTo>
                  <a:lnTo>
                    <a:pt x="18" y="142"/>
                  </a:lnTo>
                  <a:lnTo>
                    <a:pt x="0" y="12"/>
                  </a:lnTo>
                  <a:lnTo>
                    <a:pt x="76" y="0"/>
                  </a:lnTo>
                  <a:lnTo>
                    <a:pt x="125" y="142"/>
                  </a:lnTo>
                  <a:close/>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36" name="Rectangle 176"/>
            <p:cNvSpPr>
              <a:spLocks noChangeArrowheads="1"/>
            </p:cNvSpPr>
            <p:nvPr userDrawn="1"/>
          </p:nvSpPr>
          <p:spPr bwMode="gray">
            <a:xfrm>
              <a:off x="8091488" y="3802063"/>
              <a:ext cx="168275" cy="33338"/>
            </a:xfrm>
            <a:prstGeom prst="rect">
              <a:avLst/>
            </a:prstGeom>
            <a:solidFill>
              <a:srgbClr val="BAD8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37" name="Freeform 177"/>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38" name="Freeform 178"/>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39" name="Freeform 179"/>
            <p:cNvSpPr>
              <a:spLocks/>
            </p:cNvSpPr>
            <p:nvPr userDrawn="1"/>
          </p:nvSpPr>
          <p:spPr bwMode="gray">
            <a:xfrm>
              <a:off x="9932988" y="4840288"/>
              <a:ext cx="995363" cy="1466850"/>
            </a:xfrm>
            <a:custGeom>
              <a:avLst/>
              <a:gdLst>
                <a:gd name="T0" fmla="*/ 26 w 627"/>
                <a:gd name="T1" fmla="*/ 0 h 924"/>
                <a:gd name="T2" fmla="*/ 0 w 627"/>
                <a:gd name="T3" fmla="*/ 18 h 924"/>
                <a:gd name="T4" fmla="*/ 248 w 627"/>
                <a:gd name="T5" fmla="*/ 393 h 924"/>
                <a:gd name="T6" fmla="*/ 599 w 627"/>
                <a:gd name="T7" fmla="*/ 924 h 924"/>
                <a:gd name="T8" fmla="*/ 627 w 627"/>
                <a:gd name="T9" fmla="*/ 907 h 924"/>
                <a:gd name="T10" fmla="*/ 26 w 627"/>
                <a:gd name="T11" fmla="*/ 0 h 924"/>
              </a:gdLst>
              <a:ahLst/>
              <a:cxnLst>
                <a:cxn ang="0">
                  <a:pos x="T0" y="T1"/>
                </a:cxn>
                <a:cxn ang="0">
                  <a:pos x="T2" y="T3"/>
                </a:cxn>
                <a:cxn ang="0">
                  <a:pos x="T4" y="T5"/>
                </a:cxn>
                <a:cxn ang="0">
                  <a:pos x="T6" y="T7"/>
                </a:cxn>
                <a:cxn ang="0">
                  <a:pos x="T8" y="T9"/>
                </a:cxn>
                <a:cxn ang="0">
                  <a:pos x="T10" y="T11"/>
                </a:cxn>
              </a:cxnLst>
              <a:rect l="0" t="0" r="r" b="b"/>
              <a:pathLst>
                <a:path w="627" h="924">
                  <a:moveTo>
                    <a:pt x="26" y="0"/>
                  </a:moveTo>
                  <a:lnTo>
                    <a:pt x="0" y="18"/>
                  </a:lnTo>
                  <a:lnTo>
                    <a:pt x="248" y="393"/>
                  </a:lnTo>
                  <a:lnTo>
                    <a:pt x="599" y="924"/>
                  </a:lnTo>
                  <a:lnTo>
                    <a:pt x="627" y="907"/>
                  </a:lnTo>
                  <a:lnTo>
                    <a:pt x="26" y="0"/>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40" name="Freeform 180"/>
            <p:cNvSpPr>
              <a:spLocks/>
            </p:cNvSpPr>
            <p:nvPr userDrawn="1"/>
          </p:nvSpPr>
          <p:spPr bwMode="gray">
            <a:xfrm>
              <a:off x="10814051" y="6172200"/>
              <a:ext cx="57150" cy="47625"/>
            </a:xfrm>
            <a:custGeom>
              <a:avLst/>
              <a:gdLst>
                <a:gd name="T0" fmla="*/ 36 w 36"/>
                <a:gd name="T1" fmla="*/ 13 h 30"/>
                <a:gd name="T2" fmla="*/ 9 w 36"/>
                <a:gd name="T3" fmla="*/ 30 h 30"/>
                <a:gd name="T4" fmla="*/ 9 w 36"/>
                <a:gd name="T5" fmla="*/ 30 h 30"/>
                <a:gd name="T6" fmla="*/ 0 w 36"/>
                <a:gd name="T7" fmla="*/ 18 h 30"/>
                <a:gd name="T8" fmla="*/ 27 w 36"/>
                <a:gd name="T9" fmla="*/ 0 h 30"/>
                <a:gd name="T10" fmla="*/ 36 w 36"/>
                <a:gd name="T11" fmla="*/ 13 h 30"/>
              </a:gdLst>
              <a:ahLst/>
              <a:cxnLst>
                <a:cxn ang="0">
                  <a:pos x="T0" y="T1"/>
                </a:cxn>
                <a:cxn ang="0">
                  <a:pos x="T2" y="T3"/>
                </a:cxn>
                <a:cxn ang="0">
                  <a:pos x="T4" y="T5"/>
                </a:cxn>
                <a:cxn ang="0">
                  <a:pos x="T6" y="T7"/>
                </a:cxn>
                <a:cxn ang="0">
                  <a:pos x="T8" y="T9"/>
                </a:cxn>
                <a:cxn ang="0">
                  <a:pos x="T10" y="T11"/>
                </a:cxn>
              </a:cxnLst>
              <a:rect l="0" t="0" r="r" b="b"/>
              <a:pathLst>
                <a:path w="36" h="30">
                  <a:moveTo>
                    <a:pt x="36" y="13"/>
                  </a:moveTo>
                  <a:lnTo>
                    <a:pt x="9" y="30"/>
                  </a:lnTo>
                  <a:lnTo>
                    <a:pt x="9" y="30"/>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41" name="Freeform 181"/>
            <p:cNvSpPr>
              <a:spLocks/>
            </p:cNvSpPr>
            <p:nvPr userDrawn="1"/>
          </p:nvSpPr>
          <p:spPr bwMode="gray">
            <a:xfrm>
              <a:off x="10785476" y="6127750"/>
              <a:ext cx="55563" cy="49213"/>
            </a:xfrm>
            <a:custGeom>
              <a:avLst/>
              <a:gdLst>
                <a:gd name="T0" fmla="*/ 35 w 35"/>
                <a:gd name="T1" fmla="*/ 13 h 31"/>
                <a:gd name="T2" fmla="*/ 8 w 35"/>
                <a:gd name="T3" fmla="*/ 31 h 31"/>
                <a:gd name="T4" fmla="*/ 8 w 35"/>
                <a:gd name="T5" fmla="*/ 31 h 31"/>
                <a:gd name="T6" fmla="*/ 0 w 35"/>
                <a:gd name="T7" fmla="*/ 18 h 31"/>
                <a:gd name="T8" fmla="*/ 26 w 35"/>
                <a:gd name="T9" fmla="*/ 0 h 31"/>
                <a:gd name="T10" fmla="*/ 35 w 35"/>
                <a:gd name="T11" fmla="*/ 13 h 31"/>
              </a:gdLst>
              <a:ahLst/>
              <a:cxnLst>
                <a:cxn ang="0">
                  <a:pos x="T0" y="T1"/>
                </a:cxn>
                <a:cxn ang="0">
                  <a:pos x="T2" y="T3"/>
                </a:cxn>
                <a:cxn ang="0">
                  <a:pos x="T4" y="T5"/>
                </a:cxn>
                <a:cxn ang="0">
                  <a:pos x="T6" y="T7"/>
                </a:cxn>
                <a:cxn ang="0">
                  <a:pos x="T8" y="T9"/>
                </a:cxn>
                <a:cxn ang="0">
                  <a:pos x="T10" y="T11"/>
                </a:cxn>
              </a:cxnLst>
              <a:rect l="0" t="0" r="r" b="b"/>
              <a:pathLst>
                <a:path w="35" h="31">
                  <a:moveTo>
                    <a:pt x="35" y="13"/>
                  </a:moveTo>
                  <a:lnTo>
                    <a:pt x="8" y="31"/>
                  </a:lnTo>
                  <a:lnTo>
                    <a:pt x="8" y="31"/>
                  </a:lnTo>
                  <a:lnTo>
                    <a:pt x="0" y="18"/>
                  </a:lnTo>
                  <a:lnTo>
                    <a:pt x="26"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42" name="Freeform 182"/>
            <p:cNvSpPr>
              <a:spLocks/>
            </p:cNvSpPr>
            <p:nvPr userDrawn="1"/>
          </p:nvSpPr>
          <p:spPr bwMode="gray">
            <a:xfrm>
              <a:off x="10753726" y="6081713"/>
              <a:ext cx="58738" cy="50800"/>
            </a:xfrm>
            <a:custGeom>
              <a:avLst/>
              <a:gdLst>
                <a:gd name="T0" fmla="*/ 37 w 37"/>
                <a:gd name="T1" fmla="*/ 14 h 32"/>
                <a:gd name="T2" fmla="*/ 10 w 37"/>
                <a:gd name="T3" fmla="*/ 32 h 32"/>
                <a:gd name="T4" fmla="*/ 0 w 37"/>
                <a:gd name="T5" fmla="*/ 18 h 32"/>
                <a:gd name="T6" fmla="*/ 28 w 37"/>
                <a:gd name="T7" fmla="*/ 0 h 32"/>
                <a:gd name="T8" fmla="*/ 37 w 37"/>
                <a:gd name="T9" fmla="*/ 14 h 32"/>
              </a:gdLst>
              <a:ahLst/>
              <a:cxnLst>
                <a:cxn ang="0">
                  <a:pos x="T0" y="T1"/>
                </a:cxn>
                <a:cxn ang="0">
                  <a:pos x="T2" y="T3"/>
                </a:cxn>
                <a:cxn ang="0">
                  <a:pos x="T4" y="T5"/>
                </a:cxn>
                <a:cxn ang="0">
                  <a:pos x="T6" y="T7"/>
                </a:cxn>
                <a:cxn ang="0">
                  <a:pos x="T8" y="T9"/>
                </a:cxn>
              </a:cxnLst>
              <a:rect l="0" t="0" r="r" b="b"/>
              <a:pathLst>
                <a:path w="37" h="32">
                  <a:moveTo>
                    <a:pt x="37" y="14"/>
                  </a:moveTo>
                  <a:lnTo>
                    <a:pt x="10" y="32"/>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43" name="Freeform 183"/>
            <p:cNvSpPr>
              <a:spLocks/>
            </p:cNvSpPr>
            <p:nvPr userDrawn="1"/>
          </p:nvSpPr>
          <p:spPr bwMode="gray">
            <a:xfrm>
              <a:off x="10725151" y="60372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44" name="Freeform 184"/>
            <p:cNvSpPr>
              <a:spLocks/>
            </p:cNvSpPr>
            <p:nvPr userDrawn="1"/>
          </p:nvSpPr>
          <p:spPr bwMode="gray">
            <a:xfrm>
              <a:off x="10696576" y="5994400"/>
              <a:ext cx="55563" cy="47625"/>
            </a:xfrm>
            <a:custGeom>
              <a:avLst/>
              <a:gdLst>
                <a:gd name="T0" fmla="*/ 35 w 35"/>
                <a:gd name="T1" fmla="*/ 13 h 30"/>
                <a:gd name="T2" fmla="*/ 8 w 35"/>
                <a:gd name="T3" fmla="*/ 30 h 30"/>
                <a:gd name="T4" fmla="*/ 0 w 35"/>
                <a:gd name="T5" fmla="*/ 17 h 30"/>
                <a:gd name="T6" fmla="*/ 27 w 35"/>
                <a:gd name="T7" fmla="*/ 0 h 30"/>
                <a:gd name="T8" fmla="*/ 35 w 35"/>
                <a:gd name="T9" fmla="*/ 13 h 30"/>
              </a:gdLst>
              <a:ahLst/>
              <a:cxnLst>
                <a:cxn ang="0">
                  <a:pos x="T0" y="T1"/>
                </a:cxn>
                <a:cxn ang="0">
                  <a:pos x="T2" y="T3"/>
                </a:cxn>
                <a:cxn ang="0">
                  <a:pos x="T4" y="T5"/>
                </a:cxn>
                <a:cxn ang="0">
                  <a:pos x="T6" y="T7"/>
                </a:cxn>
                <a:cxn ang="0">
                  <a:pos x="T8" y="T9"/>
                </a:cxn>
              </a:cxnLst>
              <a:rect l="0" t="0" r="r" b="b"/>
              <a:pathLst>
                <a:path w="35" h="30">
                  <a:moveTo>
                    <a:pt x="35" y="13"/>
                  </a:moveTo>
                  <a:lnTo>
                    <a:pt x="8" y="30"/>
                  </a:lnTo>
                  <a:lnTo>
                    <a:pt x="0" y="17"/>
                  </a:lnTo>
                  <a:lnTo>
                    <a:pt x="27"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45" name="Freeform 185"/>
            <p:cNvSpPr>
              <a:spLocks/>
            </p:cNvSpPr>
            <p:nvPr userDrawn="1"/>
          </p:nvSpPr>
          <p:spPr bwMode="gray">
            <a:xfrm>
              <a:off x="10666413" y="5949950"/>
              <a:ext cx="57150" cy="49213"/>
            </a:xfrm>
            <a:custGeom>
              <a:avLst/>
              <a:gdLst>
                <a:gd name="T0" fmla="*/ 36 w 36"/>
                <a:gd name="T1" fmla="*/ 13 h 31"/>
                <a:gd name="T2" fmla="*/ 9 w 36"/>
                <a:gd name="T3" fmla="*/ 31 h 31"/>
                <a:gd name="T4" fmla="*/ 9 w 36"/>
                <a:gd name="T5" fmla="*/ 31 h 31"/>
                <a:gd name="T6" fmla="*/ 0 w 36"/>
                <a:gd name="T7" fmla="*/ 18 h 31"/>
                <a:gd name="T8" fmla="*/ 0 w 36"/>
                <a:gd name="T9" fmla="*/ 18 h 31"/>
                <a:gd name="T10" fmla="*/ 27 w 36"/>
                <a:gd name="T11" fmla="*/ 0 h 31"/>
                <a:gd name="T12" fmla="*/ 36 w 36"/>
                <a:gd name="T13" fmla="*/ 13 h 31"/>
              </a:gdLst>
              <a:ahLst/>
              <a:cxnLst>
                <a:cxn ang="0">
                  <a:pos x="T0" y="T1"/>
                </a:cxn>
                <a:cxn ang="0">
                  <a:pos x="T2" y="T3"/>
                </a:cxn>
                <a:cxn ang="0">
                  <a:pos x="T4" y="T5"/>
                </a:cxn>
                <a:cxn ang="0">
                  <a:pos x="T6" y="T7"/>
                </a:cxn>
                <a:cxn ang="0">
                  <a:pos x="T8" y="T9"/>
                </a:cxn>
                <a:cxn ang="0">
                  <a:pos x="T10" y="T11"/>
                </a:cxn>
                <a:cxn ang="0">
                  <a:pos x="T12" y="T13"/>
                </a:cxn>
              </a:cxnLst>
              <a:rect l="0" t="0" r="r" b="b"/>
              <a:pathLst>
                <a:path w="36" h="31">
                  <a:moveTo>
                    <a:pt x="36" y="13"/>
                  </a:moveTo>
                  <a:lnTo>
                    <a:pt x="9" y="31"/>
                  </a:lnTo>
                  <a:lnTo>
                    <a:pt x="9" y="31"/>
                  </a:lnTo>
                  <a:lnTo>
                    <a:pt x="0" y="18"/>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46" name="Freeform 186"/>
            <p:cNvSpPr>
              <a:spLocks/>
            </p:cNvSpPr>
            <p:nvPr userDrawn="1"/>
          </p:nvSpPr>
          <p:spPr bwMode="gray">
            <a:xfrm>
              <a:off x="10637838" y="5903913"/>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47" name="Freeform 187"/>
            <p:cNvSpPr>
              <a:spLocks/>
            </p:cNvSpPr>
            <p:nvPr userDrawn="1"/>
          </p:nvSpPr>
          <p:spPr bwMode="gray">
            <a:xfrm>
              <a:off x="10607676" y="5859463"/>
              <a:ext cx="57150" cy="50800"/>
            </a:xfrm>
            <a:custGeom>
              <a:avLst/>
              <a:gdLst>
                <a:gd name="T0" fmla="*/ 36 w 36"/>
                <a:gd name="T1" fmla="*/ 14 h 32"/>
                <a:gd name="T2" fmla="*/ 8 w 36"/>
                <a:gd name="T3" fmla="*/ 32 h 32"/>
                <a:gd name="T4" fmla="*/ 0 w 36"/>
                <a:gd name="T5" fmla="*/ 18 h 32"/>
                <a:gd name="T6" fmla="*/ 0 w 36"/>
                <a:gd name="T7" fmla="*/ 18 h 32"/>
                <a:gd name="T8" fmla="*/ 28 w 36"/>
                <a:gd name="T9" fmla="*/ 0 h 32"/>
                <a:gd name="T10" fmla="*/ 36 w 36"/>
                <a:gd name="T11" fmla="*/ 14 h 32"/>
              </a:gdLst>
              <a:ahLst/>
              <a:cxnLst>
                <a:cxn ang="0">
                  <a:pos x="T0" y="T1"/>
                </a:cxn>
                <a:cxn ang="0">
                  <a:pos x="T2" y="T3"/>
                </a:cxn>
                <a:cxn ang="0">
                  <a:pos x="T4" y="T5"/>
                </a:cxn>
                <a:cxn ang="0">
                  <a:pos x="T6" y="T7"/>
                </a:cxn>
                <a:cxn ang="0">
                  <a:pos x="T8" y="T9"/>
                </a:cxn>
                <a:cxn ang="0">
                  <a:pos x="T10" y="T11"/>
                </a:cxn>
              </a:cxnLst>
              <a:rect l="0" t="0" r="r" b="b"/>
              <a:pathLst>
                <a:path w="36" h="32">
                  <a:moveTo>
                    <a:pt x="36" y="14"/>
                  </a:moveTo>
                  <a:lnTo>
                    <a:pt x="8" y="32"/>
                  </a:lnTo>
                  <a:lnTo>
                    <a:pt x="0" y="18"/>
                  </a:lnTo>
                  <a:lnTo>
                    <a:pt x="0" y="18"/>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48" name="Freeform 188"/>
            <p:cNvSpPr>
              <a:spLocks/>
            </p:cNvSpPr>
            <p:nvPr userDrawn="1"/>
          </p:nvSpPr>
          <p:spPr bwMode="gray">
            <a:xfrm>
              <a:off x="10577513" y="5815013"/>
              <a:ext cx="57150" cy="49213"/>
            </a:xfrm>
            <a:custGeom>
              <a:avLst/>
              <a:gdLst>
                <a:gd name="T0" fmla="*/ 36 w 36"/>
                <a:gd name="T1" fmla="*/ 13 h 31"/>
                <a:gd name="T2" fmla="*/ 9 w 36"/>
                <a:gd name="T3" fmla="*/ 31 h 31"/>
                <a:gd name="T4" fmla="*/ 9 w 36"/>
                <a:gd name="T5" fmla="*/ 31 h 31"/>
                <a:gd name="T6" fmla="*/ 0 w 36"/>
                <a:gd name="T7" fmla="*/ 18 h 31"/>
                <a:gd name="T8" fmla="*/ 27 w 36"/>
                <a:gd name="T9" fmla="*/ 0 h 31"/>
                <a:gd name="T10" fmla="*/ 36 w 36"/>
                <a:gd name="T11" fmla="*/ 13 h 31"/>
              </a:gdLst>
              <a:ahLst/>
              <a:cxnLst>
                <a:cxn ang="0">
                  <a:pos x="T0" y="T1"/>
                </a:cxn>
                <a:cxn ang="0">
                  <a:pos x="T2" y="T3"/>
                </a:cxn>
                <a:cxn ang="0">
                  <a:pos x="T4" y="T5"/>
                </a:cxn>
                <a:cxn ang="0">
                  <a:pos x="T6" y="T7"/>
                </a:cxn>
                <a:cxn ang="0">
                  <a:pos x="T8" y="T9"/>
                </a:cxn>
                <a:cxn ang="0">
                  <a:pos x="T10" y="T11"/>
                </a:cxn>
              </a:cxnLst>
              <a:rect l="0" t="0" r="r" b="b"/>
              <a:pathLst>
                <a:path w="36" h="31">
                  <a:moveTo>
                    <a:pt x="36" y="13"/>
                  </a:moveTo>
                  <a:lnTo>
                    <a:pt x="9" y="31"/>
                  </a:ln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49" name="Freeform 189"/>
            <p:cNvSpPr>
              <a:spLocks/>
            </p:cNvSpPr>
            <p:nvPr userDrawn="1"/>
          </p:nvSpPr>
          <p:spPr bwMode="gray">
            <a:xfrm>
              <a:off x="10548938" y="5772150"/>
              <a:ext cx="57150" cy="47625"/>
            </a:xfrm>
            <a:custGeom>
              <a:avLst/>
              <a:gdLst>
                <a:gd name="T0" fmla="*/ 36 w 36"/>
                <a:gd name="T1" fmla="*/ 13 h 30"/>
                <a:gd name="T2" fmla="*/ 9 w 36"/>
                <a:gd name="T3" fmla="*/ 30 h 30"/>
                <a:gd name="T4" fmla="*/ 0 w 36"/>
                <a:gd name="T5" fmla="*/ 17 h 30"/>
                <a:gd name="T6" fmla="*/ 27 w 36"/>
                <a:gd name="T7" fmla="*/ 0 h 30"/>
                <a:gd name="T8" fmla="*/ 36 w 36"/>
                <a:gd name="T9" fmla="*/ 13 h 30"/>
              </a:gdLst>
              <a:ahLst/>
              <a:cxnLst>
                <a:cxn ang="0">
                  <a:pos x="T0" y="T1"/>
                </a:cxn>
                <a:cxn ang="0">
                  <a:pos x="T2" y="T3"/>
                </a:cxn>
                <a:cxn ang="0">
                  <a:pos x="T4" y="T5"/>
                </a:cxn>
                <a:cxn ang="0">
                  <a:pos x="T6" y="T7"/>
                </a:cxn>
                <a:cxn ang="0">
                  <a:pos x="T8" y="T9"/>
                </a:cxn>
              </a:cxnLst>
              <a:rect l="0" t="0" r="r" b="b"/>
              <a:pathLst>
                <a:path w="36" h="30">
                  <a:moveTo>
                    <a:pt x="36" y="13"/>
                  </a:moveTo>
                  <a:lnTo>
                    <a:pt x="9" y="30"/>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50" name="Freeform 190"/>
            <p:cNvSpPr>
              <a:spLocks/>
            </p:cNvSpPr>
            <p:nvPr userDrawn="1"/>
          </p:nvSpPr>
          <p:spPr bwMode="gray">
            <a:xfrm>
              <a:off x="10520363" y="5726113"/>
              <a:ext cx="55563" cy="50800"/>
            </a:xfrm>
            <a:custGeom>
              <a:avLst/>
              <a:gdLst>
                <a:gd name="T0" fmla="*/ 35 w 35"/>
                <a:gd name="T1" fmla="*/ 14 h 32"/>
                <a:gd name="T2" fmla="*/ 8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51" name="Freeform 191"/>
            <p:cNvSpPr>
              <a:spLocks/>
            </p:cNvSpPr>
            <p:nvPr userDrawn="1"/>
          </p:nvSpPr>
          <p:spPr bwMode="gray">
            <a:xfrm>
              <a:off x="10488613" y="56816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52" name="Freeform 192"/>
            <p:cNvSpPr>
              <a:spLocks/>
            </p:cNvSpPr>
            <p:nvPr userDrawn="1"/>
          </p:nvSpPr>
          <p:spPr bwMode="gray">
            <a:xfrm>
              <a:off x="10460038" y="563721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53" name="Freeform 193"/>
            <p:cNvSpPr>
              <a:spLocks/>
            </p:cNvSpPr>
            <p:nvPr userDrawn="1"/>
          </p:nvSpPr>
          <p:spPr bwMode="gray">
            <a:xfrm>
              <a:off x="10431463" y="5594350"/>
              <a:ext cx="55563" cy="47625"/>
            </a:xfrm>
            <a:custGeom>
              <a:avLst/>
              <a:gdLst>
                <a:gd name="T0" fmla="*/ 35 w 35"/>
                <a:gd name="T1" fmla="*/ 12 h 30"/>
                <a:gd name="T2" fmla="*/ 9 w 35"/>
                <a:gd name="T3" fmla="*/ 30 h 30"/>
                <a:gd name="T4" fmla="*/ 9 w 35"/>
                <a:gd name="T5" fmla="*/ 30 h 30"/>
                <a:gd name="T6" fmla="*/ 0 w 35"/>
                <a:gd name="T7" fmla="*/ 17 h 30"/>
                <a:gd name="T8" fmla="*/ 0 w 35"/>
                <a:gd name="T9" fmla="*/ 17 h 30"/>
                <a:gd name="T10" fmla="*/ 27 w 35"/>
                <a:gd name="T11" fmla="*/ 0 h 30"/>
                <a:gd name="T12" fmla="*/ 35 w 35"/>
                <a:gd name="T13" fmla="*/ 12 h 30"/>
              </a:gdLst>
              <a:ahLst/>
              <a:cxnLst>
                <a:cxn ang="0">
                  <a:pos x="T0" y="T1"/>
                </a:cxn>
                <a:cxn ang="0">
                  <a:pos x="T2" y="T3"/>
                </a:cxn>
                <a:cxn ang="0">
                  <a:pos x="T4" y="T5"/>
                </a:cxn>
                <a:cxn ang="0">
                  <a:pos x="T6" y="T7"/>
                </a:cxn>
                <a:cxn ang="0">
                  <a:pos x="T8" y="T9"/>
                </a:cxn>
                <a:cxn ang="0">
                  <a:pos x="T10" y="T11"/>
                </a:cxn>
                <a:cxn ang="0">
                  <a:pos x="T12" y="T13"/>
                </a:cxn>
              </a:cxnLst>
              <a:rect l="0" t="0" r="r" b="b"/>
              <a:pathLst>
                <a:path w="35" h="30">
                  <a:moveTo>
                    <a:pt x="35" y="12"/>
                  </a:moveTo>
                  <a:lnTo>
                    <a:pt x="9" y="30"/>
                  </a:lnTo>
                  <a:lnTo>
                    <a:pt x="9" y="30"/>
                  </a:lnTo>
                  <a:lnTo>
                    <a:pt x="0" y="17"/>
                  </a:lnTo>
                  <a:lnTo>
                    <a:pt x="0" y="17"/>
                  </a:lnTo>
                  <a:lnTo>
                    <a:pt x="27" y="0"/>
                  </a:lnTo>
                  <a:lnTo>
                    <a:pt x="35" y="12"/>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54" name="Freeform 194"/>
            <p:cNvSpPr>
              <a:spLocks/>
            </p:cNvSpPr>
            <p:nvPr userDrawn="1"/>
          </p:nvSpPr>
          <p:spPr bwMode="gray">
            <a:xfrm>
              <a:off x="10401301" y="5548313"/>
              <a:ext cx="57150" cy="49213"/>
            </a:xfrm>
            <a:custGeom>
              <a:avLst/>
              <a:gdLst>
                <a:gd name="T0" fmla="*/ 36 w 36"/>
                <a:gd name="T1" fmla="*/ 14 h 31"/>
                <a:gd name="T2" fmla="*/ 9 w 36"/>
                <a:gd name="T3" fmla="*/ 31 h 31"/>
                <a:gd name="T4" fmla="*/ 0 w 36"/>
                <a:gd name="T5" fmla="*/ 18 h 31"/>
                <a:gd name="T6" fmla="*/ 27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9" y="31"/>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55" name="Freeform 195"/>
            <p:cNvSpPr>
              <a:spLocks/>
            </p:cNvSpPr>
            <p:nvPr userDrawn="1"/>
          </p:nvSpPr>
          <p:spPr bwMode="gray">
            <a:xfrm>
              <a:off x="10371138" y="5503863"/>
              <a:ext cx="58738" cy="50800"/>
            </a:xfrm>
            <a:custGeom>
              <a:avLst/>
              <a:gdLst>
                <a:gd name="T0" fmla="*/ 37 w 37"/>
                <a:gd name="T1" fmla="*/ 14 h 32"/>
                <a:gd name="T2" fmla="*/ 9 w 37"/>
                <a:gd name="T3" fmla="*/ 32 h 32"/>
                <a:gd name="T4" fmla="*/ 0 w 37"/>
                <a:gd name="T5" fmla="*/ 18 h 32"/>
                <a:gd name="T6" fmla="*/ 0 w 37"/>
                <a:gd name="T7" fmla="*/ 18 h 32"/>
                <a:gd name="T8" fmla="*/ 28 w 37"/>
                <a:gd name="T9" fmla="*/ 0 h 32"/>
                <a:gd name="T10" fmla="*/ 37 w 37"/>
                <a:gd name="T11" fmla="*/ 14 h 32"/>
              </a:gdLst>
              <a:ahLst/>
              <a:cxnLst>
                <a:cxn ang="0">
                  <a:pos x="T0" y="T1"/>
                </a:cxn>
                <a:cxn ang="0">
                  <a:pos x="T2" y="T3"/>
                </a:cxn>
                <a:cxn ang="0">
                  <a:pos x="T4" y="T5"/>
                </a:cxn>
                <a:cxn ang="0">
                  <a:pos x="T6" y="T7"/>
                </a:cxn>
                <a:cxn ang="0">
                  <a:pos x="T8" y="T9"/>
                </a:cxn>
                <a:cxn ang="0">
                  <a:pos x="T10" y="T11"/>
                </a:cxn>
              </a:cxnLst>
              <a:rect l="0" t="0" r="r" b="b"/>
              <a:pathLst>
                <a:path w="37" h="32">
                  <a:moveTo>
                    <a:pt x="37" y="14"/>
                  </a:move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56" name="Freeform 196"/>
            <p:cNvSpPr>
              <a:spLocks/>
            </p:cNvSpPr>
            <p:nvPr userDrawn="1"/>
          </p:nvSpPr>
          <p:spPr bwMode="gray">
            <a:xfrm>
              <a:off x="10342563" y="5459413"/>
              <a:ext cx="58738" cy="49213"/>
            </a:xfrm>
            <a:custGeom>
              <a:avLst/>
              <a:gdLst>
                <a:gd name="T0" fmla="*/ 37 w 37"/>
                <a:gd name="T1" fmla="*/ 13 h 31"/>
                <a:gd name="T2" fmla="*/ 9 w 37"/>
                <a:gd name="T3" fmla="*/ 31 h 31"/>
                <a:gd name="T4" fmla="*/ 9 w 37"/>
                <a:gd name="T5" fmla="*/ 31 h 31"/>
                <a:gd name="T6" fmla="*/ 0 w 37"/>
                <a:gd name="T7" fmla="*/ 18 h 31"/>
                <a:gd name="T8" fmla="*/ 27 w 37"/>
                <a:gd name="T9" fmla="*/ 0 h 31"/>
                <a:gd name="T10" fmla="*/ 37 w 37"/>
                <a:gd name="T11" fmla="*/ 13 h 31"/>
              </a:gdLst>
              <a:ahLst/>
              <a:cxnLst>
                <a:cxn ang="0">
                  <a:pos x="T0" y="T1"/>
                </a:cxn>
                <a:cxn ang="0">
                  <a:pos x="T2" y="T3"/>
                </a:cxn>
                <a:cxn ang="0">
                  <a:pos x="T4" y="T5"/>
                </a:cxn>
                <a:cxn ang="0">
                  <a:pos x="T6" y="T7"/>
                </a:cxn>
                <a:cxn ang="0">
                  <a:pos x="T8" y="T9"/>
                </a:cxn>
                <a:cxn ang="0">
                  <a:pos x="T10" y="T11"/>
                </a:cxn>
              </a:cxnLst>
              <a:rect l="0" t="0" r="r" b="b"/>
              <a:pathLst>
                <a:path w="37" h="31">
                  <a:moveTo>
                    <a:pt x="37" y="13"/>
                  </a:moveTo>
                  <a:lnTo>
                    <a:pt x="9" y="31"/>
                  </a:ln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57" name="Freeform 197"/>
            <p:cNvSpPr>
              <a:spLocks/>
            </p:cNvSpPr>
            <p:nvPr userDrawn="1"/>
          </p:nvSpPr>
          <p:spPr bwMode="gray">
            <a:xfrm>
              <a:off x="10313988" y="5413375"/>
              <a:ext cx="55563" cy="50800"/>
            </a:xfrm>
            <a:custGeom>
              <a:avLst/>
              <a:gdLst>
                <a:gd name="T0" fmla="*/ 35 w 35"/>
                <a:gd name="T1" fmla="*/ 14 h 32"/>
                <a:gd name="T2" fmla="*/ 8 w 35"/>
                <a:gd name="T3" fmla="*/ 32 h 32"/>
                <a:gd name="T4" fmla="*/ 0 w 35"/>
                <a:gd name="T5" fmla="*/ 19 h 32"/>
                <a:gd name="T6" fmla="*/ 26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9"/>
                  </a:lnTo>
                  <a:lnTo>
                    <a:pt x="26"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58" name="Freeform 198"/>
            <p:cNvSpPr>
              <a:spLocks/>
            </p:cNvSpPr>
            <p:nvPr userDrawn="1"/>
          </p:nvSpPr>
          <p:spPr bwMode="gray">
            <a:xfrm>
              <a:off x="10283826" y="5370513"/>
              <a:ext cx="57150" cy="49213"/>
            </a:xfrm>
            <a:custGeom>
              <a:avLst/>
              <a:gdLst>
                <a:gd name="T0" fmla="*/ 36 w 36"/>
                <a:gd name="T1" fmla="*/ 13 h 31"/>
                <a:gd name="T2" fmla="*/ 9 w 36"/>
                <a:gd name="T3" fmla="*/ 31 h 31"/>
                <a:gd name="T4" fmla="*/ 0 w 36"/>
                <a:gd name="T5" fmla="*/ 17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59" name="Freeform 199"/>
            <p:cNvSpPr>
              <a:spLocks/>
            </p:cNvSpPr>
            <p:nvPr userDrawn="1"/>
          </p:nvSpPr>
          <p:spPr bwMode="gray">
            <a:xfrm>
              <a:off x="10253663" y="5326063"/>
              <a:ext cx="58738" cy="49213"/>
            </a:xfrm>
            <a:custGeom>
              <a:avLst/>
              <a:gdLst>
                <a:gd name="T0" fmla="*/ 37 w 37"/>
                <a:gd name="T1" fmla="*/ 14 h 31"/>
                <a:gd name="T2" fmla="*/ 10 w 37"/>
                <a:gd name="T3" fmla="*/ 31 h 31"/>
                <a:gd name="T4" fmla="*/ 0 w 37"/>
                <a:gd name="T5" fmla="*/ 18 h 31"/>
                <a:gd name="T6" fmla="*/ 28 w 37"/>
                <a:gd name="T7" fmla="*/ 0 h 31"/>
                <a:gd name="T8" fmla="*/ 37 w 37"/>
                <a:gd name="T9" fmla="*/ 14 h 31"/>
              </a:gdLst>
              <a:ahLst/>
              <a:cxnLst>
                <a:cxn ang="0">
                  <a:pos x="T0" y="T1"/>
                </a:cxn>
                <a:cxn ang="0">
                  <a:pos x="T2" y="T3"/>
                </a:cxn>
                <a:cxn ang="0">
                  <a:pos x="T4" y="T5"/>
                </a:cxn>
                <a:cxn ang="0">
                  <a:pos x="T6" y="T7"/>
                </a:cxn>
                <a:cxn ang="0">
                  <a:pos x="T8" y="T9"/>
                </a:cxn>
              </a:cxnLst>
              <a:rect l="0" t="0" r="r" b="b"/>
              <a:pathLst>
                <a:path w="37" h="31">
                  <a:moveTo>
                    <a:pt x="37" y="14"/>
                  </a:moveTo>
                  <a:lnTo>
                    <a:pt x="10" y="31"/>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60" name="Freeform 200"/>
            <p:cNvSpPr>
              <a:spLocks/>
            </p:cNvSpPr>
            <p:nvPr userDrawn="1"/>
          </p:nvSpPr>
          <p:spPr bwMode="gray">
            <a:xfrm>
              <a:off x="10225088" y="5281613"/>
              <a:ext cx="55563" cy="49213"/>
            </a:xfrm>
            <a:custGeom>
              <a:avLst/>
              <a:gdLst>
                <a:gd name="T0" fmla="*/ 35 w 35"/>
                <a:gd name="T1" fmla="*/ 13 h 31"/>
                <a:gd name="T2" fmla="*/ 8 w 35"/>
                <a:gd name="T3" fmla="*/ 31 h 31"/>
                <a:gd name="T4" fmla="*/ 0 w 35"/>
                <a:gd name="T5" fmla="*/ 18 h 31"/>
                <a:gd name="T6" fmla="*/ 28 w 35"/>
                <a:gd name="T7" fmla="*/ 0 h 31"/>
                <a:gd name="T8" fmla="*/ 35 w 35"/>
                <a:gd name="T9" fmla="*/ 13 h 31"/>
              </a:gdLst>
              <a:ahLst/>
              <a:cxnLst>
                <a:cxn ang="0">
                  <a:pos x="T0" y="T1"/>
                </a:cxn>
                <a:cxn ang="0">
                  <a:pos x="T2" y="T3"/>
                </a:cxn>
                <a:cxn ang="0">
                  <a:pos x="T4" y="T5"/>
                </a:cxn>
                <a:cxn ang="0">
                  <a:pos x="T6" y="T7"/>
                </a:cxn>
                <a:cxn ang="0">
                  <a:pos x="T8" y="T9"/>
                </a:cxn>
              </a:cxnLst>
              <a:rect l="0" t="0" r="r" b="b"/>
              <a:pathLst>
                <a:path w="35" h="31">
                  <a:moveTo>
                    <a:pt x="35" y="13"/>
                  </a:moveTo>
                  <a:lnTo>
                    <a:pt x="8" y="31"/>
                  </a:lnTo>
                  <a:lnTo>
                    <a:pt x="0" y="18"/>
                  </a:lnTo>
                  <a:lnTo>
                    <a:pt x="28"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61" name="Freeform 201"/>
            <p:cNvSpPr>
              <a:spLocks/>
            </p:cNvSpPr>
            <p:nvPr userDrawn="1"/>
          </p:nvSpPr>
          <p:spPr bwMode="gray">
            <a:xfrm>
              <a:off x="10194926" y="5235575"/>
              <a:ext cx="57150" cy="50800"/>
            </a:xfrm>
            <a:custGeom>
              <a:avLst/>
              <a:gdLst>
                <a:gd name="T0" fmla="*/ 36 w 36"/>
                <a:gd name="T1" fmla="*/ 14 h 32"/>
                <a:gd name="T2" fmla="*/ 9 w 36"/>
                <a:gd name="T3" fmla="*/ 32 h 32"/>
                <a:gd name="T4" fmla="*/ 9 w 36"/>
                <a:gd name="T5" fmla="*/ 32 h 32"/>
                <a:gd name="T6" fmla="*/ 0 w 36"/>
                <a:gd name="T7" fmla="*/ 19 h 32"/>
                <a:gd name="T8" fmla="*/ 0 w 36"/>
                <a:gd name="T9" fmla="*/ 19 h 32"/>
                <a:gd name="T10" fmla="*/ 27 w 36"/>
                <a:gd name="T11" fmla="*/ 0 h 32"/>
                <a:gd name="T12" fmla="*/ 36 w 36"/>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6" h="32">
                  <a:moveTo>
                    <a:pt x="36" y="14"/>
                  </a:moveTo>
                  <a:lnTo>
                    <a:pt x="9" y="32"/>
                  </a:lnTo>
                  <a:lnTo>
                    <a:pt x="9" y="32"/>
                  </a:lnTo>
                  <a:lnTo>
                    <a:pt x="0" y="19"/>
                  </a:lnTo>
                  <a:lnTo>
                    <a:pt x="0" y="19"/>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62" name="Freeform 202"/>
            <p:cNvSpPr>
              <a:spLocks/>
            </p:cNvSpPr>
            <p:nvPr userDrawn="1"/>
          </p:nvSpPr>
          <p:spPr bwMode="gray">
            <a:xfrm>
              <a:off x="10166351" y="5191125"/>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63" name="Freeform 203"/>
            <p:cNvSpPr>
              <a:spLocks/>
            </p:cNvSpPr>
            <p:nvPr userDrawn="1"/>
          </p:nvSpPr>
          <p:spPr bwMode="gray">
            <a:xfrm>
              <a:off x="10136188" y="5148263"/>
              <a:ext cx="57150" cy="49213"/>
            </a:xfrm>
            <a:custGeom>
              <a:avLst/>
              <a:gdLst>
                <a:gd name="T0" fmla="*/ 36 w 36"/>
                <a:gd name="T1" fmla="*/ 14 h 31"/>
                <a:gd name="T2" fmla="*/ 8 w 36"/>
                <a:gd name="T3" fmla="*/ 31 h 31"/>
                <a:gd name="T4" fmla="*/ 0 w 36"/>
                <a:gd name="T5" fmla="*/ 17 h 31"/>
                <a:gd name="T6" fmla="*/ 28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8" y="31"/>
                  </a:lnTo>
                  <a:lnTo>
                    <a:pt x="0" y="17"/>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64" name="Freeform 204"/>
            <p:cNvSpPr>
              <a:spLocks/>
            </p:cNvSpPr>
            <p:nvPr userDrawn="1"/>
          </p:nvSpPr>
          <p:spPr bwMode="gray">
            <a:xfrm>
              <a:off x="10106026" y="5103813"/>
              <a:ext cx="58738" cy="49213"/>
            </a:xfrm>
            <a:custGeom>
              <a:avLst/>
              <a:gdLst>
                <a:gd name="T0" fmla="*/ 37 w 37"/>
                <a:gd name="T1" fmla="*/ 13 h 31"/>
                <a:gd name="T2" fmla="*/ 9 w 37"/>
                <a:gd name="T3" fmla="*/ 31 h 31"/>
                <a:gd name="T4" fmla="*/ 0 w 37"/>
                <a:gd name="T5" fmla="*/ 18 h 31"/>
                <a:gd name="T6" fmla="*/ 27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65" name="Freeform 206"/>
            <p:cNvSpPr>
              <a:spLocks/>
            </p:cNvSpPr>
            <p:nvPr userDrawn="1"/>
          </p:nvSpPr>
          <p:spPr bwMode="gray">
            <a:xfrm>
              <a:off x="10077450" y="505936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66" name="Freeform 207"/>
            <p:cNvSpPr>
              <a:spLocks/>
            </p:cNvSpPr>
            <p:nvPr userDrawn="1"/>
          </p:nvSpPr>
          <p:spPr bwMode="gray">
            <a:xfrm>
              <a:off x="10048875" y="5013325"/>
              <a:ext cx="55562" cy="50800"/>
            </a:xfrm>
            <a:custGeom>
              <a:avLst/>
              <a:gdLst>
                <a:gd name="T0" fmla="*/ 35 w 35"/>
                <a:gd name="T1" fmla="*/ 14 h 32"/>
                <a:gd name="T2" fmla="*/ 9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9"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67" name="Freeform 208"/>
            <p:cNvSpPr>
              <a:spLocks/>
            </p:cNvSpPr>
            <p:nvPr userDrawn="1"/>
          </p:nvSpPr>
          <p:spPr bwMode="gray">
            <a:xfrm>
              <a:off x="10017125" y="4970463"/>
              <a:ext cx="58737" cy="49213"/>
            </a:xfrm>
            <a:custGeom>
              <a:avLst/>
              <a:gdLst>
                <a:gd name="T0" fmla="*/ 37 w 37"/>
                <a:gd name="T1" fmla="*/ 13 h 31"/>
                <a:gd name="T2" fmla="*/ 10 w 37"/>
                <a:gd name="T3" fmla="*/ 31 h 31"/>
                <a:gd name="T4" fmla="*/ 0 w 37"/>
                <a:gd name="T5" fmla="*/ 17 h 31"/>
                <a:gd name="T6" fmla="*/ 28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10" y="31"/>
                  </a:lnTo>
                  <a:lnTo>
                    <a:pt x="0" y="17"/>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68" name="Freeform 209"/>
            <p:cNvSpPr>
              <a:spLocks/>
            </p:cNvSpPr>
            <p:nvPr userDrawn="1"/>
          </p:nvSpPr>
          <p:spPr bwMode="gray">
            <a:xfrm>
              <a:off x="9988550" y="4926013"/>
              <a:ext cx="58737" cy="47625"/>
            </a:xfrm>
            <a:custGeom>
              <a:avLst/>
              <a:gdLst>
                <a:gd name="T0" fmla="*/ 37 w 37"/>
                <a:gd name="T1" fmla="*/ 13 h 30"/>
                <a:gd name="T2" fmla="*/ 9 w 37"/>
                <a:gd name="T3" fmla="*/ 30 h 30"/>
                <a:gd name="T4" fmla="*/ 0 w 37"/>
                <a:gd name="T5" fmla="*/ 18 h 30"/>
                <a:gd name="T6" fmla="*/ 28 w 37"/>
                <a:gd name="T7" fmla="*/ 0 h 30"/>
                <a:gd name="T8" fmla="*/ 37 w 37"/>
                <a:gd name="T9" fmla="*/ 13 h 30"/>
              </a:gdLst>
              <a:ahLst/>
              <a:cxnLst>
                <a:cxn ang="0">
                  <a:pos x="T0" y="T1"/>
                </a:cxn>
                <a:cxn ang="0">
                  <a:pos x="T2" y="T3"/>
                </a:cxn>
                <a:cxn ang="0">
                  <a:pos x="T4" y="T5"/>
                </a:cxn>
                <a:cxn ang="0">
                  <a:pos x="T6" y="T7"/>
                </a:cxn>
                <a:cxn ang="0">
                  <a:pos x="T8" y="T9"/>
                </a:cxn>
              </a:cxnLst>
              <a:rect l="0" t="0" r="r" b="b"/>
              <a:pathLst>
                <a:path w="37" h="30">
                  <a:moveTo>
                    <a:pt x="37" y="13"/>
                  </a:moveTo>
                  <a:lnTo>
                    <a:pt x="9" y="30"/>
                  </a:lnTo>
                  <a:lnTo>
                    <a:pt x="0" y="18"/>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69" name="Freeform 210"/>
            <p:cNvSpPr>
              <a:spLocks/>
            </p:cNvSpPr>
            <p:nvPr userDrawn="1"/>
          </p:nvSpPr>
          <p:spPr bwMode="gray">
            <a:xfrm>
              <a:off x="10856913" y="6146800"/>
              <a:ext cx="50800" cy="46038"/>
            </a:xfrm>
            <a:custGeom>
              <a:avLst/>
              <a:gdLst>
                <a:gd name="T0" fmla="*/ 32 w 32"/>
                <a:gd name="T1" fmla="*/ 14 h 29"/>
                <a:gd name="T2" fmla="*/ 9 w 32"/>
                <a:gd name="T3" fmla="*/ 29 h 29"/>
                <a:gd name="T4" fmla="*/ 0 w 32"/>
                <a:gd name="T5" fmla="*/ 16 h 29"/>
                <a:gd name="T6" fmla="*/ 24 w 32"/>
                <a:gd name="T7" fmla="*/ 0 h 29"/>
                <a:gd name="T8" fmla="*/ 32 w 32"/>
                <a:gd name="T9" fmla="*/ 14 h 29"/>
              </a:gdLst>
              <a:ahLst/>
              <a:cxnLst>
                <a:cxn ang="0">
                  <a:pos x="T0" y="T1"/>
                </a:cxn>
                <a:cxn ang="0">
                  <a:pos x="T2" y="T3"/>
                </a:cxn>
                <a:cxn ang="0">
                  <a:pos x="T4" y="T5"/>
                </a:cxn>
                <a:cxn ang="0">
                  <a:pos x="T6" y="T7"/>
                </a:cxn>
                <a:cxn ang="0">
                  <a:pos x="T8" y="T9"/>
                </a:cxn>
              </a:cxnLst>
              <a:rect l="0" t="0" r="r" b="b"/>
              <a:pathLst>
                <a:path w="32" h="29">
                  <a:moveTo>
                    <a:pt x="32" y="14"/>
                  </a:moveTo>
                  <a:lnTo>
                    <a:pt x="9" y="29"/>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70" name="Freeform 211"/>
            <p:cNvSpPr>
              <a:spLocks/>
            </p:cNvSpPr>
            <p:nvPr userDrawn="1"/>
          </p:nvSpPr>
          <p:spPr bwMode="gray">
            <a:xfrm>
              <a:off x="10826750" y="61023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71" name="Freeform 212"/>
            <p:cNvSpPr>
              <a:spLocks/>
            </p:cNvSpPr>
            <p:nvPr userDrawn="1"/>
          </p:nvSpPr>
          <p:spPr bwMode="gray">
            <a:xfrm>
              <a:off x="10798175" y="60563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72" name="Freeform 213"/>
            <p:cNvSpPr>
              <a:spLocks/>
            </p:cNvSpPr>
            <p:nvPr userDrawn="1"/>
          </p:nvSpPr>
          <p:spPr bwMode="gray">
            <a:xfrm>
              <a:off x="10769600" y="6013450"/>
              <a:ext cx="52387" cy="46038"/>
            </a:xfrm>
            <a:custGeom>
              <a:avLst/>
              <a:gdLst>
                <a:gd name="T0" fmla="*/ 33 w 33"/>
                <a:gd name="T1" fmla="*/ 14 h 29"/>
                <a:gd name="T2" fmla="*/ 9 w 33"/>
                <a:gd name="T3" fmla="*/ 29 h 29"/>
                <a:gd name="T4" fmla="*/ 0 w 33"/>
                <a:gd name="T5" fmla="*/ 15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5"/>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73" name="Freeform 214"/>
            <p:cNvSpPr>
              <a:spLocks/>
            </p:cNvSpPr>
            <p:nvPr userDrawn="1"/>
          </p:nvSpPr>
          <p:spPr bwMode="gray">
            <a:xfrm>
              <a:off x="10739438" y="5946775"/>
              <a:ext cx="84137" cy="68263"/>
            </a:xfrm>
            <a:custGeom>
              <a:avLst/>
              <a:gdLst>
                <a:gd name="T0" fmla="*/ 53 w 53"/>
                <a:gd name="T1" fmla="*/ 14 h 43"/>
                <a:gd name="T2" fmla="*/ 8 w 53"/>
                <a:gd name="T3" fmla="*/ 43 h 43"/>
                <a:gd name="T4" fmla="*/ 0 w 53"/>
                <a:gd name="T5" fmla="*/ 30 h 43"/>
                <a:gd name="T6" fmla="*/ 45 w 53"/>
                <a:gd name="T7" fmla="*/ 0 h 43"/>
                <a:gd name="T8" fmla="*/ 53 w 53"/>
                <a:gd name="T9" fmla="*/ 14 h 43"/>
              </a:gdLst>
              <a:ahLst/>
              <a:cxnLst>
                <a:cxn ang="0">
                  <a:pos x="T0" y="T1"/>
                </a:cxn>
                <a:cxn ang="0">
                  <a:pos x="T2" y="T3"/>
                </a:cxn>
                <a:cxn ang="0">
                  <a:pos x="T4" y="T5"/>
                </a:cxn>
                <a:cxn ang="0">
                  <a:pos x="T6" y="T7"/>
                </a:cxn>
                <a:cxn ang="0">
                  <a:pos x="T8" y="T9"/>
                </a:cxn>
              </a:cxnLst>
              <a:rect l="0" t="0" r="r" b="b"/>
              <a:pathLst>
                <a:path w="53" h="43">
                  <a:moveTo>
                    <a:pt x="53" y="14"/>
                  </a:moveTo>
                  <a:lnTo>
                    <a:pt x="8" y="43"/>
                  </a:lnTo>
                  <a:lnTo>
                    <a:pt x="0" y="30"/>
                  </a:lnTo>
                  <a:lnTo>
                    <a:pt x="45" y="0"/>
                  </a:lnTo>
                  <a:lnTo>
                    <a:pt x="5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74" name="Freeform 215"/>
            <p:cNvSpPr>
              <a:spLocks/>
            </p:cNvSpPr>
            <p:nvPr userDrawn="1"/>
          </p:nvSpPr>
          <p:spPr bwMode="gray">
            <a:xfrm>
              <a:off x="10709275" y="59245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75" name="Freeform 216"/>
            <p:cNvSpPr>
              <a:spLocks/>
            </p:cNvSpPr>
            <p:nvPr userDrawn="1"/>
          </p:nvSpPr>
          <p:spPr bwMode="gray">
            <a:xfrm>
              <a:off x="10680700" y="58785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76" name="Freeform 217"/>
            <p:cNvSpPr>
              <a:spLocks/>
            </p:cNvSpPr>
            <p:nvPr userDrawn="1"/>
          </p:nvSpPr>
          <p:spPr bwMode="gray">
            <a:xfrm>
              <a:off x="10652125" y="5835650"/>
              <a:ext cx="50800" cy="46038"/>
            </a:xfrm>
            <a:custGeom>
              <a:avLst/>
              <a:gdLst>
                <a:gd name="T0" fmla="*/ 32 w 32"/>
                <a:gd name="T1" fmla="*/ 13 h 29"/>
                <a:gd name="T2" fmla="*/ 8 w 32"/>
                <a:gd name="T3" fmla="*/ 29 h 29"/>
                <a:gd name="T4" fmla="*/ 0 w 32"/>
                <a:gd name="T5" fmla="*/ 15 h 29"/>
                <a:gd name="T6" fmla="*/ 24 w 32"/>
                <a:gd name="T7" fmla="*/ 0 h 29"/>
                <a:gd name="T8" fmla="*/ 32 w 32"/>
                <a:gd name="T9" fmla="*/ 13 h 29"/>
              </a:gdLst>
              <a:ahLst/>
              <a:cxnLst>
                <a:cxn ang="0">
                  <a:pos x="T0" y="T1"/>
                </a:cxn>
                <a:cxn ang="0">
                  <a:pos x="T2" y="T3"/>
                </a:cxn>
                <a:cxn ang="0">
                  <a:pos x="T4" y="T5"/>
                </a:cxn>
                <a:cxn ang="0">
                  <a:pos x="T6" y="T7"/>
                </a:cxn>
                <a:cxn ang="0">
                  <a:pos x="T8" y="T9"/>
                </a:cxn>
              </a:cxnLst>
              <a:rect l="0" t="0" r="r" b="b"/>
              <a:pathLst>
                <a:path w="32" h="29">
                  <a:moveTo>
                    <a:pt x="32" y="13"/>
                  </a:moveTo>
                  <a:lnTo>
                    <a:pt x="8" y="29"/>
                  </a:lnTo>
                  <a:lnTo>
                    <a:pt x="0" y="15"/>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77" name="Freeform 218"/>
            <p:cNvSpPr>
              <a:spLocks/>
            </p:cNvSpPr>
            <p:nvPr userDrawn="1"/>
          </p:nvSpPr>
          <p:spPr bwMode="gray">
            <a:xfrm>
              <a:off x="10620375" y="5791200"/>
              <a:ext cx="52387" cy="44450"/>
            </a:xfrm>
            <a:custGeom>
              <a:avLst/>
              <a:gdLst>
                <a:gd name="T0" fmla="*/ 33 w 33"/>
                <a:gd name="T1" fmla="*/ 14 h 28"/>
                <a:gd name="T2" fmla="*/ 9 w 33"/>
                <a:gd name="T3" fmla="*/ 28 h 28"/>
                <a:gd name="T4" fmla="*/ 0 w 33"/>
                <a:gd name="T5" fmla="*/ 15 h 28"/>
                <a:gd name="T6" fmla="*/ 24 w 33"/>
                <a:gd name="T7" fmla="*/ 0 h 28"/>
                <a:gd name="T8" fmla="*/ 33 w 33"/>
                <a:gd name="T9" fmla="*/ 14 h 28"/>
              </a:gdLst>
              <a:ahLst/>
              <a:cxnLst>
                <a:cxn ang="0">
                  <a:pos x="T0" y="T1"/>
                </a:cxn>
                <a:cxn ang="0">
                  <a:pos x="T2" y="T3"/>
                </a:cxn>
                <a:cxn ang="0">
                  <a:pos x="T4" y="T5"/>
                </a:cxn>
                <a:cxn ang="0">
                  <a:pos x="T6" y="T7"/>
                </a:cxn>
                <a:cxn ang="0">
                  <a:pos x="T8" y="T9"/>
                </a:cxn>
              </a:cxnLst>
              <a:rect l="0" t="0" r="r" b="b"/>
              <a:pathLst>
                <a:path w="33" h="28">
                  <a:moveTo>
                    <a:pt x="33" y="14"/>
                  </a:moveTo>
                  <a:lnTo>
                    <a:pt x="9" y="28"/>
                  </a:lnTo>
                  <a:lnTo>
                    <a:pt x="0" y="15"/>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78" name="Freeform 219"/>
            <p:cNvSpPr>
              <a:spLocks/>
            </p:cNvSpPr>
            <p:nvPr userDrawn="1"/>
          </p:nvSpPr>
          <p:spPr bwMode="gray">
            <a:xfrm>
              <a:off x="10591800" y="5724525"/>
              <a:ext cx="85725" cy="68263"/>
            </a:xfrm>
            <a:custGeom>
              <a:avLst/>
              <a:gdLst>
                <a:gd name="T0" fmla="*/ 54 w 54"/>
                <a:gd name="T1" fmla="*/ 14 h 43"/>
                <a:gd name="T2" fmla="*/ 9 w 54"/>
                <a:gd name="T3" fmla="*/ 43 h 43"/>
                <a:gd name="T4" fmla="*/ 0 w 54"/>
                <a:gd name="T5" fmla="*/ 30 h 43"/>
                <a:gd name="T6" fmla="*/ 44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9" y="43"/>
                  </a:lnTo>
                  <a:lnTo>
                    <a:pt x="0" y="30"/>
                  </a:lnTo>
                  <a:lnTo>
                    <a:pt x="44"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79" name="Freeform 220"/>
            <p:cNvSpPr>
              <a:spLocks/>
            </p:cNvSpPr>
            <p:nvPr userDrawn="1"/>
          </p:nvSpPr>
          <p:spPr bwMode="gray">
            <a:xfrm>
              <a:off x="10563225" y="570071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80" name="Freeform 221"/>
            <p:cNvSpPr>
              <a:spLocks/>
            </p:cNvSpPr>
            <p:nvPr userDrawn="1"/>
          </p:nvSpPr>
          <p:spPr bwMode="gray">
            <a:xfrm>
              <a:off x="10533063" y="5656263"/>
              <a:ext cx="52387" cy="47625"/>
            </a:xfrm>
            <a:custGeom>
              <a:avLst/>
              <a:gdLst>
                <a:gd name="T0" fmla="*/ 33 w 33"/>
                <a:gd name="T1" fmla="*/ 14 h 30"/>
                <a:gd name="T2" fmla="*/ 9 w 33"/>
                <a:gd name="T3" fmla="*/ 30 h 30"/>
                <a:gd name="T4" fmla="*/ 0 w 33"/>
                <a:gd name="T5" fmla="*/ 16 h 30"/>
                <a:gd name="T6" fmla="*/ 23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81" name="Freeform 222"/>
            <p:cNvSpPr>
              <a:spLocks/>
            </p:cNvSpPr>
            <p:nvPr userDrawn="1"/>
          </p:nvSpPr>
          <p:spPr bwMode="gray">
            <a:xfrm>
              <a:off x="10502900" y="5613400"/>
              <a:ext cx="52387" cy="44450"/>
            </a:xfrm>
            <a:custGeom>
              <a:avLst/>
              <a:gdLst>
                <a:gd name="T0" fmla="*/ 33 w 33"/>
                <a:gd name="T1" fmla="*/ 12 h 28"/>
                <a:gd name="T2" fmla="*/ 9 w 33"/>
                <a:gd name="T3" fmla="*/ 28 h 28"/>
                <a:gd name="T4" fmla="*/ 0 w 33"/>
                <a:gd name="T5" fmla="*/ 15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5"/>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82" name="Freeform 223"/>
            <p:cNvSpPr>
              <a:spLocks/>
            </p:cNvSpPr>
            <p:nvPr userDrawn="1"/>
          </p:nvSpPr>
          <p:spPr bwMode="gray">
            <a:xfrm>
              <a:off x="10474325" y="5568950"/>
              <a:ext cx="50800" cy="44450"/>
            </a:xfrm>
            <a:custGeom>
              <a:avLst/>
              <a:gdLst>
                <a:gd name="T0" fmla="*/ 32 w 32"/>
                <a:gd name="T1" fmla="*/ 13 h 28"/>
                <a:gd name="T2" fmla="*/ 8 w 32"/>
                <a:gd name="T3" fmla="*/ 28 h 28"/>
                <a:gd name="T4" fmla="*/ 0 w 32"/>
                <a:gd name="T5" fmla="*/ 16 h 28"/>
                <a:gd name="T6" fmla="*/ 24 w 32"/>
                <a:gd name="T7" fmla="*/ 0 h 28"/>
                <a:gd name="T8" fmla="*/ 32 w 32"/>
                <a:gd name="T9" fmla="*/ 13 h 28"/>
              </a:gdLst>
              <a:ahLst/>
              <a:cxnLst>
                <a:cxn ang="0">
                  <a:pos x="T0" y="T1"/>
                </a:cxn>
                <a:cxn ang="0">
                  <a:pos x="T2" y="T3"/>
                </a:cxn>
                <a:cxn ang="0">
                  <a:pos x="T4" y="T5"/>
                </a:cxn>
                <a:cxn ang="0">
                  <a:pos x="T6" y="T7"/>
                </a:cxn>
                <a:cxn ang="0">
                  <a:pos x="T8" y="T9"/>
                </a:cxn>
              </a:cxnLst>
              <a:rect l="0" t="0" r="r" b="b"/>
              <a:pathLst>
                <a:path w="32" h="28">
                  <a:moveTo>
                    <a:pt x="32" y="13"/>
                  </a:moveTo>
                  <a:lnTo>
                    <a:pt x="8" y="28"/>
                  </a:lnTo>
                  <a:lnTo>
                    <a:pt x="0" y="16"/>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83" name="Freeform 224"/>
            <p:cNvSpPr>
              <a:spLocks/>
            </p:cNvSpPr>
            <p:nvPr userDrawn="1"/>
          </p:nvSpPr>
          <p:spPr bwMode="gray">
            <a:xfrm>
              <a:off x="10444163" y="550227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84" name="Freeform 225"/>
            <p:cNvSpPr>
              <a:spLocks/>
            </p:cNvSpPr>
            <p:nvPr userDrawn="1"/>
          </p:nvSpPr>
          <p:spPr bwMode="gray">
            <a:xfrm>
              <a:off x="10415588" y="547846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85" name="Freeform 226"/>
            <p:cNvSpPr>
              <a:spLocks/>
            </p:cNvSpPr>
            <p:nvPr userDrawn="1"/>
          </p:nvSpPr>
          <p:spPr bwMode="gray">
            <a:xfrm>
              <a:off x="10385425" y="5434013"/>
              <a:ext cx="52387" cy="46038"/>
            </a:xfrm>
            <a:custGeom>
              <a:avLst/>
              <a:gdLst>
                <a:gd name="T0" fmla="*/ 33 w 33"/>
                <a:gd name="T1" fmla="*/ 13 h 29"/>
                <a:gd name="T2" fmla="*/ 10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10"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86" name="Freeform 227"/>
            <p:cNvSpPr>
              <a:spLocks/>
            </p:cNvSpPr>
            <p:nvPr userDrawn="1"/>
          </p:nvSpPr>
          <p:spPr bwMode="gray">
            <a:xfrm>
              <a:off x="10355263" y="5391150"/>
              <a:ext cx="52387" cy="44450"/>
            </a:xfrm>
            <a:custGeom>
              <a:avLst/>
              <a:gdLst>
                <a:gd name="T0" fmla="*/ 33 w 33"/>
                <a:gd name="T1" fmla="*/ 13 h 28"/>
                <a:gd name="T2" fmla="*/ 9 w 33"/>
                <a:gd name="T3" fmla="*/ 28 h 28"/>
                <a:gd name="T4" fmla="*/ 0 w 33"/>
                <a:gd name="T5" fmla="*/ 14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4"/>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87" name="Freeform 228"/>
            <p:cNvSpPr>
              <a:spLocks/>
            </p:cNvSpPr>
            <p:nvPr userDrawn="1"/>
          </p:nvSpPr>
          <p:spPr bwMode="gray">
            <a:xfrm>
              <a:off x="10326688" y="53451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88" name="Freeform 229"/>
            <p:cNvSpPr>
              <a:spLocks/>
            </p:cNvSpPr>
            <p:nvPr userDrawn="1"/>
          </p:nvSpPr>
          <p:spPr bwMode="gray">
            <a:xfrm>
              <a:off x="10298113" y="528002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89" name="Freeform 230"/>
            <p:cNvSpPr>
              <a:spLocks/>
            </p:cNvSpPr>
            <p:nvPr userDrawn="1"/>
          </p:nvSpPr>
          <p:spPr bwMode="gray">
            <a:xfrm>
              <a:off x="10269538" y="5256213"/>
              <a:ext cx="49212" cy="46038"/>
            </a:xfrm>
            <a:custGeom>
              <a:avLst/>
              <a:gdLst>
                <a:gd name="T0" fmla="*/ 31 w 31"/>
                <a:gd name="T1" fmla="*/ 14 h 29"/>
                <a:gd name="T2" fmla="*/ 7 w 31"/>
                <a:gd name="T3" fmla="*/ 29 h 29"/>
                <a:gd name="T4" fmla="*/ 0 w 31"/>
                <a:gd name="T5" fmla="*/ 16 h 29"/>
                <a:gd name="T6" fmla="*/ 23 w 31"/>
                <a:gd name="T7" fmla="*/ 0 h 29"/>
                <a:gd name="T8" fmla="*/ 31 w 31"/>
                <a:gd name="T9" fmla="*/ 14 h 29"/>
              </a:gdLst>
              <a:ahLst/>
              <a:cxnLst>
                <a:cxn ang="0">
                  <a:pos x="T0" y="T1"/>
                </a:cxn>
                <a:cxn ang="0">
                  <a:pos x="T2" y="T3"/>
                </a:cxn>
                <a:cxn ang="0">
                  <a:pos x="T4" y="T5"/>
                </a:cxn>
                <a:cxn ang="0">
                  <a:pos x="T6" y="T7"/>
                </a:cxn>
                <a:cxn ang="0">
                  <a:pos x="T8" y="T9"/>
                </a:cxn>
              </a:cxnLst>
              <a:rect l="0" t="0" r="r" b="b"/>
              <a:pathLst>
                <a:path w="31" h="29">
                  <a:moveTo>
                    <a:pt x="31" y="14"/>
                  </a:moveTo>
                  <a:lnTo>
                    <a:pt x="7" y="29"/>
                  </a:lnTo>
                  <a:lnTo>
                    <a:pt x="0" y="16"/>
                  </a:lnTo>
                  <a:lnTo>
                    <a:pt x="23" y="0"/>
                  </a:lnTo>
                  <a:lnTo>
                    <a:pt x="31"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90" name="Freeform 231"/>
            <p:cNvSpPr>
              <a:spLocks/>
            </p:cNvSpPr>
            <p:nvPr userDrawn="1"/>
          </p:nvSpPr>
          <p:spPr bwMode="gray">
            <a:xfrm>
              <a:off x="10237788" y="5213350"/>
              <a:ext cx="52387" cy="44450"/>
            </a:xfrm>
            <a:custGeom>
              <a:avLst/>
              <a:gdLst>
                <a:gd name="T0" fmla="*/ 33 w 33"/>
                <a:gd name="T1" fmla="*/ 12 h 28"/>
                <a:gd name="T2" fmla="*/ 9 w 33"/>
                <a:gd name="T3" fmla="*/ 28 h 28"/>
                <a:gd name="T4" fmla="*/ 0 w 33"/>
                <a:gd name="T5" fmla="*/ 14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4"/>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91" name="Freeform 232"/>
            <p:cNvSpPr>
              <a:spLocks/>
            </p:cNvSpPr>
            <p:nvPr userDrawn="1"/>
          </p:nvSpPr>
          <p:spPr bwMode="gray">
            <a:xfrm>
              <a:off x="10209213" y="5168900"/>
              <a:ext cx="52387" cy="44450"/>
            </a:xfrm>
            <a:custGeom>
              <a:avLst/>
              <a:gdLst>
                <a:gd name="T0" fmla="*/ 33 w 33"/>
                <a:gd name="T1" fmla="*/ 13 h 28"/>
                <a:gd name="T2" fmla="*/ 9 w 33"/>
                <a:gd name="T3" fmla="*/ 28 h 28"/>
                <a:gd name="T4" fmla="*/ 0 w 33"/>
                <a:gd name="T5" fmla="*/ 15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5"/>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92" name="Freeform 233"/>
            <p:cNvSpPr>
              <a:spLocks/>
            </p:cNvSpPr>
            <p:nvPr userDrawn="1"/>
          </p:nvSpPr>
          <p:spPr bwMode="gray">
            <a:xfrm>
              <a:off x="10180638" y="512286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93" name="Freeform 234"/>
            <p:cNvSpPr>
              <a:spLocks/>
            </p:cNvSpPr>
            <p:nvPr userDrawn="1"/>
          </p:nvSpPr>
          <p:spPr bwMode="gray">
            <a:xfrm>
              <a:off x="10148888" y="5056188"/>
              <a:ext cx="85725" cy="68263"/>
            </a:xfrm>
            <a:custGeom>
              <a:avLst/>
              <a:gdLst>
                <a:gd name="T0" fmla="*/ 54 w 54"/>
                <a:gd name="T1" fmla="*/ 14 h 43"/>
                <a:gd name="T2" fmla="*/ 10 w 54"/>
                <a:gd name="T3" fmla="*/ 43 h 43"/>
                <a:gd name="T4" fmla="*/ 0 w 54"/>
                <a:gd name="T5" fmla="*/ 30 h 43"/>
                <a:gd name="T6" fmla="*/ 45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10" y="43"/>
                  </a:lnTo>
                  <a:lnTo>
                    <a:pt x="0" y="30"/>
                  </a:lnTo>
                  <a:lnTo>
                    <a:pt x="45"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94" name="Freeform 235"/>
            <p:cNvSpPr>
              <a:spLocks/>
            </p:cNvSpPr>
            <p:nvPr userDrawn="1"/>
          </p:nvSpPr>
          <p:spPr bwMode="gray">
            <a:xfrm>
              <a:off x="10120313" y="5033963"/>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95" name="Freeform 236"/>
            <p:cNvSpPr>
              <a:spLocks/>
            </p:cNvSpPr>
            <p:nvPr userDrawn="1"/>
          </p:nvSpPr>
          <p:spPr bwMode="gray">
            <a:xfrm>
              <a:off x="10091738" y="4991100"/>
              <a:ext cx="50800" cy="44450"/>
            </a:xfrm>
            <a:custGeom>
              <a:avLst/>
              <a:gdLst>
                <a:gd name="T0" fmla="*/ 32 w 32"/>
                <a:gd name="T1" fmla="*/ 12 h 28"/>
                <a:gd name="T2" fmla="*/ 8 w 32"/>
                <a:gd name="T3" fmla="*/ 28 h 28"/>
                <a:gd name="T4" fmla="*/ 0 w 32"/>
                <a:gd name="T5" fmla="*/ 14 h 28"/>
                <a:gd name="T6" fmla="*/ 24 w 32"/>
                <a:gd name="T7" fmla="*/ 0 h 28"/>
                <a:gd name="T8" fmla="*/ 32 w 32"/>
                <a:gd name="T9" fmla="*/ 12 h 28"/>
              </a:gdLst>
              <a:ahLst/>
              <a:cxnLst>
                <a:cxn ang="0">
                  <a:pos x="T0" y="T1"/>
                </a:cxn>
                <a:cxn ang="0">
                  <a:pos x="T2" y="T3"/>
                </a:cxn>
                <a:cxn ang="0">
                  <a:pos x="T4" y="T5"/>
                </a:cxn>
                <a:cxn ang="0">
                  <a:pos x="T6" y="T7"/>
                </a:cxn>
                <a:cxn ang="0">
                  <a:pos x="T8" y="T9"/>
                </a:cxn>
              </a:cxnLst>
              <a:rect l="0" t="0" r="r" b="b"/>
              <a:pathLst>
                <a:path w="32" h="28">
                  <a:moveTo>
                    <a:pt x="32" y="12"/>
                  </a:moveTo>
                  <a:lnTo>
                    <a:pt x="8" y="28"/>
                  </a:lnTo>
                  <a:lnTo>
                    <a:pt x="0" y="14"/>
                  </a:lnTo>
                  <a:lnTo>
                    <a:pt x="24" y="0"/>
                  </a:lnTo>
                  <a:lnTo>
                    <a:pt x="32"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96" name="Freeform 237"/>
            <p:cNvSpPr>
              <a:spLocks/>
            </p:cNvSpPr>
            <p:nvPr userDrawn="1"/>
          </p:nvSpPr>
          <p:spPr bwMode="gray">
            <a:xfrm>
              <a:off x="10061575" y="4945063"/>
              <a:ext cx="52387" cy="46038"/>
            </a:xfrm>
            <a:custGeom>
              <a:avLst/>
              <a:gdLst>
                <a:gd name="T0" fmla="*/ 33 w 33"/>
                <a:gd name="T1" fmla="*/ 14 h 29"/>
                <a:gd name="T2" fmla="*/ 9 w 33"/>
                <a:gd name="T3" fmla="*/ 29 h 29"/>
                <a:gd name="T4" fmla="*/ 0 w 33"/>
                <a:gd name="T5" fmla="*/ 16 h 29"/>
                <a:gd name="T6" fmla="*/ 24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97" name="Freeform 238"/>
            <p:cNvSpPr>
              <a:spLocks/>
            </p:cNvSpPr>
            <p:nvPr userDrawn="1"/>
          </p:nvSpPr>
          <p:spPr bwMode="gray">
            <a:xfrm>
              <a:off x="10033000" y="4900613"/>
              <a:ext cx="52387" cy="46038"/>
            </a:xfrm>
            <a:custGeom>
              <a:avLst/>
              <a:gdLst>
                <a:gd name="T0" fmla="*/ 33 w 33"/>
                <a:gd name="T1" fmla="*/ 14 h 29"/>
                <a:gd name="T2" fmla="*/ 9 w 33"/>
                <a:gd name="T3" fmla="*/ 29 h 29"/>
                <a:gd name="T4" fmla="*/ 0 w 33"/>
                <a:gd name="T5" fmla="*/ 16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Tree>
    <p:extLst>
      <p:ext uri="{BB962C8B-B14F-4D97-AF65-F5344CB8AC3E}">
        <p14:creationId xmlns:p14="http://schemas.microsoft.com/office/powerpoint/2010/main" val="24166646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01930" y="1189177"/>
            <a:ext cx="8741309" cy="1746440"/>
          </a:xfrm>
        </p:spPr>
        <p:txBody>
          <a:bodyPr>
            <a:spAutoFit/>
          </a:bodyPr>
          <a:lstStyle>
            <a:lvl1pPr marL="0" indent="0">
              <a:buNone/>
              <a:defRPr/>
            </a:lvl1pPr>
            <a:lvl2pPr marL="168073" indent="0">
              <a:buNone/>
              <a:defRPr/>
            </a:lvl2pPr>
            <a:lvl3pPr marL="336145" indent="0">
              <a:buNone/>
              <a:defRPr/>
            </a:lvl3pPr>
            <a:lvl4pPr marL="504218"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25706989"/>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01977" y="1187645"/>
            <a:ext cx="8741309" cy="174644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32763544"/>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01931" y="1187644"/>
            <a:ext cx="4033911" cy="1610697"/>
          </a:xfrm>
        </p:spPr>
        <p:txBody>
          <a:bodyPr wrap="square">
            <a:spAutoFit/>
          </a:bodyPr>
          <a:lstStyle>
            <a:lvl1pPr marL="0" indent="0">
              <a:spcBef>
                <a:spcPts val="900"/>
              </a:spcBef>
              <a:buClr>
                <a:schemeClr val="tx1"/>
              </a:buClr>
              <a:buFont typeface="Wingdings" panose="05000000000000000000" pitchFamily="2" charset="2"/>
              <a:buNone/>
              <a:defRPr sz="2206" b="0">
                <a:latin typeface="+mn-lt"/>
              </a:defRPr>
            </a:lvl1pPr>
            <a:lvl2pPr marL="187915" indent="0">
              <a:buFont typeface="Wingdings" panose="05000000000000000000" pitchFamily="2" charset="2"/>
              <a:buNone/>
              <a:defRPr sz="1765" b="0"/>
            </a:lvl2pPr>
            <a:lvl3pPr marL="331476" indent="0">
              <a:buFont typeface="Wingdings" panose="05000000000000000000" pitchFamily="2" charset="2"/>
              <a:buNone/>
              <a:tabLst/>
              <a:defRPr sz="1618" b="0"/>
            </a:lvl3pPr>
            <a:lvl4pPr marL="479706" indent="0">
              <a:buFont typeface="Wingdings" panose="05000000000000000000" pitchFamily="2" charset="2"/>
              <a:buNone/>
              <a:defRPr sz="1618" b="0"/>
            </a:lvl4pPr>
            <a:lvl5pPr marL="627938" indent="0">
              <a:buFont typeface="Wingdings" panose="05000000000000000000" pitchFamily="2" charset="2"/>
              <a:buNone/>
              <a:tabLst/>
              <a:defRPr sz="161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4908161" y="1187644"/>
            <a:ext cx="4033911" cy="1868588"/>
          </a:xfrm>
        </p:spPr>
        <p:txBody>
          <a:bodyPr wrap="square">
            <a:spAutoFit/>
          </a:bodyPr>
          <a:lstStyle>
            <a:lvl1pPr marL="0" indent="0">
              <a:spcBef>
                <a:spcPts val="900"/>
              </a:spcBef>
              <a:buClr>
                <a:schemeClr val="tx1"/>
              </a:buClr>
              <a:buFont typeface="Arial" panose="020B0604020202020204" pitchFamily="34" charset="0"/>
              <a:buNone/>
              <a:defRPr lang="en-US" sz="2206" b="0" kern="1200" spc="0" baseline="0" dirty="0">
                <a:gradFill>
                  <a:gsLst>
                    <a:gs pos="1250">
                      <a:schemeClr val="tx1"/>
                    </a:gs>
                    <a:gs pos="100000">
                      <a:schemeClr val="tx1"/>
                    </a:gs>
                  </a:gsLst>
                  <a:lin ang="5400000" scaled="0"/>
                </a:gradFill>
                <a:latin typeface="+mn-lt"/>
                <a:ea typeface="+mn-ea"/>
                <a:cs typeface="+mn-cs"/>
              </a:defRPr>
            </a:lvl1pPr>
            <a:lvl2pPr marL="187915" indent="0">
              <a:buFont typeface="Arial" panose="020B0604020202020204" pitchFamily="34" charset="0"/>
              <a:buNone/>
              <a:defRPr lang="en-US" sz="1765" b="0" kern="1200" spc="0" baseline="0" dirty="0">
                <a:gradFill>
                  <a:gsLst>
                    <a:gs pos="1250">
                      <a:schemeClr val="tx1"/>
                    </a:gs>
                    <a:gs pos="100000">
                      <a:schemeClr val="tx1"/>
                    </a:gs>
                  </a:gsLst>
                  <a:lin ang="5400000" scaled="0"/>
                </a:gradFill>
                <a:latin typeface="+mn-lt"/>
                <a:ea typeface="+mn-ea"/>
                <a:cs typeface="+mn-cs"/>
              </a:defRPr>
            </a:lvl2pPr>
            <a:lvl3pPr marL="331476" indent="0">
              <a:buFont typeface="Arial" panose="020B0604020202020204" pitchFamily="34" charset="0"/>
              <a:buNone/>
              <a:tabLst/>
              <a:defRPr lang="en-US" sz="1618" b="0" kern="1200" spc="0" baseline="0" dirty="0">
                <a:gradFill>
                  <a:gsLst>
                    <a:gs pos="1250">
                      <a:schemeClr val="tx1"/>
                    </a:gs>
                    <a:gs pos="100000">
                      <a:schemeClr val="tx1"/>
                    </a:gs>
                  </a:gsLst>
                  <a:lin ang="5400000" scaled="0"/>
                </a:gradFill>
                <a:latin typeface="+mn-lt"/>
                <a:ea typeface="+mn-ea"/>
                <a:cs typeface="+mn-cs"/>
              </a:defRPr>
            </a:lvl3pPr>
            <a:lvl4pPr marL="479706" indent="0">
              <a:buFont typeface="Arial" panose="020B0604020202020204" pitchFamily="34" charset="0"/>
              <a:buNone/>
              <a:defRPr lang="en-US" sz="1618" b="0" kern="1200" spc="0" baseline="0" dirty="0">
                <a:gradFill>
                  <a:gsLst>
                    <a:gs pos="1250">
                      <a:schemeClr val="tx1"/>
                    </a:gs>
                    <a:gs pos="100000">
                      <a:schemeClr val="tx1"/>
                    </a:gs>
                  </a:gsLst>
                  <a:lin ang="5400000" scaled="0"/>
                </a:gradFill>
                <a:latin typeface="+mn-lt"/>
                <a:ea typeface="+mn-ea"/>
                <a:cs typeface="+mn-cs"/>
              </a:defRPr>
            </a:lvl4pPr>
            <a:lvl5pPr marL="627938" indent="0">
              <a:buFont typeface="Arial" panose="020B0604020202020204" pitchFamily="34" charset="0"/>
              <a:buNone/>
              <a:tabLst/>
              <a:defRPr lang="en-US" sz="1618" b="0" kern="1200" spc="0" baseline="0" dirty="0">
                <a:gradFill>
                  <a:gsLst>
                    <a:gs pos="1250">
                      <a:schemeClr val="tx1"/>
                    </a:gs>
                    <a:gs pos="100000">
                      <a:schemeClr val="tx1"/>
                    </a:gs>
                  </a:gsLst>
                  <a:lin ang="5400000" scaled="0"/>
                </a:gradFill>
                <a:latin typeface="+mn-lt"/>
                <a:ea typeface="+mn-ea"/>
                <a:cs typeface="+mn-cs"/>
              </a:defRPr>
            </a:lvl5pPr>
          </a:lstStyle>
          <a:p>
            <a:pPr marL="378163" marR="0" lvl="0" indent="-378163" algn="l" defTabSz="685775" rtl="0" eaLnBrk="1" fontAlgn="auto" latinLnBrk="0" hangingPunct="1">
              <a:lnSpc>
                <a:spcPct val="90000"/>
              </a:lnSpc>
              <a:spcBef>
                <a:spcPts val="900"/>
              </a:spcBef>
              <a:spcAft>
                <a:spcPts val="0"/>
              </a:spcAft>
              <a:buClr>
                <a:schemeClr val="tx1"/>
              </a:buClr>
              <a:buSzPct val="90000"/>
              <a:tabLst/>
            </a:pPr>
            <a:r>
              <a:rPr lang="en-US"/>
              <a:t>Edit Master text styles</a:t>
            </a:r>
          </a:p>
          <a:p>
            <a:pPr marL="378163" marR="0" lvl="1" indent="-378163" algn="l" defTabSz="685775" rtl="0" eaLnBrk="1" fontAlgn="auto" latinLnBrk="0" hangingPunct="1">
              <a:lnSpc>
                <a:spcPct val="90000"/>
              </a:lnSpc>
              <a:spcBef>
                <a:spcPts val="900"/>
              </a:spcBef>
              <a:spcAft>
                <a:spcPts val="0"/>
              </a:spcAft>
              <a:buClr>
                <a:schemeClr val="tx1"/>
              </a:buClr>
              <a:buSzPct val="90000"/>
              <a:tabLst/>
            </a:pPr>
            <a:r>
              <a:rPr lang="en-US"/>
              <a:t>Second level</a:t>
            </a:r>
          </a:p>
          <a:p>
            <a:pPr marL="378163" marR="0" lvl="2" indent="-378163" algn="l" defTabSz="685775" rtl="0" eaLnBrk="1" fontAlgn="auto" latinLnBrk="0" hangingPunct="1">
              <a:lnSpc>
                <a:spcPct val="90000"/>
              </a:lnSpc>
              <a:spcBef>
                <a:spcPts val="900"/>
              </a:spcBef>
              <a:spcAft>
                <a:spcPts val="0"/>
              </a:spcAft>
              <a:buClr>
                <a:schemeClr val="tx1"/>
              </a:buClr>
              <a:buSzPct val="90000"/>
              <a:tabLst/>
            </a:pPr>
            <a:r>
              <a:rPr lang="en-US"/>
              <a:t>Third level</a:t>
            </a:r>
          </a:p>
          <a:p>
            <a:pPr marL="378163" marR="0" lvl="3" indent="-378163" algn="l" defTabSz="685775" rtl="0" eaLnBrk="1" fontAlgn="auto" latinLnBrk="0" hangingPunct="1">
              <a:lnSpc>
                <a:spcPct val="90000"/>
              </a:lnSpc>
              <a:spcBef>
                <a:spcPts val="900"/>
              </a:spcBef>
              <a:spcAft>
                <a:spcPts val="0"/>
              </a:spcAft>
              <a:buClr>
                <a:schemeClr val="tx1"/>
              </a:buClr>
              <a:buSzPct val="90000"/>
              <a:tabLst/>
            </a:pPr>
            <a:r>
              <a:rPr lang="en-US"/>
              <a:t>Fourth level</a:t>
            </a:r>
          </a:p>
          <a:p>
            <a:pPr marL="378163" marR="0" lvl="4" indent="-378163" algn="l" defTabSz="685775" rtl="0" eaLnBrk="1" fontAlgn="auto" latinLnBrk="0" hangingPunct="1">
              <a:lnSpc>
                <a:spcPct val="90000"/>
              </a:lnSpc>
              <a:spcBef>
                <a:spcPts val="900"/>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2107627968"/>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01931" y="1187644"/>
            <a:ext cx="4033911" cy="1610697"/>
          </a:xfrm>
        </p:spPr>
        <p:txBody>
          <a:bodyPr wrap="square">
            <a:spAutoFit/>
          </a:bodyPr>
          <a:lstStyle>
            <a:lvl1pPr marL="170407" indent="-170407">
              <a:spcBef>
                <a:spcPts val="900"/>
              </a:spcBef>
              <a:buClr>
                <a:schemeClr val="tx1"/>
              </a:buClr>
              <a:buFont typeface="Wingdings" panose="05000000000000000000" pitchFamily="2" charset="2"/>
              <a:buChar char=""/>
              <a:defRPr sz="2206" b="0">
                <a:latin typeface="+mn-lt"/>
              </a:defRPr>
            </a:lvl1pPr>
            <a:lvl2pPr marL="313969" indent="-126054">
              <a:buFont typeface="Wingdings" panose="05000000000000000000" pitchFamily="2" charset="2"/>
              <a:buChar char=""/>
              <a:defRPr sz="1765" b="0"/>
            </a:lvl2pPr>
            <a:lvl3pPr marL="470370" indent="-138893">
              <a:buFont typeface="Wingdings" panose="05000000000000000000" pitchFamily="2" charset="2"/>
              <a:buChar char=""/>
              <a:tabLst/>
              <a:defRPr sz="1618" b="0"/>
            </a:lvl3pPr>
            <a:lvl4pPr marL="609263" indent="-129557">
              <a:buFont typeface="Wingdings" panose="05000000000000000000" pitchFamily="2" charset="2"/>
              <a:buChar char=""/>
              <a:defRPr sz="1618" b="0"/>
            </a:lvl4pPr>
            <a:lvl5pPr marL="752825" indent="-124888">
              <a:buFont typeface="Wingdings" panose="05000000000000000000" pitchFamily="2" charset="2"/>
              <a:buChar char=""/>
              <a:tabLst/>
              <a:defRPr sz="161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4908161" y="1187644"/>
            <a:ext cx="4033911" cy="1868588"/>
          </a:xfrm>
        </p:spPr>
        <p:txBody>
          <a:bodyPr wrap="square">
            <a:spAutoFit/>
          </a:bodyPr>
          <a:lstStyle>
            <a:lvl1pPr marL="211258" indent="-211258">
              <a:spcBef>
                <a:spcPts val="900"/>
              </a:spcBef>
              <a:buClr>
                <a:schemeClr val="tx1"/>
              </a:buClr>
              <a:buFont typeface="Arial" pitchFamily="34" charset="0"/>
              <a:buChar char="•"/>
              <a:defRPr lang="en-US" sz="2206" b="0" kern="1200" spc="0" baseline="0" dirty="0">
                <a:gradFill>
                  <a:gsLst>
                    <a:gs pos="1250">
                      <a:schemeClr val="tx1"/>
                    </a:gs>
                    <a:gs pos="100000">
                      <a:schemeClr val="tx1"/>
                    </a:gs>
                  </a:gsLst>
                  <a:lin ang="5400000" scaled="0"/>
                </a:gradFill>
                <a:latin typeface="+mn-lt"/>
                <a:ea typeface="+mn-ea"/>
                <a:cs typeface="+mn-cs"/>
              </a:defRPr>
            </a:lvl1pPr>
            <a:lvl2pPr marL="440024" indent="-252109">
              <a:defRPr lang="en-US" sz="1765" b="0" kern="1200" spc="0" baseline="0" dirty="0">
                <a:gradFill>
                  <a:gsLst>
                    <a:gs pos="1250">
                      <a:schemeClr val="tx1"/>
                    </a:gs>
                    <a:gs pos="100000">
                      <a:schemeClr val="tx1"/>
                    </a:gs>
                  </a:gsLst>
                  <a:lin ang="5400000" scaled="0"/>
                </a:gradFill>
                <a:latin typeface="+mn-lt"/>
                <a:ea typeface="+mn-ea"/>
                <a:cs typeface="+mn-cs"/>
              </a:defRPr>
            </a:lvl2pPr>
            <a:lvl3pPr marL="583585" indent="-252109">
              <a:tabLst/>
              <a:defRPr lang="en-US" sz="1618" b="0" kern="1200" spc="0" baseline="0" dirty="0">
                <a:gradFill>
                  <a:gsLst>
                    <a:gs pos="1250">
                      <a:schemeClr val="tx1"/>
                    </a:gs>
                    <a:gs pos="100000">
                      <a:schemeClr val="tx1"/>
                    </a:gs>
                  </a:gsLst>
                  <a:lin ang="5400000" scaled="0"/>
                </a:gradFill>
                <a:latin typeface="+mn-lt"/>
                <a:ea typeface="+mn-ea"/>
                <a:cs typeface="+mn-cs"/>
              </a:defRPr>
            </a:lvl3pPr>
            <a:lvl4pPr marL="731815" indent="-252109">
              <a:defRPr lang="en-US" sz="1618" b="0" kern="1200" spc="0" baseline="0" dirty="0">
                <a:gradFill>
                  <a:gsLst>
                    <a:gs pos="1250">
                      <a:schemeClr val="tx1"/>
                    </a:gs>
                    <a:gs pos="100000">
                      <a:schemeClr val="tx1"/>
                    </a:gs>
                  </a:gsLst>
                  <a:lin ang="5400000" scaled="0"/>
                </a:gradFill>
                <a:latin typeface="+mn-lt"/>
                <a:ea typeface="+mn-ea"/>
                <a:cs typeface="+mn-cs"/>
              </a:defRPr>
            </a:lvl4pPr>
            <a:lvl5pPr marL="880046" indent="-252109">
              <a:tabLst/>
              <a:defRPr lang="en-US" sz="1618" b="0" kern="1200" spc="0" baseline="0" dirty="0">
                <a:gradFill>
                  <a:gsLst>
                    <a:gs pos="1250">
                      <a:schemeClr val="tx1"/>
                    </a:gs>
                    <a:gs pos="100000">
                      <a:schemeClr val="tx1"/>
                    </a:gs>
                  </a:gsLst>
                  <a:lin ang="5400000" scaled="0"/>
                </a:gradFill>
                <a:latin typeface="+mn-lt"/>
                <a:ea typeface="+mn-ea"/>
                <a:cs typeface="+mn-cs"/>
              </a:defRPr>
            </a:lvl5pPr>
          </a:lstStyle>
          <a:p>
            <a:pPr marL="170407" marR="0" lvl="0" indent="-170407" algn="l" defTabSz="685775" rtl="0" eaLnBrk="1" fontAlgn="auto" latinLnBrk="0" hangingPunct="1">
              <a:lnSpc>
                <a:spcPct val="90000"/>
              </a:lnSpc>
              <a:spcBef>
                <a:spcPts val="900"/>
              </a:spcBef>
              <a:spcAft>
                <a:spcPts val="0"/>
              </a:spcAft>
              <a:buClr>
                <a:schemeClr val="tx1"/>
              </a:buClr>
              <a:buSzPct val="90000"/>
              <a:buFont typeface="Wingdings" panose="05000000000000000000" pitchFamily="2" charset="2"/>
              <a:buChar char=""/>
              <a:tabLst/>
            </a:pPr>
            <a:r>
              <a:rPr lang="en-US"/>
              <a:t>Edit Master text styles</a:t>
            </a:r>
          </a:p>
          <a:p>
            <a:pPr marL="170407" marR="0" lvl="1" indent="-170407" algn="l" defTabSz="685775" rtl="0" eaLnBrk="1" fontAlgn="auto" latinLnBrk="0" hangingPunct="1">
              <a:lnSpc>
                <a:spcPct val="90000"/>
              </a:lnSpc>
              <a:spcBef>
                <a:spcPts val="900"/>
              </a:spcBef>
              <a:spcAft>
                <a:spcPts val="0"/>
              </a:spcAft>
              <a:buClr>
                <a:schemeClr val="tx1"/>
              </a:buClr>
              <a:buSzPct val="90000"/>
              <a:buFont typeface="Wingdings" panose="05000000000000000000" pitchFamily="2" charset="2"/>
              <a:buChar char=""/>
              <a:tabLst/>
            </a:pPr>
            <a:r>
              <a:rPr lang="en-US"/>
              <a:t>Second level</a:t>
            </a:r>
          </a:p>
          <a:p>
            <a:pPr marL="170407" marR="0" lvl="2" indent="-170407" algn="l" defTabSz="685775" rtl="0" eaLnBrk="1" fontAlgn="auto" latinLnBrk="0" hangingPunct="1">
              <a:lnSpc>
                <a:spcPct val="90000"/>
              </a:lnSpc>
              <a:spcBef>
                <a:spcPts val="900"/>
              </a:spcBef>
              <a:spcAft>
                <a:spcPts val="0"/>
              </a:spcAft>
              <a:buClr>
                <a:schemeClr val="tx1"/>
              </a:buClr>
              <a:buSzPct val="90000"/>
              <a:buFont typeface="Wingdings" panose="05000000000000000000" pitchFamily="2" charset="2"/>
              <a:buChar char=""/>
              <a:tabLst/>
            </a:pPr>
            <a:r>
              <a:rPr lang="en-US"/>
              <a:t>Third level</a:t>
            </a:r>
          </a:p>
          <a:p>
            <a:pPr marL="170407" marR="0" lvl="3" indent="-170407" algn="l" defTabSz="685775" rtl="0" eaLnBrk="1" fontAlgn="auto" latinLnBrk="0" hangingPunct="1">
              <a:lnSpc>
                <a:spcPct val="90000"/>
              </a:lnSpc>
              <a:spcBef>
                <a:spcPts val="900"/>
              </a:spcBef>
              <a:spcAft>
                <a:spcPts val="0"/>
              </a:spcAft>
              <a:buClr>
                <a:schemeClr val="tx1"/>
              </a:buClr>
              <a:buSzPct val="90000"/>
              <a:buFont typeface="Wingdings" panose="05000000000000000000" pitchFamily="2" charset="2"/>
              <a:buChar char=""/>
              <a:tabLst/>
            </a:pPr>
            <a:r>
              <a:rPr lang="en-US"/>
              <a:t>Fourth level</a:t>
            </a:r>
          </a:p>
          <a:p>
            <a:pPr marL="170407" marR="0" lvl="4" indent="-170407" algn="l" defTabSz="685775" rtl="0" eaLnBrk="1" fontAlgn="auto" latinLnBrk="0" hangingPunct="1">
              <a:lnSpc>
                <a:spcPct val="90000"/>
              </a:lnSpc>
              <a:spcBef>
                <a:spcPts val="900"/>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1358371300"/>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ase Study Question">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5B7C354-0C5C-4196-BE29-DBA8ABB17A4F}"/>
              </a:ext>
            </a:extLst>
          </p:cNvPr>
          <p:cNvSpPr/>
          <p:nvPr userDrawn="1"/>
        </p:nvSpPr>
        <p:spPr>
          <a:xfrm>
            <a:off x="0" y="0"/>
            <a:ext cx="9144000" cy="6172200"/>
          </a:xfrm>
          <a:prstGeom prst="rect">
            <a:avLst/>
          </a:prstGeom>
          <a:solidFill>
            <a:srgbClr val="66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7744812-071B-4DDA-A498-60D67CDBA951}"/>
              </a:ext>
            </a:extLst>
          </p:cNvPr>
          <p:cNvSpPr>
            <a:spLocks noGrp="1"/>
          </p:cNvSpPr>
          <p:nvPr>
            <p:ph type="title" hasCustomPrompt="1"/>
          </p:nvPr>
        </p:nvSpPr>
        <p:spPr/>
        <p:txBody>
          <a:bodyPr/>
          <a:lstStyle>
            <a:lvl1pPr>
              <a:defRPr/>
            </a:lvl1pPr>
          </a:lstStyle>
          <a:p>
            <a:r>
              <a:rPr lang="en-US" dirty="0"/>
              <a:t>Click to edit Scenario Case Study Title</a:t>
            </a:r>
          </a:p>
        </p:txBody>
      </p:sp>
      <p:sp>
        <p:nvSpPr>
          <p:cNvPr id="4" name="Content Placeholder 2">
            <a:extLst>
              <a:ext uri="{FF2B5EF4-FFF2-40B4-BE49-F238E27FC236}">
                <a16:creationId xmlns:a16="http://schemas.microsoft.com/office/drawing/2014/main" id="{428BF76E-A867-413D-99D3-38C859FD2EBE}"/>
              </a:ext>
            </a:extLst>
          </p:cNvPr>
          <p:cNvSpPr>
            <a:spLocks noGrp="1"/>
          </p:cNvSpPr>
          <p:nvPr>
            <p:ph idx="1" hasCustomPrompt="1"/>
          </p:nvPr>
        </p:nvSpPr>
        <p:spPr>
          <a:xfrm>
            <a:off x="279475" y="868681"/>
            <a:ext cx="8574837" cy="5212080"/>
          </a:xfrm>
        </p:spPr>
        <p:txBody>
          <a:bodyPr/>
          <a:lstStyle>
            <a:lvl1pPr marL="0" indent="0">
              <a:buFont typeface="+mj-lt"/>
              <a:buNone/>
              <a:defRPr/>
            </a:lvl1pPr>
          </a:lstStyle>
          <a:p>
            <a:pPr lvl="0"/>
            <a:r>
              <a:rPr lang="en-US" dirty="0"/>
              <a:t>Edit Scenario Case Study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4A939B04-3C34-406A-BE95-60EE5E849FD0}"/>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3931129034"/>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65175452"/>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29" y="2084187"/>
            <a:ext cx="7394337" cy="917880"/>
          </a:xfrm>
          <a:noFill/>
        </p:spPr>
        <p:txBody>
          <a:bodyPr tIns="91440" bIns="91440" anchor="t" anchorCtr="0">
            <a:spAutoFit/>
          </a:bodyPr>
          <a:lstStyle>
            <a:lvl1pPr>
              <a:defRPr sz="5294" spc="-74"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01930" y="3877277"/>
            <a:ext cx="7395506" cy="621324"/>
          </a:xfrm>
          <a:noFill/>
        </p:spPr>
        <p:txBody>
          <a:bodyPr lIns="182880" tIns="146304" rIns="182880" bIns="146304">
            <a:spAutoFit/>
          </a:bodyPr>
          <a:lstStyle>
            <a:lvl1pPr marL="0" indent="0">
              <a:spcBef>
                <a:spcPts val="0"/>
              </a:spcBef>
              <a:buNone/>
              <a:defRPr sz="2353"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9165270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2084187"/>
            <a:ext cx="7394337" cy="917880"/>
          </a:xfrm>
          <a:noFill/>
        </p:spPr>
        <p:txBody>
          <a:bodyPr tIns="91440" bIns="91440" anchor="t" anchorCtr="0">
            <a:spAutoFit/>
          </a:bodyPr>
          <a:lstStyle>
            <a:lvl1pPr>
              <a:defRPr lang="en-US" sz="5294" b="0" kern="1200" cap="none" spc="-74"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14808991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2084173"/>
            <a:ext cx="8740142" cy="917880"/>
          </a:xfrm>
          <a:noFill/>
        </p:spPr>
        <p:txBody>
          <a:bodyPr tIns="91440" bIns="91440" anchor="t" anchorCtr="0">
            <a:spAutoFit/>
          </a:bodyPr>
          <a:lstStyle>
            <a:lvl1pPr>
              <a:defRPr sz="5294" spc="-74"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787666524"/>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2084173"/>
            <a:ext cx="8740142" cy="917880"/>
          </a:xfrm>
          <a:noFill/>
        </p:spPr>
        <p:txBody>
          <a:bodyPr tIns="91440" bIns="91440" anchor="t" anchorCtr="0">
            <a:spAutoFit/>
          </a:bodyPr>
          <a:lstStyle>
            <a:lvl1pPr>
              <a:defRPr sz="5294" spc="-74" baseline="0">
                <a:gradFill>
                  <a:gsLst>
                    <a:gs pos="100000">
                      <a:schemeClr val="tx1"/>
                    </a:gs>
                    <a:gs pos="0">
                      <a:schemeClr val="tx1"/>
                    </a:gs>
                  </a:gsLst>
                  <a:lin ang="5400000" scaled="0"/>
                </a:gradFill>
              </a:defRPr>
            </a:lvl1pPr>
          </a:lstStyle>
          <a:p>
            <a:r>
              <a:rPr lang="en-US"/>
              <a:t>Section title</a:t>
            </a:r>
          </a:p>
        </p:txBody>
      </p:sp>
      <p:grpSp>
        <p:nvGrpSpPr>
          <p:cNvPr id="3" name="Group 2"/>
          <p:cNvGrpSpPr>
            <a:grpSpLocks noChangeAspect="1"/>
          </p:cNvGrpSpPr>
          <p:nvPr/>
        </p:nvGrpSpPr>
        <p:grpSpPr bwMode="gray">
          <a:xfrm>
            <a:off x="6527237" y="3787616"/>
            <a:ext cx="2616762" cy="3070384"/>
            <a:chOff x="7670801" y="3252788"/>
            <a:chExt cx="4017963" cy="3535362"/>
          </a:xfrm>
        </p:grpSpPr>
        <p:sp>
          <p:nvSpPr>
            <p:cNvPr id="4" name="Freeform 7"/>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BA8C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 name="Freeform 8"/>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close/>
                </a:path>
              </a:pathLst>
            </a:custGeom>
            <a:solidFill>
              <a:srgbClr val="5DB1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 name="Freeform 9"/>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 name="Freeform 10"/>
            <p:cNvSpPr>
              <a:spLocks/>
            </p:cNvSpPr>
            <p:nvPr userDrawn="1"/>
          </p:nvSpPr>
          <p:spPr bwMode="gray">
            <a:xfrm>
              <a:off x="8637588" y="5445125"/>
              <a:ext cx="465138" cy="623888"/>
            </a:xfrm>
            <a:custGeom>
              <a:avLst/>
              <a:gdLst>
                <a:gd name="T0" fmla="*/ 202 w 257"/>
                <a:gd name="T1" fmla="*/ 3 h 348"/>
                <a:gd name="T2" fmla="*/ 171 w 257"/>
                <a:gd name="T3" fmla="*/ 43 h 348"/>
                <a:gd name="T4" fmla="*/ 245 w 257"/>
                <a:gd name="T5" fmla="*/ 323 h 348"/>
                <a:gd name="T6" fmla="*/ 257 w 257"/>
                <a:gd name="T7" fmla="*/ 329 h 348"/>
                <a:gd name="T8" fmla="*/ 109 w 257"/>
                <a:gd name="T9" fmla="*/ 319 h 348"/>
                <a:gd name="T10" fmla="*/ 47 w 257"/>
                <a:gd name="T11" fmla="*/ 87 h 348"/>
                <a:gd name="T12" fmla="*/ 202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2" y="3"/>
                  </a:moveTo>
                  <a:cubicBezTo>
                    <a:pt x="190" y="15"/>
                    <a:pt x="180" y="28"/>
                    <a:pt x="171" y="43"/>
                  </a:cubicBezTo>
                  <a:cubicBezTo>
                    <a:pt x="114" y="141"/>
                    <a:pt x="148" y="266"/>
                    <a:pt x="245" y="323"/>
                  </a:cubicBezTo>
                  <a:cubicBezTo>
                    <a:pt x="249" y="325"/>
                    <a:pt x="253" y="327"/>
                    <a:pt x="257" y="329"/>
                  </a:cubicBezTo>
                  <a:cubicBezTo>
                    <a:pt x="210" y="348"/>
                    <a:pt x="156" y="346"/>
                    <a:pt x="109" y="319"/>
                  </a:cubicBezTo>
                  <a:cubicBezTo>
                    <a:pt x="28" y="272"/>
                    <a:pt x="0" y="168"/>
                    <a:pt x="47" y="87"/>
                  </a:cubicBezTo>
                  <a:cubicBezTo>
                    <a:pt x="80" y="31"/>
                    <a:pt x="140" y="0"/>
                    <a:pt x="202" y="3"/>
                  </a:cubicBezTo>
                </a:path>
              </a:pathLst>
            </a:custGeom>
            <a:solidFill>
              <a:srgbClr val="0075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 name="Freeform 11"/>
            <p:cNvSpPr>
              <a:spLocks/>
            </p:cNvSpPr>
            <p:nvPr userDrawn="1"/>
          </p:nvSpPr>
          <p:spPr bwMode="gray">
            <a:xfrm>
              <a:off x="7670801" y="3711575"/>
              <a:ext cx="3227388" cy="2381250"/>
            </a:xfrm>
            <a:custGeom>
              <a:avLst/>
              <a:gdLst>
                <a:gd name="T0" fmla="*/ 0 w 1788"/>
                <a:gd name="T1" fmla="*/ 0 h 1326"/>
                <a:gd name="T2" fmla="*/ 1788 w 1788"/>
                <a:gd name="T3" fmla="*/ 0 h 1326"/>
                <a:gd name="T4" fmla="*/ 1788 w 1788"/>
                <a:gd name="T5" fmla="*/ 1326 h 1326"/>
                <a:gd name="T6" fmla="*/ 101 w 1788"/>
                <a:gd name="T7" fmla="*/ 1326 h 1326"/>
                <a:gd name="T8" fmla="*/ 0 w 1788"/>
                <a:gd name="T9" fmla="*/ 1225 h 1326"/>
                <a:gd name="T10" fmla="*/ 0 w 1788"/>
                <a:gd name="T11" fmla="*/ 0 h 1326"/>
              </a:gdLst>
              <a:ahLst/>
              <a:cxnLst>
                <a:cxn ang="0">
                  <a:pos x="T0" y="T1"/>
                </a:cxn>
                <a:cxn ang="0">
                  <a:pos x="T2" y="T3"/>
                </a:cxn>
                <a:cxn ang="0">
                  <a:pos x="T4" y="T5"/>
                </a:cxn>
                <a:cxn ang="0">
                  <a:pos x="T6" y="T7"/>
                </a:cxn>
                <a:cxn ang="0">
                  <a:pos x="T8" y="T9"/>
                </a:cxn>
                <a:cxn ang="0">
                  <a:pos x="T10" y="T11"/>
                </a:cxn>
              </a:cxnLst>
              <a:rect l="0" t="0" r="r" b="b"/>
              <a:pathLst>
                <a:path w="1788" h="1326">
                  <a:moveTo>
                    <a:pt x="0" y="0"/>
                  </a:moveTo>
                  <a:cubicBezTo>
                    <a:pt x="1788" y="0"/>
                    <a:pt x="1788" y="0"/>
                    <a:pt x="1788" y="0"/>
                  </a:cubicBezTo>
                  <a:cubicBezTo>
                    <a:pt x="1788" y="1326"/>
                    <a:pt x="1788" y="1326"/>
                    <a:pt x="1788" y="1326"/>
                  </a:cubicBezTo>
                  <a:cubicBezTo>
                    <a:pt x="101" y="1326"/>
                    <a:pt x="101" y="1326"/>
                    <a:pt x="101" y="1326"/>
                  </a:cubicBezTo>
                  <a:cubicBezTo>
                    <a:pt x="45" y="1326"/>
                    <a:pt x="0" y="1281"/>
                    <a:pt x="0" y="1225"/>
                  </a:cubicBezTo>
                  <a:cubicBezTo>
                    <a:pt x="0" y="0"/>
                    <a:pt x="0" y="0"/>
                    <a:pt x="0" y="0"/>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9" name="Freeform 12"/>
            <p:cNvSpPr>
              <a:spLocks/>
            </p:cNvSpPr>
            <p:nvPr userDrawn="1"/>
          </p:nvSpPr>
          <p:spPr bwMode="gray">
            <a:xfrm>
              <a:off x="7681913" y="3802063"/>
              <a:ext cx="3122613" cy="2201863"/>
            </a:xfrm>
            <a:custGeom>
              <a:avLst/>
              <a:gdLst>
                <a:gd name="T0" fmla="*/ 1730 w 1730"/>
                <a:gd name="T1" fmla="*/ 0 h 1226"/>
                <a:gd name="T2" fmla="*/ 320 w 1730"/>
                <a:gd name="T3" fmla="*/ 0 h 1226"/>
                <a:gd name="T4" fmla="*/ 320 w 1730"/>
                <a:gd name="T5" fmla="*/ 19 h 1226"/>
                <a:gd name="T6" fmla="*/ 1711 w 1730"/>
                <a:gd name="T7" fmla="*/ 19 h 1226"/>
                <a:gd name="T8" fmla="*/ 1711 w 1730"/>
                <a:gd name="T9" fmla="*/ 1207 h 1226"/>
                <a:gd name="T10" fmla="*/ 0 w 1730"/>
                <a:gd name="T11" fmla="*/ 1207 h 1226"/>
                <a:gd name="T12" fmla="*/ 8 w 1730"/>
                <a:gd name="T13" fmla="*/ 1226 h 1226"/>
                <a:gd name="T14" fmla="*/ 1730 w 1730"/>
                <a:gd name="T15" fmla="*/ 1226 h 1226"/>
                <a:gd name="T16" fmla="*/ 1730 w 1730"/>
                <a:gd name="T17" fmla="*/ 0 h 1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0" h="1226">
                  <a:moveTo>
                    <a:pt x="1730" y="0"/>
                  </a:moveTo>
                  <a:cubicBezTo>
                    <a:pt x="320" y="0"/>
                    <a:pt x="320" y="0"/>
                    <a:pt x="320" y="0"/>
                  </a:cubicBezTo>
                  <a:cubicBezTo>
                    <a:pt x="320" y="19"/>
                    <a:pt x="320" y="19"/>
                    <a:pt x="320" y="19"/>
                  </a:cubicBezTo>
                  <a:cubicBezTo>
                    <a:pt x="1711" y="19"/>
                    <a:pt x="1711" y="19"/>
                    <a:pt x="1711" y="19"/>
                  </a:cubicBezTo>
                  <a:cubicBezTo>
                    <a:pt x="1711" y="1207"/>
                    <a:pt x="1711" y="1207"/>
                    <a:pt x="1711" y="1207"/>
                  </a:cubicBezTo>
                  <a:cubicBezTo>
                    <a:pt x="0" y="1207"/>
                    <a:pt x="0" y="1207"/>
                    <a:pt x="0" y="1207"/>
                  </a:cubicBezTo>
                  <a:cubicBezTo>
                    <a:pt x="2" y="1214"/>
                    <a:pt x="5" y="1220"/>
                    <a:pt x="8" y="1226"/>
                  </a:cubicBezTo>
                  <a:cubicBezTo>
                    <a:pt x="1730" y="1226"/>
                    <a:pt x="1730" y="1226"/>
                    <a:pt x="1730" y="1226"/>
                  </a:cubicBezTo>
                  <a:cubicBezTo>
                    <a:pt x="1730" y="0"/>
                    <a:pt x="1730" y="0"/>
                    <a:pt x="1730" y="0"/>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 name="Freeform 13"/>
            <p:cNvSpPr>
              <a:spLocks/>
            </p:cNvSpPr>
            <p:nvPr userDrawn="1"/>
          </p:nvSpPr>
          <p:spPr bwMode="gray">
            <a:xfrm>
              <a:off x="7670801" y="3711575"/>
              <a:ext cx="585788" cy="2347913"/>
            </a:xfrm>
            <a:custGeom>
              <a:avLst/>
              <a:gdLst>
                <a:gd name="T0" fmla="*/ 325 w 325"/>
                <a:gd name="T1" fmla="*/ 0 h 1307"/>
                <a:gd name="T2" fmla="*/ 325 w 325"/>
                <a:gd name="T3" fmla="*/ 1202 h 1307"/>
                <a:gd name="T4" fmla="*/ 155 w 325"/>
                <a:gd name="T5" fmla="*/ 1202 h 1307"/>
                <a:gd name="T6" fmla="*/ 43 w 325"/>
                <a:gd name="T7" fmla="*/ 1307 h 1307"/>
                <a:gd name="T8" fmla="*/ 1 w 325"/>
                <a:gd name="T9" fmla="*/ 1235 h 1307"/>
                <a:gd name="T10" fmla="*/ 0 w 325"/>
                <a:gd name="T11" fmla="*/ 0 h 1307"/>
                <a:gd name="T12" fmla="*/ 325 w 325"/>
                <a:gd name="T13" fmla="*/ 0 h 1307"/>
              </a:gdLst>
              <a:ahLst/>
              <a:cxnLst>
                <a:cxn ang="0">
                  <a:pos x="T0" y="T1"/>
                </a:cxn>
                <a:cxn ang="0">
                  <a:pos x="T2" y="T3"/>
                </a:cxn>
                <a:cxn ang="0">
                  <a:pos x="T4" y="T5"/>
                </a:cxn>
                <a:cxn ang="0">
                  <a:pos x="T6" y="T7"/>
                </a:cxn>
                <a:cxn ang="0">
                  <a:pos x="T8" y="T9"/>
                </a:cxn>
                <a:cxn ang="0">
                  <a:pos x="T10" y="T11"/>
                </a:cxn>
                <a:cxn ang="0">
                  <a:pos x="T12" y="T13"/>
                </a:cxn>
              </a:cxnLst>
              <a:rect l="0" t="0" r="r" b="b"/>
              <a:pathLst>
                <a:path w="325" h="1307">
                  <a:moveTo>
                    <a:pt x="325" y="0"/>
                  </a:moveTo>
                  <a:cubicBezTo>
                    <a:pt x="325" y="1202"/>
                    <a:pt x="325" y="1202"/>
                    <a:pt x="325" y="1202"/>
                  </a:cubicBezTo>
                  <a:cubicBezTo>
                    <a:pt x="155" y="1202"/>
                    <a:pt x="155" y="1202"/>
                    <a:pt x="155" y="1202"/>
                  </a:cubicBezTo>
                  <a:cubicBezTo>
                    <a:pt x="93" y="1202"/>
                    <a:pt x="43" y="1245"/>
                    <a:pt x="43" y="1307"/>
                  </a:cubicBezTo>
                  <a:cubicBezTo>
                    <a:pt x="43" y="1307"/>
                    <a:pt x="1" y="1281"/>
                    <a:pt x="1" y="1235"/>
                  </a:cubicBezTo>
                  <a:cubicBezTo>
                    <a:pt x="1" y="1103"/>
                    <a:pt x="0" y="0"/>
                    <a:pt x="0" y="0"/>
                  </a:cubicBezTo>
                  <a:lnTo>
                    <a:pt x="325" y="0"/>
                  </a:lnTo>
                  <a:close/>
                </a:path>
              </a:pathLst>
            </a:custGeom>
            <a:solidFill>
              <a:srgbClr val="15A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 name="Freeform 14"/>
            <p:cNvSpPr>
              <a:spLocks/>
            </p:cNvSpPr>
            <p:nvPr userDrawn="1"/>
          </p:nvSpPr>
          <p:spPr bwMode="gray">
            <a:xfrm>
              <a:off x="7670801" y="3490913"/>
              <a:ext cx="420688" cy="2432050"/>
            </a:xfrm>
            <a:custGeom>
              <a:avLst/>
              <a:gdLst>
                <a:gd name="T0" fmla="*/ 112 w 233"/>
                <a:gd name="T1" fmla="*/ 0 h 1354"/>
                <a:gd name="T2" fmla="*/ 0 w 233"/>
                <a:gd name="T3" fmla="*/ 112 h 1354"/>
                <a:gd name="T4" fmla="*/ 0 w 233"/>
                <a:gd name="T5" fmla="*/ 1354 h 1354"/>
                <a:gd name="T6" fmla="*/ 1 w 233"/>
                <a:gd name="T7" fmla="*/ 1354 h 1354"/>
                <a:gd name="T8" fmla="*/ 112 w 233"/>
                <a:gd name="T9" fmla="*/ 1251 h 1354"/>
                <a:gd name="T10" fmla="*/ 233 w 233"/>
                <a:gd name="T11" fmla="*/ 1251 h 1354"/>
                <a:gd name="T12" fmla="*/ 233 w 233"/>
                <a:gd name="T13" fmla="*/ 0 h 1354"/>
                <a:gd name="T14" fmla="*/ 112 w 233"/>
                <a:gd name="T15" fmla="*/ 0 h 13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 h="1354">
                  <a:moveTo>
                    <a:pt x="112" y="0"/>
                  </a:moveTo>
                  <a:cubicBezTo>
                    <a:pt x="50" y="0"/>
                    <a:pt x="0" y="50"/>
                    <a:pt x="0" y="112"/>
                  </a:cubicBezTo>
                  <a:cubicBezTo>
                    <a:pt x="0" y="1354"/>
                    <a:pt x="0" y="1354"/>
                    <a:pt x="0" y="1354"/>
                  </a:cubicBezTo>
                  <a:cubicBezTo>
                    <a:pt x="1" y="1354"/>
                    <a:pt x="1" y="1354"/>
                    <a:pt x="1" y="1354"/>
                  </a:cubicBezTo>
                  <a:cubicBezTo>
                    <a:pt x="5" y="1296"/>
                    <a:pt x="53" y="1251"/>
                    <a:pt x="112" y="1251"/>
                  </a:cubicBezTo>
                  <a:cubicBezTo>
                    <a:pt x="233" y="1251"/>
                    <a:pt x="233" y="1251"/>
                    <a:pt x="233" y="1251"/>
                  </a:cubicBezTo>
                  <a:cubicBezTo>
                    <a:pt x="233" y="0"/>
                    <a:pt x="233" y="0"/>
                    <a:pt x="233" y="0"/>
                  </a:cubicBezTo>
                  <a:lnTo>
                    <a:pt x="112"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 name="Freeform 15"/>
            <p:cNvSpPr>
              <a:spLocks noEditPoints="1"/>
            </p:cNvSpPr>
            <p:nvPr userDrawn="1"/>
          </p:nvSpPr>
          <p:spPr bwMode="gray">
            <a:xfrm>
              <a:off x="8848726" y="3952875"/>
              <a:ext cx="1244600" cy="1892300"/>
            </a:xfrm>
            <a:custGeom>
              <a:avLst/>
              <a:gdLst>
                <a:gd name="T0" fmla="*/ 597 w 689"/>
                <a:gd name="T1" fmla="*/ 579 h 1054"/>
                <a:gd name="T2" fmla="*/ 624 w 689"/>
                <a:gd name="T3" fmla="*/ 548 h 1054"/>
                <a:gd name="T4" fmla="*/ 689 w 689"/>
                <a:gd name="T5" fmla="*/ 345 h 1054"/>
                <a:gd name="T6" fmla="*/ 0 w 689"/>
                <a:gd name="T7" fmla="*/ 345 h 1054"/>
                <a:gd name="T8" fmla="*/ 66 w 689"/>
                <a:gd name="T9" fmla="*/ 548 h 1054"/>
                <a:gd name="T10" fmla="*/ 93 w 689"/>
                <a:gd name="T11" fmla="*/ 579 h 1054"/>
                <a:gd name="T12" fmla="*/ 159 w 689"/>
                <a:gd name="T13" fmla="*/ 791 h 1054"/>
                <a:gd name="T14" fmla="*/ 171 w 689"/>
                <a:gd name="T15" fmla="*/ 834 h 1054"/>
                <a:gd name="T16" fmla="*/ 159 w 689"/>
                <a:gd name="T17" fmla="*/ 877 h 1054"/>
                <a:gd name="T18" fmla="*/ 159 w 689"/>
                <a:gd name="T19" fmla="*/ 918 h 1054"/>
                <a:gd name="T20" fmla="*/ 184 w 689"/>
                <a:gd name="T21" fmla="*/ 965 h 1054"/>
                <a:gd name="T22" fmla="*/ 345 w 689"/>
                <a:gd name="T23" fmla="*/ 1054 h 1054"/>
                <a:gd name="T24" fmla="*/ 506 w 689"/>
                <a:gd name="T25" fmla="*/ 965 h 1054"/>
                <a:gd name="T26" fmla="*/ 530 w 689"/>
                <a:gd name="T27" fmla="*/ 918 h 1054"/>
                <a:gd name="T28" fmla="*/ 530 w 689"/>
                <a:gd name="T29" fmla="*/ 877 h 1054"/>
                <a:gd name="T30" fmla="*/ 519 w 689"/>
                <a:gd name="T31" fmla="*/ 834 h 1054"/>
                <a:gd name="T32" fmla="*/ 530 w 689"/>
                <a:gd name="T33" fmla="*/ 791 h 1054"/>
                <a:gd name="T34" fmla="*/ 675 w 689"/>
                <a:gd name="T35" fmla="*/ 345 h 1054"/>
                <a:gd name="T36" fmla="*/ 606 w 689"/>
                <a:gd name="T37" fmla="*/ 546 h 1054"/>
                <a:gd name="T38" fmla="*/ 586 w 689"/>
                <a:gd name="T39" fmla="*/ 570 h 1054"/>
                <a:gd name="T40" fmla="*/ 442 w 689"/>
                <a:gd name="T41" fmla="*/ 767 h 1054"/>
                <a:gd name="T42" fmla="*/ 551 w 689"/>
                <a:gd name="T43" fmla="*/ 555 h 1054"/>
                <a:gd name="T44" fmla="*/ 556 w 689"/>
                <a:gd name="T45" fmla="*/ 549 h 1054"/>
                <a:gd name="T46" fmla="*/ 616 w 689"/>
                <a:gd name="T47" fmla="*/ 412 h 1054"/>
                <a:gd name="T48" fmla="*/ 630 w 689"/>
                <a:gd name="T49" fmla="*/ 398 h 1054"/>
                <a:gd name="T50" fmla="*/ 623 w 689"/>
                <a:gd name="T51" fmla="*/ 345 h 1054"/>
                <a:gd name="T52" fmla="*/ 382 w 689"/>
                <a:gd name="T53" fmla="*/ 16 h 1054"/>
                <a:gd name="T54" fmla="*/ 103 w 689"/>
                <a:gd name="T55" fmla="*/ 570 h 1054"/>
                <a:gd name="T56" fmla="*/ 83 w 689"/>
                <a:gd name="T57" fmla="*/ 546 h 1054"/>
                <a:gd name="T58" fmla="*/ 312 w 689"/>
                <a:gd name="T59" fmla="*/ 16 h 1054"/>
                <a:gd name="T60" fmla="*/ 609 w 689"/>
                <a:gd name="T61" fmla="*/ 345 h 1054"/>
                <a:gd name="T62" fmla="*/ 540 w 689"/>
                <a:gd name="T63" fmla="*/ 546 h 1054"/>
                <a:gd name="T64" fmla="*/ 520 w 689"/>
                <a:gd name="T65" fmla="*/ 570 h 1054"/>
                <a:gd name="T66" fmla="*/ 195 w 689"/>
                <a:gd name="T67" fmla="*/ 767 h 1054"/>
                <a:gd name="T68" fmla="*/ 173 w 689"/>
                <a:gd name="T69" fmla="*/ 791 h 1054"/>
                <a:gd name="T70" fmla="*/ 506 w 689"/>
                <a:gd name="T71" fmla="*/ 781 h 1054"/>
                <a:gd name="T72" fmla="*/ 516 w 689"/>
                <a:gd name="T73" fmla="*/ 813 h 1054"/>
                <a:gd name="T74" fmla="*/ 184 w 689"/>
                <a:gd name="T75" fmla="*/ 823 h 1054"/>
                <a:gd name="T76" fmla="*/ 173 w 689"/>
                <a:gd name="T77" fmla="*/ 791 h 1054"/>
                <a:gd name="T78" fmla="*/ 516 w 689"/>
                <a:gd name="T79" fmla="*/ 855 h 1054"/>
                <a:gd name="T80" fmla="*/ 506 w 689"/>
                <a:gd name="T81" fmla="*/ 887 h 1054"/>
                <a:gd name="T82" fmla="*/ 173 w 689"/>
                <a:gd name="T83" fmla="*/ 877 h 1054"/>
                <a:gd name="T84" fmla="*/ 184 w 689"/>
                <a:gd name="T85" fmla="*/ 844 h 1054"/>
                <a:gd name="T86" fmla="*/ 345 w 689"/>
                <a:gd name="T87" fmla="*/ 1040 h 1054"/>
                <a:gd name="T88" fmla="*/ 463 w 689"/>
                <a:gd name="T89" fmla="*/ 965 h 1054"/>
                <a:gd name="T90" fmla="*/ 516 w 689"/>
                <a:gd name="T91" fmla="*/ 940 h 1054"/>
                <a:gd name="T92" fmla="*/ 184 w 689"/>
                <a:gd name="T93" fmla="*/ 951 h 1054"/>
                <a:gd name="T94" fmla="*/ 173 w 689"/>
                <a:gd name="T95" fmla="*/ 918 h 1054"/>
                <a:gd name="T96" fmla="*/ 506 w 689"/>
                <a:gd name="T97" fmla="*/ 908 h 1054"/>
                <a:gd name="T98" fmla="*/ 516 w 689"/>
                <a:gd name="T99" fmla="*/ 940 h 10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89" h="1054">
                  <a:moveTo>
                    <a:pt x="509" y="767"/>
                  </a:moveTo>
                  <a:cubicBezTo>
                    <a:pt x="514" y="693"/>
                    <a:pt x="566" y="618"/>
                    <a:pt x="597" y="579"/>
                  </a:cubicBezTo>
                  <a:cubicBezTo>
                    <a:pt x="604" y="571"/>
                    <a:pt x="611" y="563"/>
                    <a:pt x="617" y="555"/>
                  </a:cubicBezTo>
                  <a:cubicBezTo>
                    <a:pt x="624" y="548"/>
                    <a:pt x="624" y="548"/>
                    <a:pt x="624" y="548"/>
                  </a:cubicBezTo>
                  <a:cubicBezTo>
                    <a:pt x="623" y="548"/>
                    <a:pt x="623" y="548"/>
                    <a:pt x="623" y="548"/>
                  </a:cubicBezTo>
                  <a:cubicBezTo>
                    <a:pt x="666" y="488"/>
                    <a:pt x="689" y="418"/>
                    <a:pt x="689" y="345"/>
                  </a:cubicBezTo>
                  <a:cubicBezTo>
                    <a:pt x="689" y="155"/>
                    <a:pt x="535" y="0"/>
                    <a:pt x="345" y="0"/>
                  </a:cubicBezTo>
                  <a:cubicBezTo>
                    <a:pt x="155" y="0"/>
                    <a:pt x="0" y="155"/>
                    <a:pt x="0" y="345"/>
                  </a:cubicBezTo>
                  <a:cubicBezTo>
                    <a:pt x="0" y="418"/>
                    <a:pt x="23" y="488"/>
                    <a:pt x="67" y="547"/>
                  </a:cubicBezTo>
                  <a:cubicBezTo>
                    <a:pt x="66" y="548"/>
                    <a:pt x="66" y="548"/>
                    <a:pt x="66" y="548"/>
                  </a:cubicBezTo>
                  <a:cubicBezTo>
                    <a:pt x="72" y="555"/>
                    <a:pt x="72" y="555"/>
                    <a:pt x="72" y="555"/>
                  </a:cubicBezTo>
                  <a:cubicBezTo>
                    <a:pt x="79" y="563"/>
                    <a:pt x="85" y="571"/>
                    <a:pt x="93" y="579"/>
                  </a:cubicBezTo>
                  <a:cubicBezTo>
                    <a:pt x="123" y="618"/>
                    <a:pt x="175" y="693"/>
                    <a:pt x="181" y="767"/>
                  </a:cubicBezTo>
                  <a:cubicBezTo>
                    <a:pt x="165" y="768"/>
                    <a:pt x="159" y="782"/>
                    <a:pt x="159" y="791"/>
                  </a:cubicBezTo>
                  <a:cubicBezTo>
                    <a:pt x="159" y="813"/>
                    <a:pt x="159" y="813"/>
                    <a:pt x="159" y="813"/>
                  </a:cubicBezTo>
                  <a:cubicBezTo>
                    <a:pt x="159" y="824"/>
                    <a:pt x="164" y="830"/>
                    <a:pt x="171" y="834"/>
                  </a:cubicBezTo>
                  <a:cubicBezTo>
                    <a:pt x="163" y="839"/>
                    <a:pt x="159" y="848"/>
                    <a:pt x="159" y="855"/>
                  </a:cubicBezTo>
                  <a:cubicBezTo>
                    <a:pt x="159" y="877"/>
                    <a:pt x="159" y="877"/>
                    <a:pt x="159" y="877"/>
                  </a:cubicBezTo>
                  <a:cubicBezTo>
                    <a:pt x="159" y="887"/>
                    <a:pt x="164" y="894"/>
                    <a:pt x="171" y="897"/>
                  </a:cubicBezTo>
                  <a:cubicBezTo>
                    <a:pt x="163" y="902"/>
                    <a:pt x="159" y="911"/>
                    <a:pt x="159" y="918"/>
                  </a:cubicBezTo>
                  <a:cubicBezTo>
                    <a:pt x="159" y="940"/>
                    <a:pt x="159" y="940"/>
                    <a:pt x="159" y="940"/>
                  </a:cubicBezTo>
                  <a:cubicBezTo>
                    <a:pt x="159" y="958"/>
                    <a:pt x="174" y="965"/>
                    <a:pt x="184" y="965"/>
                  </a:cubicBezTo>
                  <a:cubicBezTo>
                    <a:pt x="212" y="965"/>
                    <a:pt x="212" y="965"/>
                    <a:pt x="212" y="965"/>
                  </a:cubicBezTo>
                  <a:cubicBezTo>
                    <a:pt x="226" y="1022"/>
                    <a:pt x="273" y="1054"/>
                    <a:pt x="345" y="1054"/>
                  </a:cubicBezTo>
                  <a:cubicBezTo>
                    <a:pt x="417" y="1054"/>
                    <a:pt x="464" y="1022"/>
                    <a:pt x="478" y="965"/>
                  </a:cubicBezTo>
                  <a:cubicBezTo>
                    <a:pt x="506" y="965"/>
                    <a:pt x="506" y="965"/>
                    <a:pt x="506" y="965"/>
                  </a:cubicBezTo>
                  <a:cubicBezTo>
                    <a:pt x="524" y="965"/>
                    <a:pt x="530" y="950"/>
                    <a:pt x="530" y="940"/>
                  </a:cubicBezTo>
                  <a:cubicBezTo>
                    <a:pt x="530" y="918"/>
                    <a:pt x="530" y="918"/>
                    <a:pt x="530" y="918"/>
                  </a:cubicBezTo>
                  <a:cubicBezTo>
                    <a:pt x="530" y="908"/>
                    <a:pt x="525" y="901"/>
                    <a:pt x="519" y="898"/>
                  </a:cubicBezTo>
                  <a:cubicBezTo>
                    <a:pt x="527" y="893"/>
                    <a:pt x="530" y="883"/>
                    <a:pt x="530" y="877"/>
                  </a:cubicBezTo>
                  <a:cubicBezTo>
                    <a:pt x="530" y="855"/>
                    <a:pt x="530" y="855"/>
                    <a:pt x="530" y="855"/>
                  </a:cubicBezTo>
                  <a:cubicBezTo>
                    <a:pt x="530" y="844"/>
                    <a:pt x="525" y="838"/>
                    <a:pt x="519" y="834"/>
                  </a:cubicBezTo>
                  <a:cubicBezTo>
                    <a:pt x="527" y="829"/>
                    <a:pt x="530" y="820"/>
                    <a:pt x="530" y="813"/>
                  </a:cubicBezTo>
                  <a:cubicBezTo>
                    <a:pt x="530" y="791"/>
                    <a:pt x="530" y="791"/>
                    <a:pt x="530" y="791"/>
                  </a:cubicBezTo>
                  <a:cubicBezTo>
                    <a:pt x="530" y="775"/>
                    <a:pt x="518" y="768"/>
                    <a:pt x="509" y="767"/>
                  </a:cubicBezTo>
                  <a:close/>
                  <a:moveTo>
                    <a:pt x="675" y="345"/>
                  </a:moveTo>
                  <a:cubicBezTo>
                    <a:pt x="675" y="418"/>
                    <a:pt x="652" y="487"/>
                    <a:pt x="607" y="546"/>
                  </a:cubicBezTo>
                  <a:cubicBezTo>
                    <a:pt x="606" y="546"/>
                    <a:pt x="606" y="546"/>
                    <a:pt x="606" y="546"/>
                  </a:cubicBezTo>
                  <a:cubicBezTo>
                    <a:pt x="600" y="554"/>
                    <a:pt x="594" y="562"/>
                    <a:pt x="587" y="570"/>
                  </a:cubicBezTo>
                  <a:cubicBezTo>
                    <a:pt x="586" y="570"/>
                    <a:pt x="586" y="570"/>
                    <a:pt x="586" y="570"/>
                  </a:cubicBezTo>
                  <a:cubicBezTo>
                    <a:pt x="554" y="610"/>
                    <a:pt x="500" y="689"/>
                    <a:pt x="495" y="767"/>
                  </a:cubicBezTo>
                  <a:cubicBezTo>
                    <a:pt x="442" y="767"/>
                    <a:pt x="442" y="767"/>
                    <a:pt x="442" y="767"/>
                  </a:cubicBezTo>
                  <a:cubicBezTo>
                    <a:pt x="448" y="693"/>
                    <a:pt x="499" y="618"/>
                    <a:pt x="530" y="579"/>
                  </a:cubicBezTo>
                  <a:cubicBezTo>
                    <a:pt x="537" y="571"/>
                    <a:pt x="544" y="563"/>
                    <a:pt x="551" y="555"/>
                  </a:cubicBezTo>
                  <a:cubicBezTo>
                    <a:pt x="551" y="555"/>
                    <a:pt x="551" y="554"/>
                    <a:pt x="551" y="554"/>
                  </a:cubicBezTo>
                  <a:cubicBezTo>
                    <a:pt x="556" y="549"/>
                    <a:pt x="556" y="549"/>
                    <a:pt x="556" y="549"/>
                  </a:cubicBezTo>
                  <a:cubicBezTo>
                    <a:pt x="555" y="549"/>
                    <a:pt x="555" y="549"/>
                    <a:pt x="555" y="549"/>
                  </a:cubicBezTo>
                  <a:cubicBezTo>
                    <a:pt x="586" y="508"/>
                    <a:pt x="606" y="461"/>
                    <a:pt x="616" y="412"/>
                  </a:cubicBezTo>
                  <a:cubicBezTo>
                    <a:pt x="630" y="412"/>
                    <a:pt x="630" y="412"/>
                    <a:pt x="630" y="412"/>
                  </a:cubicBezTo>
                  <a:cubicBezTo>
                    <a:pt x="630" y="398"/>
                    <a:pt x="630" y="398"/>
                    <a:pt x="630" y="398"/>
                  </a:cubicBezTo>
                  <a:cubicBezTo>
                    <a:pt x="619" y="398"/>
                    <a:pt x="619" y="398"/>
                    <a:pt x="619" y="398"/>
                  </a:cubicBezTo>
                  <a:cubicBezTo>
                    <a:pt x="621" y="380"/>
                    <a:pt x="623" y="363"/>
                    <a:pt x="623" y="345"/>
                  </a:cubicBezTo>
                  <a:cubicBezTo>
                    <a:pt x="623" y="259"/>
                    <a:pt x="591" y="176"/>
                    <a:pt x="533" y="113"/>
                  </a:cubicBezTo>
                  <a:cubicBezTo>
                    <a:pt x="492" y="67"/>
                    <a:pt x="440" y="35"/>
                    <a:pt x="382" y="16"/>
                  </a:cubicBezTo>
                  <a:cubicBezTo>
                    <a:pt x="547" y="35"/>
                    <a:pt x="675" y="175"/>
                    <a:pt x="675" y="345"/>
                  </a:cubicBezTo>
                  <a:close/>
                  <a:moveTo>
                    <a:pt x="103" y="570"/>
                  </a:moveTo>
                  <a:cubicBezTo>
                    <a:pt x="96" y="562"/>
                    <a:pt x="89" y="554"/>
                    <a:pt x="83" y="546"/>
                  </a:cubicBezTo>
                  <a:cubicBezTo>
                    <a:pt x="83" y="546"/>
                    <a:pt x="83" y="546"/>
                    <a:pt x="83" y="546"/>
                  </a:cubicBezTo>
                  <a:cubicBezTo>
                    <a:pt x="38" y="487"/>
                    <a:pt x="14" y="418"/>
                    <a:pt x="14" y="345"/>
                  </a:cubicBezTo>
                  <a:cubicBezTo>
                    <a:pt x="14" y="174"/>
                    <a:pt x="145" y="33"/>
                    <a:pt x="312" y="16"/>
                  </a:cubicBezTo>
                  <a:cubicBezTo>
                    <a:pt x="392" y="24"/>
                    <a:pt x="467" y="62"/>
                    <a:pt x="522" y="122"/>
                  </a:cubicBezTo>
                  <a:cubicBezTo>
                    <a:pt x="578" y="183"/>
                    <a:pt x="609" y="262"/>
                    <a:pt x="609" y="345"/>
                  </a:cubicBezTo>
                  <a:cubicBezTo>
                    <a:pt x="609" y="418"/>
                    <a:pt x="585" y="487"/>
                    <a:pt x="541" y="546"/>
                  </a:cubicBezTo>
                  <a:cubicBezTo>
                    <a:pt x="540" y="546"/>
                    <a:pt x="540" y="546"/>
                    <a:pt x="540" y="546"/>
                  </a:cubicBezTo>
                  <a:cubicBezTo>
                    <a:pt x="534" y="554"/>
                    <a:pt x="527" y="562"/>
                    <a:pt x="520" y="570"/>
                  </a:cubicBezTo>
                  <a:cubicBezTo>
                    <a:pt x="520" y="570"/>
                    <a:pt x="520" y="570"/>
                    <a:pt x="520" y="570"/>
                  </a:cubicBezTo>
                  <a:cubicBezTo>
                    <a:pt x="487" y="611"/>
                    <a:pt x="434" y="689"/>
                    <a:pt x="428" y="767"/>
                  </a:cubicBezTo>
                  <a:cubicBezTo>
                    <a:pt x="195" y="767"/>
                    <a:pt x="195" y="767"/>
                    <a:pt x="195" y="767"/>
                  </a:cubicBezTo>
                  <a:cubicBezTo>
                    <a:pt x="189" y="689"/>
                    <a:pt x="135" y="610"/>
                    <a:pt x="103" y="570"/>
                  </a:cubicBezTo>
                  <a:close/>
                  <a:moveTo>
                    <a:pt x="173" y="791"/>
                  </a:moveTo>
                  <a:cubicBezTo>
                    <a:pt x="173" y="789"/>
                    <a:pt x="174" y="781"/>
                    <a:pt x="184" y="781"/>
                  </a:cubicBezTo>
                  <a:cubicBezTo>
                    <a:pt x="506" y="781"/>
                    <a:pt x="506" y="781"/>
                    <a:pt x="506" y="781"/>
                  </a:cubicBezTo>
                  <a:cubicBezTo>
                    <a:pt x="508" y="781"/>
                    <a:pt x="516" y="781"/>
                    <a:pt x="516" y="791"/>
                  </a:cubicBezTo>
                  <a:cubicBezTo>
                    <a:pt x="516" y="813"/>
                    <a:pt x="516" y="813"/>
                    <a:pt x="516" y="813"/>
                  </a:cubicBezTo>
                  <a:cubicBezTo>
                    <a:pt x="516" y="816"/>
                    <a:pt x="515" y="823"/>
                    <a:pt x="506" y="823"/>
                  </a:cubicBezTo>
                  <a:cubicBezTo>
                    <a:pt x="184" y="823"/>
                    <a:pt x="184" y="823"/>
                    <a:pt x="184" y="823"/>
                  </a:cubicBezTo>
                  <a:cubicBezTo>
                    <a:pt x="182" y="823"/>
                    <a:pt x="173" y="823"/>
                    <a:pt x="173" y="813"/>
                  </a:cubicBezTo>
                  <a:lnTo>
                    <a:pt x="173" y="791"/>
                  </a:lnTo>
                  <a:close/>
                  <a:moveTo>
                    <a:pt x="506" y="844"/>
                  </a:moveTo>
                  <a:cubicBezTo>
                    <a:pt x="509" y="844"/>
                    <a:pt x="516" y="845"/>
                    <a:pt x="516" y="855"/>
                  </a:cubicBezTo>
                  <a:cubicBezTo>
                    <a:pt x="516" y="877"/>
                    <a:pt x="516" y="877"/>
                    <a:pt x="516" y="877"/>
                  </a:cubicBezTo>
                  <a:cubicBezTo>
                    <a:pt x="516" y="878"/>
                    <a:pt x="516" y="887"/>
                    <a:pt x="506" y="887"/>
                  </a:cubicBezTo>
                  <a:cubicBezTo>
                    <a:pt x="184" y="887"/>
                    <a:pt x="184" y="887"/>
                    <a:pt x="184" y="887"/>
                  </a:cubicBezTo>
                  <a:cubicBezTo>
                    <a:pt x="182" y="887"/>
                    <a:pt x="173" y="887"/>
                    <a:pt x="173" y="877"/>
                  </a:cubicBezTo>
                  <a:cubicBezTo>
                    <a:pt x="173" y="855"/>
                    <a:pt x="173" y="855"/>
                    <a:pt x="173" y="855"/>
                  </a:cubicBezTo>
                  <a:cubicBezTo>
                    <a:pt x="173" y="852"/>
                    <a:pt x="174" y="844"/>
                    <a:pt x="184" y="844"/>
                  </a:cubicBezTo>
                  <a:lnTo>
                    <a:pt x="506" y="844"/>
                  </a:lnTo>
                  <a:close/>
                  <a:moveTo>
                    <a:pt x="345" y="1040"/>
                  </a:moveTo>
                  <a:cubicBezTo>
                    <a:pt x="280" y="1040"/>
                    <a:pt x="240" y="1014"/>
                    <a:pt x="226" y="965"/>
                  </a:cubicBezTo>
                  <a:cubicBezTo>
                    <a:pt x="463" y="965"/>
                    <a:pt x="463" y="965"/>
                    <a:pt x="463" y="965"/>
                  </a:cubicBezTo>
                  <a:cubicBezTo>
                    <a:pt x="450" y="1014"/>
                    <a:pt x="409" y="1040"/>
                    <a:pt x="345" y="1040"/>
                  </a:cubicBezTo>
                  <a:close/>
                  <a:moveTo>
                    <a:pt x="516" y="940"/>
                  </a:moveTo>
                  <a:cubicBezTo>
                    <a:pt x="516" y="942"/>
                    <a:pt x="516" y="951"/>
                    <a:pt x="506" y="951"/>
                  </a:cubicBezTo>
                  <a:cubicBezTo>
                    <a:pt x="184" y="951"/>
                    <a:pt x="184" y="951"/>
                    <a:pt x="184" y="951"/>
                  </a:cubicBezTo>
                  <a:cubicBezTo>
                    <a:pt x="182" y="951"/>
                    <a:pt x="173" y="950"/>
                    <a:pt x="173" y="940"/>
                  </a:cubicBezTo>
                  <a:cubicBezTo>
                    <a:pt x="173" y="918"/>
                    <a:pt x="173" y="918"/>
                    <a:pt x="173" y="918"/>
                  </a:cubicBezTo>
                  <a:cubicBezTo>
                    <a:pt x="173" y="917"/>
                    <a:pt x="174" y="908"/>
                    <a:pt x="184" y="908"/>
                  </a:cubicBezTo>
                  <a:cubicBezTo>
                    <a:pt x="506" y="908"/>
                    <a:pt x="506" y="908"/>
                    <a:pt x="506" y="908"/>
                  </a:cubicBezTo>
                  <a:cubicBezTo>
                    <a:pt x="508" y="908"/>
                    <a:pt x="516" y="908"/>
                    <a:pt x="516" y="918"/>
                  </a:cubicBezTo>
                  <a:lnTo>
                    <a:pt x="516" y="94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3" name="Rectangle 16"/>
            <p:cNvSpPr>
              <a:spLocks noChangeArrowheads="1"/>
            </p:cNvSpPr>
            <p:nvPr userDrawn="1"/>
          </p:nvSpPr>
          <p:spPr bwMode="gray">
            <a:xfrm>
              <a:off x="9882188" y="5368925"/>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4" name="Rectangle 17"/>
            <p:cNvSpPr>
              <a:spLocks noChangeArrowheads="1"/>
            </p:cNvSpPr>
            <p:nvPr userDrawn="1"/>
          </p:nvSpPr>
          <p:spPr bwMode="gray">
            <a:xfrm>
              <a:off x="9950451" y="54943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5" name="Rectangle 18"/>
            <p:cNvSpPr>
              <a:spLocks noChangeArrowheads="1"/>
            </p:cNvSpPr>
            <p:nvPr userDrawn="1"/>
          </p:nvSpPr>
          <p:spPr bwMode="gray">
            <a:xfrm>
              <a:off x="9950451" y="55610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6" name="Rectangle 19"/>
            <p:cNvSpPr>
              <a:spLocks noChangeArrowheads="1"/>
            </p:cNvSpPr>
            <p:nvPr userDrawn="1"/>
          </p:nvSpPr>
          <p:spPr bwMode="gray">
            <a:xfrm>
              <a:off x="9950451" y="5426075"/>
              <a:ext cx="25400" cy="34925"/>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 name="Rectangle 20"/>
            <p:cNvSpPr>
              <a:spLocks noChangeArrowheads="1"/>
            </p:cNvSpPr>
            <p:nvPr userDrawn="1"/>
          </p:nvSpPr>
          <p:spPr bwMode="gray">
            <a:xfrm>
              <a:off x="9950451" y="56276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 name="Rectangle 21"/>
            <p:cNvSpPr>
              <a:spLocks noChangeArrowheads="1"/>
            </p:cNvSpPr>
            <p:nvPr userDrawn="1"/>
          </p:nvSpPr>
          <p:spPr bwMode="gray">
            <a:xfrm>
              <a:off x="9950451" y="57610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9" name="Rectangle 22"/>
            <p:cNvSpPr>
              <a:spLocks noChangeArrowheads="1"/>
            </p:cNvSpPr>
            <p:nvPr userDrawn="1"/>
          </p:nvSpPr>
          <p:spPr bwMode="gray">
            <a:xfrm>
              <a:off x="9950451" y="569436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0" name="Rectangle 23"/>
            <p:cNvSpPr>
              <a:spLocks noChangeArrowheads="1"/>
            </p:cNvSpPr>
            <p:nvPr userDrawn="1"/>
          </p:nvSpPr>
          <p:spPr bwMode="gray">
            <a:xfrm>
              <a:off x="9882188" y="5827713"/>
              <a:ext cx="161925" cy="238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1" name="Rectangle 24"/>
            <p:cNvSpPr>
              <a:spLocks noChangeArrowheads="1"/>
            </p:cNvSpPr>
            <p:nvPr userDrawn="1"/>
          </p:nvSpPr>
          <p:spPr bwMode="gray">
            <a:xfrm>
              <a:off x="8451851" y="41084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2" name="Rectangle 25"/>
            <p:cNvSpPr>
              <a:spLocks noChangeArrowheads="1"/>
            </p:cNvSpPr>
            <p:nvPr userDrawn="1"/>
          </p:nvSpPr>
          <p:spPr bwMode="gray">
            <a:xfrm>
              <a:off x="8451851" y="48180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 name="Rectangle 26"/>
            <p:cNvSpPr>
              <a:spLocks noChangeArrowheads="1"/>
            </p:cNvSpPr>
            <p:nvPr userDrawn="1"/>
          </p:nvSpPr>
          <p:spPr bwMode="gray">
            <a:xfrm>
              <a:off x="8451851" y="46243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 name="Rectangle 27"/>
            <p:cNvSpPr>
              <a:spLocks noChangeArrowheads="1"/>
            </p:cNvSpPr>
            <p:nvPr userDrawn="1"/>
          </p:nvSpPr>
          <p:spPr bwMode="gray">
            <a:xfrm>
              <a:off x="8451851" y="47529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 name="Rectangle 28"/>
            <p:cNvSpPr>
              <a:spLocks noChangeArrowheads="1"/>
            </p:cNvSpPr>
            <p:nvPr userDrawn="1"/>
          </p:nvSpPr>
          <p:spPr bwMode="gray">
            <a:xfrm>
              <a:off x="8451851" y="46878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6" name="Rectangle 29"/>
            <p:cNvSpPr>
              <a:spLocks noChangeArrowheads="1"/>
            </p:cNvSpPr>
            <p:nvPr userDrawn="1"/>
          </p:nvSpPr>
          <p:spPr bwMode="gray">
            <a:xfrm>
              <a:off x="8451851" y="4560888"/>
              <a:ext cx="25400" cy="3016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7" name="Rectangle 30"/>
            <p:cNvSpPr>
              <a:spLocks noChangeArrowheads="1"/>
            </p:cNvSpPr>
            <p:nvPr userDrawn="1"/>
          </p:nvSpPr>
          <p:spPr bwMode="gray">
            <a:xfrm>
              <a:off x="8451851" y="430212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8" name="Rectangle 31"/>
            <p:cNvSpPr>
              <a:spLocks noChangeArrowheads="1"/>
            </p:cNvSpPr>
            <p:nvPr userDrawn="1"/>
          </p:nvSpPr>
          <p:spPr bwMode="gray">
            <a:xfrm>
              <a:off x="8451851" y="41735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9" name="Rectangle 32"/>
            <p:cNvSpPr>
              <a:spLocks noChangeArrowheads="1"/>
            </p:cNvSpPr>
            <p:nvPr userDrawn="1"/>
          </p:nvSpPr>
          <p:spPr bwMode="gray">
            <a:xfrm>
              <a:off x="8451851" y="449580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0" name="Rectangle 33"/>
            <p:cNvSpPr>
              <a:spLocks noChangeArrowheads="1"/>
            </p:cNvSpPr>
            <p:nvPr userDrawn="1"/>
          </p:nvSpPr>
          <p:spPr bwMode="gray">
            <a:xfrm>
              <a:off x="8451851" y="42386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1" name="Rectangle 34"/>
            <p:cNvSpPr>
              <a:spLocks noChangeArrowheads="1"/>
            </p:cNvSpPr>
            <p:nvPr userDrawn="1"/>
          </p:nvSpPr>
          <p:spPr bwMode="gray">
            <a:xfrm>
              <a:off x="8451851" y="43672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2" name="Rectangle 35"/>
            <p:cNvSpPr>
              <a:spLocks noChangeArrowheads="1"/>
            </p:cNvSpPr>
            <p:nvPr userDrawn="1"/>
          </p:nvSpPr>
          <p:spPr bwMode="gray">
            <a:xfrm>
              <a:off x="8451851" y="48831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3" name="Rectangle 36"/>
            <p:cNvSpPr>
              <a:spLocks noChangeArrowheads="1"/>
            </p:cNvSpPr>
            <p:nvPr userDrawn="1"/>
          </p:nvSpPr>
          <p:spPr bwMode="gray">
            <a:xfrm>
              <a:off x="8451851" y="44323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4" name="Rectangle 37"/>
            <p:cNvSpPr>
              <a:spLocks noChangeArrowheads="1"/>
            </p:cNvSpPr>
            <p:nvPr userDrawn="1"/>
          </p:nvSpPr>
          <p:spPr bwMode="gray">
            <a:xfrm>
              <a:off x="8451851" y="54641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5" name="Rectangle 38"/>
            <p:cNvSpPr>
              <a:spLocks noChangeArrowheads="1"/>
            </p:cNvSpPr>
            <p:nvPr userDrawn="1"/>
          </p:nvSpPr>
          <p:spPr bwMode="gray">
            <a:xfrm>
              <a:off x="8451851" y="53990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6" name="Rectangle 39"/>
            <p:cNvSpPr>
              <a:spLocks noChangeArrowheads="1"/>
            </p:cNvSpPr>
            <p:nvPr userDrawn="1"/>
          </p:nvSpPr>
          <p:spPr bwMode="gray">
            <a:xfrm>
              <a:off x="8451851" y="55292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7" name="Rectangle 40"/>
            <p:cNvSpPr>
              <a:spLocks noChangeArrowheads="1"/>
            </p:cNvSpPr>
            <p:nvPr userDrawn="1"/>
          </p:nvSpPr>
          <p:spPr bwMode="gray">
            <a:xfrm>
              <a:off x="8451851" y="55943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8" name="Rectangle 41"/>
            <p:cNvSpPr>
              <a:spLocks noChangeArrowheads="1"/>
            </p:cNvSpPr>
            <p:nvPr userDrawn="1"/>
          </p:nvSpPr>
          <p:spPr bwMode="gray">
            <a:xfrm>
              <a:off x="8451851" y="494665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9" name="Rectangle 42"/>
            <p:cNvSpPr>
              <a:spLocks noChangeArrowheads="1"/>
            </p:cNvSpPr>
            <p:nvPr userDrawn="1"/>
          </p:nvSpPr>
          <p:spPr bwMode="gray">
            <a:xfrm>
              <a:off x="8451851" y="53355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0" name="Rectangle 43"/>
            <p:cNvSpPr>
              <a:spLocks noChangeArrowheads="1"/>
            </p:cNvSpPr>
            <p:nvPr userDrawn="1"/>
          </p:nvSpPr>
          <p:spPr bwMode="gray">
            <a:xfrm>
              <a:off x="8451851" y="56578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1" name="Rectangle 44"/>
            <p:cNvSpPr>
              <a:spLocks noChangeArrowheads="1"/>
            </p:cNvSpPr>
            <p:nvPr userDrawn="1"/>
          </p:nvSpPr>
          <p:spPr bwMode="gray">
            <a:xfrm>
              <a:off x="8451851" y="52705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2" name="Rectangle 45"/>
            <p:cNvSpPr>
              <a:spLocks noChangeArrowheads="1"/>
            </p:cNvSpPr>
            <p:nvPr userDrawn="1"/>
          </p:nvSpPr>
          <p:spPr bwMode="gray">
            <a:xfrm>
              <a:off x="8451851" y="50768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3" name="Rectangle 46"/>
            <p:cNvSpPr>
              <a:spLocks noChangeArrowheads="1"/>
            </p:cNvSpPr>
            <p:nvPr userDrawn="1"/>
          </p:nvSpPr>
          <p:spPr bwMode="gray">
            <a:xfrm>
              <a:off x="8451851" y="50117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4" name="Rectangle 47"/>
            <p:cNvSpPr>
              <a:spLocks noChangeArrowheads="1"/>
            </p:cNvSpPr>
            <p:nvPr userDrawn="1"/>
          </p:nvSpPr>
          <p:spPr bwMode="gray">
            <a:xfrm>
              <a:off x="8451851" y="51419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5" name="Rectangle 48"/>
            <p:cNvSpPr>
              <a:spLocks noChangeArrowheads="1"/>
            </p:cNvSpPr>
            <p:nvPr userDrawn="1"/>
          </p:nvSpPr>
          <p:spPr bwMode="gray">
            <a:xfrm>
              <a:off x="8451851" y="52054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6" name="Rectangle 49"/>
            <p:cNvSpPr>
              <a:spLocks noChangeArrowheads="1"/>
            </p:cNvSpPr>
            <p:nvPr userDrawn="1"/>
          </p:nvSpPr>
          <p:spPr bwMode="gray">
            <a:xfrm>
              <a:off x="8383588" y="572135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7" name="Rectangle 50"/>
            <p:cNvSpPr>
              <a:spLocks noChangeArrowheads="1"/>
            </p:cNvSpPr>
            <p:nvPr userDrawn="1"/>
          </p:nvSpPr>
          <p:spPr bwMode="gray">
            <a:xfrm>
              <a:off x="8383588" y="405130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8" name="Rectangle 51"/>
            <p:cNvSpPr>
              <a:spLocks noChangeArrowheads="1"/>
            </p:cNvSpPr>
            <p:nvPr userDrawn="1"/>
          </p:nvSpPr>
          <p:spPr bwMode="gray">
            <a:xfrm>
              <a:off x="98186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9" name="Rectangle 52"/>
            <p:cNvSpPr>
              <a:spLocks noChangeArrowheads="1"/>
            </p:cNvSpPr>
            <p:nvPr userDrawn="1"/>
          </p:nvSpPr>
          <p:spPr bwMode="gray">
            <a:xfrm>
              <a:off x="988536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0" name="Rectangle 53"/>
            <p:cNvSpPr>
              <a:spLocks noChangeArrowheads="1"/>
            </p:cNvSpPr>
            <p:nvPr userDrawn="1"/>
          </p:nvSpPr>
          <p:spPr bwMode="gray">
            <a:xfrm>
              <a:off x="97520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1" name="Rectangle 54"/>
            <p:cNvSpPr>
              <a:spLocks noChangeArrowheads="1"/>
            </p:cNvSpPr>
            <p:nvPr userDrawn="1"/>
          </p:nvSpPr>
          <p:spPr bwMode="gray">
            <a:xfrm>
              <a:off x="95519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2" name="Rectangle 55"/>
            <p:cNvSpPr>
              <a:spLocks noChangeArrowheads="1"/>
            </p:cNvSpPr>
            <p:nvPr userDrawn="1"/>
          </p:nvSpPr>
          <p:spPr bwMode="gray">
            <a:xfrm>
              <a:off x="968533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3" name="Rectangle 56"/>
            <p:cNvSpPr>
              <a:spLocks noChangeArrowheads="1"/>
            </p:cNvSpPr>
            <p:nvPr userDrawn="1"/>
          </p:nvSpPr>
          <p:spPr bwMode="gray">
            <a:xfrm>
              <a:off x="96186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4" name="Rectangle 57"/>
            <p:cNvSpPr>
              <a:spLocks noChangeArrowheads="1"/>
            </p:cNvSpPr>
            <p:nvPr userDrawn="1"/>
          </p:nvSpPr>
          <p:spPr bwMode="gray">
            <a:xfrm>
              <a:off x="102885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5" name="Rectangle 58"/>
            <p:cNvSpPr>
              <a:spLocks noChangeArrowheads="1"/>
            </p:cNvSpPr>
            <p:nvPr userDrawn="1"/>
          </p:nvSpPr>
          <p:spPr bwMode="gray">
            <a:xfrm>
              <a:off x="10356851"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6" name="Rectangle 59"/>
            <p:cNvSpPr>
              <a:spLocks noChangeArrowheads="1"/>
            </p:cNvSpPr>
            <p:nvPr userDrawn="1"/>
          </p:nvSpPr>
          <p:spPr bwMode="gray">
            <a:xfrm>
              <a:off x="100218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7" name="Rectangle 60"/>
            <p:cNvSpPr>
              <a:spLocks noChangeArrowheads="1"/>
            </p:cNvSpPr>
            <p:nvPr userDrawn="1"/>
          </p:nvSpPr>
          <p:spPr bwMode="gray">
            <a:xfrm>
              <a:off x="102219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8" name="Rectangle 61"/>
            <p:cNvSpPr>
              <a:spLocks noChangeArrowheads="1"/>
            </p:cNvSpPr>
            <p:nvPr userDrawn="1"/>
          </p:nvSpPr>
          <p:spPr bwMode="gray">
            <a:xfrm>
              <a:off x="10155238"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9" name="Rectangle 62"/>
            <p:cNvSpPr>
              <a:spLocks noChangeArrowheads="1"/>
            </p:cNvSpPr>
            <p:nvPr userDrawn="1"/>
          </p:nvSpPr>
          <p:spPr bwMode="gray">
            <a:xfrm>
              <a:off x="100885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0" name="Rectangle 63"/>
            <p:cNvSpPr>
              <a:spLocks noChangeArrowheads="1"/>
            </p:cNvSpPr>
            <p:nvPr userDrawn="1"/>
          </p:nvSpPr>
          <p:spPr bwMode="gray">
            <a:xfrm>
              <a:off x="9491663"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1" name="Rectangle 64"/>
            <p:cNvSpPr>
              <a:spLocks noChangeArrowheads="1"/>
            </p:cNvSpPr>
            <p:nvPr userDrawn="1"/>
          </p:nvSpPr>
          <p:spPr bwMode="gray">
            <a:xfrm>
              <a:off x="10423526"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2" name="Freeform 65"/>
            <p:cNvSpPr>
              <a:spLocks/>
            </p:cNvSpPr>
            <p:nvPr userDrawn="1"/>
          </p:nvSpPr>
          <p:spPr bwMode="gray">
            <a:xfrm>
              <a:off x="9024938" y="4117975"/>
              <a:ext cx="474663" cy="471488"/>
            </a:xfrm>
            <a:custGeom>
              <a:avLst/>
              <a:gdLst>
                <a:gd name="T0" fmla="*/ 249 w 263"/>
                <a:gd name="T1" fmla="*/ 14 h 263"/>
                <a:gd name="T2" fmla="*/ 256 w 263"/>
                <a:gd name="T3" fmla="*/ 14 h 263"/>
                <a:gd name="T4" fmla="*/ 263 w 263"/>
                <a:gd name="T5" fmla="*/ 8 h 263"/>
                <a:gd name="T6" fmla="*/ 256 w 263"/>
                <a:gd name="T7" fmla="*/ 0 h 263"/>
                <a:gd name="T8" fmla="*/ 249 w 263"/>
                <a:gd name="T9" fmla="*/ 0 h 263"/>
                <a:gd name="T10" fmla="*/ 0 w 263"/>
                <a:gd name="T11" fmla="*/ 250 h 263"/>
                <a:gd name="T12" fmla="*/ 0 w 263"/>
                <a:gd name="T13" fmla="*/ 256 h 263"/>
                <a:gd name="T14" fmla="*/ 7 w 263"/>
                <a:gd name="T15" fmla="*/ 263 h 263"/>
                <a:gd name="T16" fmla="*/ 7 w 263"/>
                <a:gd name="T17" fmla="*/ 263 h 263"/>
                <a:gd name="T18" fmla="*/ 14 w 263"/>
                <a:gd name="T19" fmla="*/ 255 h 263"/>
                <a:gd name="T20" fmla="*/ 14 w 263"/>
                <a:gd name="T21" fmla="*/ 250 h 263"/>
                <a:gd name="T22" fmla="*/ 249 w 263"/>
                <a:gd name="T23" fmla="*/ 14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3" h="263">
                  <a:moveTo>
                    <a:pt x="249" y="14"/>
                  </a:moveTo>
                  <a:cubicBezTo>
                    <a:pt x="252" y="14"/>
                    <a:pt x="254" y="14"/>
                    <a:pt x="256" y="14"/>
                  </a:cubicBezTo>
                  <a:cubicBezTo>
                    <a:pt x="260" y="14"/>
                    <a:pt x="263" y="11"/>
                    <a:pt x="263" y="8"/>
                  </a:cubicBezTo>
                  <a:cubicBezTo>
                    <a:pt x="263" y="4"/>
                    <a:pt x="260" y="1"/>
                    <a:pt x="256" y="0"/>
                  </a:cubicBezTo>
                  <a:cubicBezTo>
                    <a:pt x="254" y="0"/>
                    <a:pt x="252" y="0"/>
                    <a:pt x="249" y="0"/>
                  </a:cubicBezTo>
                  <a:cubicBezTo>
                    <a:pt x="112" y="0"/>
                    <a:pt x="0" y="112"/>
                    <a:pt x="0" y="250"/>
                  </a:cubicBezTo>
                  <a:cubicBezTo>
                    <a:pt x="0" y="252"/>
                    <a:pt x="0" y="254"/>
                    <a:pt x="0" y="256"/>
                  </a:cubicBezTo>
                  <a:cubicBezTo>
                    <a:pt x="0" y="260"/>
                    <a:pt x="3" y="263"/>
                    <a:pt x="7" y="263"/>
                  </a:cubicBezTo>
                  <a:cubicBezTo>
                    <a:pt x="7" y="263"/>
                    <a:pt x="7" y="263"/>
                    <a:pt x="7" y="263"/>
                  </a:cubicBezTo>
                  <a:cubicBezTo>
                    <a:pt x="11" y="263"/>
                    <a:pt x="14" y="259"/>
                    <a:pt x="14" y="255"/>
                  </a:cubicBezTo>
                  <a:cubicBezTo>
                    <a:pt x="14" y="254"/>
                    <a:pt x="14" y="252"/>
                    <a:pt x="14" y="250"/>
                  </a:cubicBezTo>
                  <a:cubicBezTo>
                    <a:pt x="14" y="120"/>
                    <a:pt x="119" y="14"/>
                    <a:pt x="249" y="14"/>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3" name="Freeform 66"/>
            <p:cNvSpPr>
              <a:spLocks/>
            </p:cNvSpPr>
            <p:nvPr userDrawn="1"/>
          </p:nvSpPr>
          <p:spPr bwMode="gray">
            <a:xfrm>
              <a:off x="8502651" y="5741988"/>
              <a:ext cx="112713" cy="114300"/>
            </a:xfrm>
            <a:custGeom>
              <a:avLst/>
              <a:gdLst>
                <a:gd name="T0" fmla="*/ 53 w 62"/>
                <a:gd name="T1" fmla="*/ 47 h 63"/>
                <a:gd name="T2" fmla="*/ 15 w 62"/>
                <a:gd name="T3" fmla="*/ 54 h 63"/>
                <a:gd name="T4" fmla="*/ 8 w 62"/>
                <a:gd name="T5" fmla="*/ 16 h 63"/>
                <a:gd name="T6" fmla="*/ 46 w 62"/>
                <a:gd name="T7" fmla="*/ 9 h 63"/>
                <a:gd name="T8" fmla="*/ 53 w 62"/>
                <a:gd name="T9" fmla="*/ 47 h 63"/>
              </a:gdLst>
              <a:ahLst/>
              <a:cxnLst>
                <a:cxn ang="0">
                  <a:pos x="T0" y="T1"/>
                </a:cxn>
                <a:cxn ang="0">
                  <a:pos x="T2" y="T3"/>
                </a:cxn>
                <a:cxn ang="0">
                  <a:pos x="T4" y="T5"/>
                </a:cxn>
                <a:cxn ang="0">
                  <a:pos x="T6" y="T7"/>
                </a:cxn>
                <a:cxn ang="0">
                  <a:pos x="T8" y="T9"/>
                </a:cxn>
              </a:cxnLst>
              <a:rect l="0" t="0" r="r" b="b"/>
              <a:pathLst>
                <a:path w="62" h="63">
                  <a:moveTo>
                    <a:pt x="53" y="47"/>
                  </a:moveTo>
                  <a:cubicBezTo>
                    <a:pt x="45" y="60"/>
                    <a:pt x="28" y="63"/>
                    <a:pt x="15" y="54"/>
                  </a:cubicBezTo>
                  <a:cubicBezTo>
                    <a:pt x="3" y="46"/>
                    <a:pt x="0" y="29"/>
                    <a:pt x="8" y="16"/>
                  </a:cubicBezTo>
                  <a:cubicBezTo>
                    <a:pt x="17" y="4"/>
                    <a:pt x="34" y="0"/>
                    <a:pt x="46" y="9"/>
                  </a:cubicBezTo>
                  <a:cubicBezTo>
                    <a:pt x="59" y="18"/>
                    <a:pt x="62" y="35"/>
                    <a:pt x="53" y="47"/>
                  </a:cubicBezTo>
                  <a:close/>
                </a:path>
              </a:pathLst>
            </a:custGeom>
            <a:solidFill>
              <a:srgbClr val="7A5E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4" name="Freeform 67"/>
            <p:cNvSpPr>
              <a:spLocks/>
            </p:cNvSpPr>
            <p:nvPr userDrawn="1"/>
          </p:nvSpPr>
          <p:spPr bwMode="gray">
            <a:xfrm>
              <a:off x="8559801" y="5329238"/>
              <a:ext cx="855663" cy="849313"/>
            </a:xfrm>
            <a:custGeom>
              <a:avLst/>
              <a:gdLst>
                <a:gd name="T0" fmla="*/ 57 w 473"/>
                <a:gd name="T1" fmla="*/ 132 h 473"/>
                <a:gd name="T2" fmla="*/ 133 w 473"/>
                <a:gd name="T3" fmla="*/ 415 h 473"/>
                <a:gd name="T4" fmla="*/ 416 w 473"/>
                <a:gd name="T5" fmla="*/ 340 h 473"/>
                <a:gd name="T6" fmla="*/ 340 w 473"/>
                <a:gd name="T7" fmla="*/ 57 h 473"/>
                <a:gd name="T8" fmla="*/ 57 w 473"/>
                <a:gd name="T9" fmla="*/ 132 h 473"/>
              </a:gdLst>
              <a:ahLst/>
              <a:cxnLst>
                <a:cxn ang="0">
                  <a:pos x="T0" y="T1"/>
                </a:cxn>
                <a:cxn ang="0">
                  <a:pos x="T2" y="T3"/>
                </a:cxn>
                <a:cxn ang="0">
                  <a:pos x="T4" y="T5"/>
                </a:cxn>
                <a:cxn ang="0">
                  <a:pos x="T6" y="T7"/>
                </a:cxn>
                <a:cxn ang="0">
                  <a:pos x="T8" y="T9"/>
                </a:cxn>
              </a:cxnLst>
              <a:rect l="0" t="0" r="r" b="b"/>
              <a:pathLst>
                <a:path w="473" h="473">
                  <a:moveTo>
                    <a:pt x="57" y="132"/>
                  </a:moveTo>
                  <a:cubicBezTo>
                    <a:pt x="0" y="231"/>
                    <a:pt x="34" y="358"/>
                    <a:pt x="133" y="415"/>
                  </a:cubicBezTo>
                  <a:cubicBezTo>
                    <a:pt x="232" y="473"/>
                    <a:pt x="358" y="439"/>
                    <a:pt x="416" y="340"/>
                  </a:cubicBezTo>
                  <a:cubicBezTo>
                    <a:pt x="473" y="241"/>
                    <a:pt x="439" y="114"/>
                    <a:pt x="340" y="57"/>
                  </a:cubicBezTo>
                  <a:cubicBezTo>
                    <a:pt x="241" y="0"/>
                    <a:pt x="115" y="33"/>
                    <a:pt x="57" y="132"/>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5" name="Freeform 68"/>
            <p:cNvSpPr>
              <a:spLocks/>
            </p:cNvSpPr>
            <p:nvPr userDrawn="1"/>
          </p:nvSpPr>
          <p:spPr bwMode="gray">
            <a:xfrm>
              <a:off x="8637588" y="5407025"/>
              <a:ext cx="700088" cy="695325"/>
            </a:xfrm>
            <a:custGeom>
              <a:avLst/>
              <a:gdLst>
                <a:gd name="T0" fmla="*/ 47 w 387"/>
                <a:gd name="T1" fmla="*/ 108 h 387"/>
                <a:gd name="T2" fmla="*/ 109 w 387"/>
                <a:gd name="T3" fmla="*/ 340 h 387"/>
                <a:gd name="T4" fmla="*/ 340 w 387"/>
                <a:gd name="T5" fmla="*/ 278 h 387"/>
                <a:gd name="T6" fmla="*/ 279 w 387"/>
                <a:gd name="T7" fmla="*/ 47 h 387"/>
                <a:gd name="T8" fmla="*/ 47 w 387"/>
                <a:gd name="T9" fmla="*/ 108 h 387"/>
              </a:gdLst>
              <a:ahLst/>
              <a:cxnLst>
                <a:cxn ang="0">
                  <a:pos x="T0" y="T1"/>
                </a:cxn>
                <a:cxn ang="0">
                  <a:pos x="T2" y="T3"/>
                </a:cxn>
                <a:cxn ang="0">
                  <a:pos x="T4" y="T5"/>
                </a:cxn>
                <a:cxn ang="0">
                  <a:pos x="T6" y="T7"/>
                </a:cxn>
                <a:cxn ang="0">
                  <a:pos x="T8" y="T9"/>
                </a:cxn>
              </a:cxnLst>
              <a:rect l="0" t="0" r="r" b="b"/>
              <a:pathLst>
                <a:path w="387" h="387">
                  <a:moveTo>
                    <a:pt x="47" y="108"/>
                  </a:moveTo>
                  <a:cubicBezTo>
                    <a:pt x="0" y="189"/>
                    <a:pt x="28" y="293"/>
                    <a:pt x="109" y="340"/>
                  </a:cubicBezTo>
                  <a:cubicBezTo>
                    <a:pt x="190" y="387"/>
                    <a:pt x="293" y="359"/>
                    <a:pt x="340" y="278"/>
                  </a:cubicBezTo>
                  <a:cubicBezTo>
                    <a:pt x="387" y="197"/>
                    <a:pt x="359" y="94"/>
                    <a:pt x="279" y="47"/>
                  </a:cubicBezTo>
                  <a:cubicBezTo>
                    <a:pt x="198" y="0"/>
                    <a:pt x="94" y="27"/>
                    <a:pt x="47" y="108"/>
                  </a:cubicBezTo>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6" name="Freeform 69"/>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7043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7" name="Freeform 70"/>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301D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8" name="Freeform 71"/>
            <p:cNvSpPr>
              <a:spLocks/>
            </p:cNvSpPr>
            <p:nvPr userDrawn="1"/>
          </p:nvSpPr>
          <p:spPr bwMode="gray">
            <a:xfrm>
              <a:off x="10391776" y="5581650"/>
              <a:ext cx="106363" cy="104775"/>
            </a:xfrm>
            <a:custGeom>
              <a:avLst/>
              <a:gdLst>
                <a:gd name="T0" fmla="*/ 4 w 59"/>
                <a:gd name="T1" fmla="*/ 37 h 59"/>
                <a:gd name="T2" fmla="*/ 37 w 59"/>
                <a:gd name="T3" fmla="*/ 55 h 59"/>
                <a:gd name="T4" fmla="*/ 55 w 59"/>
                <a:gd name="T5" fmla="*/ 23 h 59"/>
                <a:gd name="T6" fmla="*/ 23 w 59"/>
                <a:gd name="T7" fmla="*/ 4 h 59"/>
                <a:gd name="T8" fmla="*/ 4 w 59"/>
                <a:gd name="T9" fmla="*/ 37 h 59"/>
              </a:gdLst>
              <a:ahLst/>
              <a:cxnLst>
                <a:cxn ang="0">
                  <a:pos x="T0" y="T1"/>
                </a:cxn>
                <a:cxn ang="0">
                  <a:pos x="T2" y="T3"/>
                </a:cxn>
                <a:cxn ang="0">
                  <a:pos x="T4" y="T5"/>
                </a:cxn>
                <a:cxn ang="0">
                  <a:pos x="T6" y="T7"/>
                </a:cxn>
                <a:cxn ang="0">
                  <a:pos x="T8" y="T9"/>
                </a:cxn>
              </a:cxnLst>
              <a:rect l="0" t="0" r="r" b="b"/>
              <a:pathLst>
                <a:path w="59" h="59">
                  <a:moveTo>
                    <a:pt x="4" y="37"/>
                  </a:moveTo>
                  <a:cubicBezTo>
                    <a:pt x="8" y="51"/>
                    <a:pt x="23" y="59"/>
                    <a:pt x="37" y="55"/>
                  </a:cubicBezTo>
                  <a:cubicBezTo>
                    <a:pt x="51" y="51"/>
                    <a:pt x="59" y="37"/>
                    <a:pt x="55" y="23"/>
                  </a:cubicBezTo>
                  <a:cubicBezTo>
                    <a:pt x="52" y="8"/>
                    <a:pt x="37" y="0"/>
                    <a:pt x="23" y="4"/>
                  </a:cubicBezTo>
                  <a:cubicBezTo>
                    <a:pt x="9" y="8"/>
                    <a:pt x="0" y="23"/>
                    <a:pt x="4" y="37"/>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9" name="Freeform 72"/>
            <p:cNvSpPr>
              <a:spLocks/>
            </p:cNvSpPr>
            <p:nvPr userDrawn="1"/>
          </p:nvSpPr>
          <p:spPr bwMode="gray">
            <a:xfrm>
              <a:off x="10474326" y="5751513"/>
              <a:ext cx="111125" cy="107950"/>
            </a:xfrm>
            <a:custGeom>
              <a:avLst/>
              <a:gdLst>
                <a:gd name="T0" fmla="*/ 7 w 61"/>
                <a:gd name="T1" fmla="*/ 42 h 60"/>
                <a:gd name="T2" fmla="*/ 42 w 61"/>
                <a:gd name="T3" fmla="*/ 54 h 60"/>
                <a:gd name="T4" fmla="*/ 55 w 61"/>
                <a:gd name="T5" fmla="*/ 19 h 60"/>
                <a:gd name="T6" fmla="*/ 19 w 61"/>
                <a:gd name="T7" fmla="*/ 6 h 60"/>
                <a:gd name="T8" fmla="*/ 7 w 61"/>
                <a:gd name="T9" fmla="*/ 42 h 60"/>
              </a:gdLst>
              <a:ahLst/>
              <a:cxnLst>
                <a:cxn ang="0">
                  <a:pos x="T0" y="T1"/>
                </a:cxn>
                <a:cxn ang="0">
                  <a:pos x="T2" y="T3"/>
                </a:cxn>
                <a:cxn ang="0">
                  <a:pos x="T4" y="T5"/>
                </a:cxn>
                <a:cxn ang="0">
                  <a:pos x="T6" y="T7"/>
                </a:cxn>
                <a:cxn ang="0">
                  <a:pos x="T8" y="T9"/>
                </a:cxn>
              </a:cxnLst>
              <a:rect l="0" t="0" r="r" b="b"/>
              <a:pathLst>
                <a:path w="61" h="60">
                  <a:moveTo>
                    <a:pt x="7" y="42"/>
                  </a:moveTo>
                  <a:cubicBezTo>
                    <a:pt x="13" y="55"/>
                    <a:pt x="29" y="60"/>
                    <a:pt x="42" y="54"/>
                  </a:cubicBezTo>
                  <a:cubicBezTo>
                    <a:pt x="55" y="48"/>
                    <a:pt x="61" y="32"/>
                    <a:pt x="55" y="19"/>
                  </a:cubicBezTo>
                  <a:cubicBezTo>
                    <a:pt x="48" y="6"/>
                    <a:pt x="33" y="0"/>
                    <a:pt x="19" y="6"/>
                  </a:cubicBezTo>
                  <a:cubicBezTo>
                    <a:pt x="6" y="13"/>
                    <a:pt x="0" y="28"/>
                    <a:pt x="7"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0" name="Freeform 73"/>
            <p:cNvSpPr>
              <a:spLocks/>
            </p:cNvSpPr>
            <p:nvPr userDrawn="1"/>
          </p:nvSpPr>
          <p:spPr bwMode="gray">
            <a:xfrm>
              <a:off x="10537826" y="5837238"/>
              <a:ext cx="109538" cy="109538"/>
            </a:xfrm>
            <a:custGeom>
              <a:avLst/>
              <a:gdLst>
                <a:gd name="T0" fmla="*/ 6 w 61"/>
                <a:gd name="T1" fmla="*/ 42 h 61"/>
                <a:gd name="T2" fmla="*/ 42 w 61"/>
                <a:gd name="T3" fmla="*/ 55 h 61"/>
                <a:gd name="T4" fmla="*/ 54 w 61"/>
                <a:gd name="T5" fmla="*/ 19 h 61"/>
                <a:gd name="T6" fmla="*/ 19 w 61"/>
                <a:gd name="T7" fmla="*/ 7 h 61"/>
                <a:gd name="T8" fmla="*/ 6 w 61"/>
                <a:gd name="T9" fmla="*/ 42 h 61"/>
              </a:gdLst>
              <a:ahLst/>
              <a:cxnLst>
                <a:cxn ang="0">
                  <a:pos x="T0" y="T1"/>
                </a:cxn>
                <a:cxn ang="0">
                  <a:pos x="T2" y="T3"/>
                </a:cxn>
                <a:cxn ang="0">
                  <a:pos x="T4" y="T5"/>
                </a:cxn>
                <a:cxn ang="0">
                  <a:pos x="T6" y="T7"/>
                </a:cxn>
                <a:cxn ang="0">
                  <a:pos x="T8" y="T9"/>
                </a:cxn>
              </a:cxnLst>
              <a:rect l="0" t="0" r="r" b="b"/>
              <a:pathLst>
                <a:path w="61" h="61">
                  <a:moveTo>
                    <a:pt x="6" y="42"/>
                  </a:moveTo>
                  <a:cubicBezTo>
                    <a:pt x="13" y="55"/>
                    <a:pt x="28" y="61"/>
                    <a:pt x="42" y="55"/>
                  </a:cubicBezTo>
                  <a:cubicBezTo>
                    <a:pt x="55" y="48"/>
                    <a:pt x="61" y="33"/>
                    <a:pt x="54" y="19"/>
                  </a:cubicBezTo>
                  <a:cubicBezTo>
                    <a:pt x="48" y="6"/>
                    <a:pt x="32" y="0"/>
                    <a:pt x="19" y="7"/>
                  </a:cubicBezTo>
                  <a:cubicBezTo>
                    <a:pt x="6" y="13"/>
                    <a:pt x="0" y="29"/>
                    <a:pt x="6"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1" name="Freeform 74"/>
            <p:cNvSpPr>
              <a:spLocks/>
            </p:cNvSpPr>
            <p:nvPr userDrawn="1"/>
          </p:nvSpPr>
          <p:spPr bwMode="gray">
            <a:xfrm>
              <a:off x="10617201" y="5916613"/>
              <a:ext cx="107950" cy="107950"/>
            </a:xfrm>
            <a:custGeom>
              <a:avLst/>
              <a:gdLst>
                <a:gd name="T0" fmla="*/ 6 w 60"/>
                <a:gd name="T1" fmla="*/ 41 h 60"/>
                <a:gd name="T2" fmla="*/ 41 w 60"/>
                <a:gd name="T3" fmla="*/ 54 h 60"/>
                <a:gd name="T4" fmla="*/ 54 w 60"/>
                <a:gd name="T5" fmla="*/ 19 h 60"/>
                <a:gd name="T6" fmla="*/ 18 w 60"/>
                <a:gd name="T7" fmla="*/ 6 h 60"/>
                <a:gd name="T8" fmla="*/ 6 w 60"/>
                <a:gd name="T9" fmla="*/ 41 h 60"/>
              </a:gdLst>
              <a:ahLst/>
              <a:cxnLst>
                <a:cxn ang="0">
                  <a:pos x="T0" y="T1"/>
                </a:cxn>
                <a:cxn ang="0">
                  <a:pos x="T2" y="T3"/>
                </a:cxn>
                <a:cxn ang="0">
                  <a:pos x="T4" y="T5"/>
                </a:cxn>
                <a:cxn ang="0">
                  <a:pos x="T6" y="T7"/>
                </a:cxn>
                <a:cxn ang="0">
                  <a:pos x="T8" y="T9"/>
                </a:cxn>
              </a:cxnLst>
              <a:rect l="0" t="0" r="r" b="b"/>
              <a:pathLst>
                <a:path w="60" h="60">
                  <a:moveTo>
                    <a:pt x="6" y="41"/>
                  </a:moveTo>
                  <a:cubicBezTo>
                    <a:pt x="12" y="55"/>
                    <a:pt x="28" y="60"/>
                    <a:pt x="41" y="54"/>
                  </a:cubicBezTo>
                  <a:cubicBezTo>
                    <a:pt x="54" y="48"/>
                    <a:pt x="60" y="32"/>
                    <a:pt x="54" y="19"/>
                  </a:cubicBezTo>
                  <a:cubicBezTo>
                    <a:pt x="47" y="5"/>
                    <a:pt x="32" y="0"/>
                    <a:pt x="18" y="6"/>
                  </a:cubicBezTo>
                  <a:cubicBezTo>
                    <a:pt x="5" y="12"/>
                    <a:pt x="0" y="28"/>
                    <a:pt x="6" y="41"/>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2" name="Freeform 75"/>
            <p:cNvSpPr>
              <a:spLocks/>
            </p:cNvSpPr>
            <p:nvPr userDrawn="1"/>
          </p:nvSpPr>
          <p:spPr bwMode="gray">
            <a:xfrm>
              <a:off x="9932988" y="4719638"/>
              <a:ext cx="1179513" cy="1587500"/>
            </a:xfrm>
            <a:custGeom>
              <a:avLst/>
              <a:gdLst>
                <a:gd name="T0" fmla="*/ 142 w 743"/>
                <a:gd name="T1" fmla="*/ 0 h 1000"/>
                <a:gd name="T2" fmla="*/ 743 w 743"/>
                <a:gd name="T3" fmla="*/ 907 h 1000"/>
                <a:gd name="T4" fmla="*/ 599 w 743"/>
                <a:gd name="T5" fmla="*/ 1000 h 1000"/>
                <a:gd name="T6" fmla="*/ 0 w 743"/>
                <a:gd name="T7" fmla="*/ 94 h 1000"/>
                <a:gd name="T8" fmla="*/ 142 w 743"/>
                <a:gd name="T9" fmla="*/ 0 h 1000"/>
              </a:gdLst>
              <a:ahLst/>
              <a:cxnLst>
                <a:cxn ang="0">
                  <a:pos x="T0" y="T1"/>
                </a:cxn>
                <a:cxn ang="0">
                  <a:pos x="T2" y="T3"/>
                </a:cxn>
                <a:cxn ang="0">
                  <a:pos x="T4" y="T5"/>
                </a:cxn>
                <a:cxn ang="0">
                  <a:pos x="T6" y="T7"/>
                </a:cxn>
                <a:cxn ang="0">
                  <a:pos x="T8" y="T9"/>
                </a:cxn>
              </a:cxnLst>
              <a:rect l="0" t="0" r="r" b="b"/>
              <a:pathLst>
                <a:path w="743" h="1000">
                  <a:moveTo>
                    <a:pt x="142" y="0"/>
                  </a:moveTo>
                  <a:lnTo>
                    <a:pt x="743" y="907"/>
                  </a:lnTo>
                  <a:lnTo>
                    <a:pt x="599" y="1000"/>
                  </a:lnTo>
                  <a:lnTo>
                    <a:pt x="0" y="94"/>
                  </a:lnTo>
                  <a:lnTo>
                    <a:pt x="142"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3" name="Freeform 76"/>
            <p:cNvSpPr>
              <a:spLocks/>
            </p:cNvSpPr>
            <p:nvPr userDrawn="1"/>
          </p:nvSpPr>
          <p:spPr bwMode="gray">
            <a:xfrm>
              <a:off x="10506076" y="5421313"/>
              <a:ext cx="739775" cy="496888"/>
            </a:xfrm>
            <a:custGeom>
              <a:avLst/>
              <a:gdLst>
                <a:gd name="T0" fmla="*/ 23 w 410"/>
                <a:gd name="T1" fmla="*/ 0 h 277"/>
                <a:gd name="T2" fmla="*/ 160 w 410"/>
                <a:gd name="T3" fmla="*/ 20 h 277"/>
                <a:gd name="T4" fmla="*/ 378 w 410"/>
                <a:gd name="T5" fmla="*/ 89 h 277"/>
                <a:gd name="T6" fmla="*/ 332 w 410"/>
                <a:gd name="T7" fmla="*/ 269 h 277"/>
                <a:gd name="T8" fmla="*/ 161 w 410"/>
                <a:gd name="T9" fmla="*/ 101 h 277"/>
                <a:gd name="T10" fmla="*/ 105 w 410"/>
                <a:gd name="T11" fmla="*/ 88 h 277"/>
                <a:gd name="T12" fmla="*/ 23 w 410"/>
                <a:gd name="T13" fmla="*/ 0 h 277"/>
              </a:gdLst>
              <a:ahLst/>
              <a:cxnLst>
                <a:cxn ang="0">
                  <a:pos x="T0" y="T1"/>
                </a:cxn>
                <a:cxn ang="0">
                  <a:pos x="T2" y="T3"/>
                </a:cxn>
                <a:cxn ang="0">
                  <a:pos x="T4" y="T5"/>
                </a:cxn>
                <a:cxn ang="0">
                  <a:pos x="T6" y="T7"/>
                </a:cxn>
                <a:cxn ang="0">
                  <a:pos x="T8" y="T9"/>
                </a:cxn>
                <a:cxn ang="0">
                  <a:pos x="T10" y="T11"/>
                </a:cxn>
                <a:cxn ang="0">
                  <a:pos x="T12" y="T13"/>
                </a:cxn>
              </a:cxnLst>
              <a:rect l="0" t="0" r="r" b="b"/>
              <a:pathLst>
                <a:path w="410" h="277">
                  <a:moveTo>
                    <a:pt x="23" y="0"/>
                  </a:moveTo>
                  <a:cubicBezTo>
                    <a:pt x="101" y="20"/>
                    <a:pt x="160" y="20"/>
                    <a:pt x="160" y="20"/>
                  </a:cubicBezTo>
                  <a:cubicBezTo>
                    <a:pt x="378" y="89"/>
                    <a:pt x="378" y="89"/>
                    <a:pt x="378" y="89"/>
                  </a:cubicBezTo>
                  <a:cubicBezTo>
                    <a:pt x="378" y="89"/>
                    <a:pt x="410" y="277"/>
                    <a:pt x="332" y="269"/>
                  </a:cubicBezTo>
                  <a:cubicBezTo>
                    <a:pt x="254" y="260"/>
                    <a:pt x="161" y="101"/>
                    <a:pt x="161" y="101"/>
                  </a:cubicBezTo>
                  <a:cubicBezTo>
                    <a:pt x="161" y="101"/>
                    <a:pt x="130" y="88"/>
                    <a:pt x="105" y="88"/>
                  </a:cubicBezTo>
                  <a:cubicBezTo>
                    <a:pt x="36" y="96"/>
                    <a:pt x="0" y="30"/>
                    <a:pt x="23" y="0"/>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4" name="Freeform 77"/>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5" name="Freeform 78"/>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6" name="Freeform 79"/>
            <p:cNvSpPr>
              <a:spLocks/>
            </p:cNvSpPr>
            <p:nvPr userDrawn="1"/>
          </p:nvSpPr>
          <p:spPr bwMode="gray">
            <a:xfrm>
              <a:off x="11279191" y="5591948"/>
              <a:ext cx="409572" cy="58265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7" name="Freeform 80"/>
            <p:cNvSpPr>
              <a:spLocks/>
            </p:cNvSpPr>
            <p:nvPr userDrawn="1"/>
          </p:nvSpPr>
          <p:spPr bwMode="gray">
            <a:xfrm>
              <a:off x="11291888" y="5602288"/>
              <a:ext cx="368300" cy="56197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8" name="Freeform 81"/>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9" name="Freeform 82"/>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0" name="Freeform 83"/>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close/>
                </a:path>
              </a:pathLst>
            </a:custGeom>
            <a:solidFill>
              <a:srgbClr val="5737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1" name="Freeform 84"/>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2" name="Freeform 85"/>
            <p:cNvSpPr>
              <a:spLocks/>
            </p:cNvSpPr>
            <p:nvPr userDrawn="1"/>
          </p:nvSpPr>
          <p:spPr bwMode="gray">
            <a:xfrm>
              <a:off x="11294610" y="5905501"/>
              <a:ext cx="362859" cy="258762"/>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3" name="Freeform 86"/>
            <p:cNvSpPr>
              <a:spLocks/>
            </p:cNvSpPr>
            <p:nvPr userDrawn="1"/>
          </p:nvSpPr>
          <p:spPr bwMode="gray">
            <a:xfrm>
              <a:off x="11291888" y="5905500"/>
              <a:ext cx="368300" cy="258763"/>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4" name="Freeform 87"/>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F8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5" name="Freeform 88"/>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6" name="Freeform 89"/>
            <p:cNvSpPr>
              <a:spLocks/>
            </p:cNvSpPr>
            <p:nvPr userDrawn="1"/>
          </p:nvSpPr>
          <p:spPr bwMode="gray">
            <a:xfrm>
              <a:off x="9871076" y="3697288"/>
              <a:ext cx="849313" cy="573088"/>
            </a:xfrm>
            <a:custGeom>
              <a:avLst/>
              <a:gdLst>
                <a:gd name="T0" fmla="*/ 0 w 470"/>
                <a:gd name="T1" fmla="*/ 134 h 319"/>
                <a:gd name="T2" fmla="*/ 42 w 470"/>
                <a:gd name="T3" fmla="*/ 197 h 319"/>
                <a:gd name="T4" fmla="*/ 147 w 470"/>
                <a:gd name="T5" fmla="*/ 123 h 319"/>
                <a:gd name="T6" fmla="*/ 221 w 470"/>
                <a:gd name="T7" fmla="*/ 270 h 319"/>
                <a:gd name="T8" fmla="*/ 300 w 470"/>
                <a:gd name="T9" fmla="*/ 319 h 319"/>
                <a:gd name="T10" fmla="*/ 427 w 470"/>
                <a:gd name="T11" fmla="*/ 174 h 319"/>
                <a:gd name="T12" fmla="*/ 470 w 470"/>
                <a:gd name="T13" fmla="*/ 171 h 319"/>
                <a:gd name="T14" fmla="*/ 468 w 470"/>
                <a:gd name="T15" fmla="*/ 2 h 319"/>
                <a:gd name="T16" fmla="*/ 312 w 470"/>
                <a:gd name="T17" fmla="*/ 30 h 319"/>
                <a:gd name="T18" fmla="*/ 127 w 470"/>
                <a:gd name="T19" fmla="*/ 20 h 319"/>
                <a:gd name="T20" fmla="*/ 0 w 470"/>
                <a:gd name="T21" fmla="*/ 134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0" h="319">
                  <a:moveTo>
                    <a:pt x="0" y="134"/>
                  </a:moveTo>
                  <a:cubicBezTo>
                    <a:pt x="0" y="134"/>
                    <a:pt x="13" y="192"/>
                    <a:pt x="42" y="197"/>
                  </a:cubicBezTo>
                  <a:cubicBezTo>
                    <a:pt x="68" y="201"/>
                    <a:pt x="146" y="130"/>
                    <a:pt x="147" y="123"/>
                  </a:cubicBezTo>
                  <a:cubicBezTo>
                    <a:pt x="261" y="161"/>
                    <a:pt x="221" y="270"/>
                    <a:pt x="221" y="270"/>
                  </a:cubicBezTo>
                  <a:cubicBezTo>
                    <a:pt x="221" y="270"/>
                    <a:pt x="227" y="279"/>
                    <a:pt x="300" y="319"/>
                  </a:cubicBezTo>
                  <a:cubicBezTo>
                    <a:pt x="440" y="276"/>
                    <a:pt x="427" y="174"/>
                    <a:pt x="427" y="174"/>
                  </a:cubicBezTo>
                  <a:cubicBezTo>
                    <a:pt x="470" y="171"/>
                    <a:pt x="470" y="171"/>
                    <a:pt x="470" y="171"/>
                  </a:cubicBezTo>
                  <a:cubicBezTo>
                    <a:pt x="468" y="2"/>
                    <a:pt x="468" y="2"/>
                    <a:pt x="468" y="2"/>
                  </a:cubicBezTo>
                  <a:cubicBezTo>
                    <a:pt x="312" y="30"/>
                    <a:pt x="312" y="30"/>
                    <a:pt x="312" y="30"/>
                  </a:cubicBezTo>
                  <a:cubicBezTo>
                    <a:pt x="312" y="30"/>
                    <a:pt x="145" y="0"/>
                    <a:pt x="127" y="20"/>
                  </a:cubicBezTo>
                  <a:cubicBezTo>
                    <a:pt x="116" y="33"/>
                    <a:pt x="0" y="134"/>
                    <a:pt x="0" y="134"/>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7" name="Freeform 90"/>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8" name="Freeform 91"/>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9" name="Freeform 92"/>
            <p:cNvSpPr>
              <a:spLocks/>
            </p:cNvSpPr>
            <p:nvPr userDrawn="1"/>
          </p:nvSpPr>
          <p:spPr bwMode="gray">
            <a:xfrm>
              <a:off x="10188576" y="3733800"/>
              <a:ext cx="176213" cy="254000"/>
            </a:xfrm>
            <a:custGeom>
              <a:avLst/>
              <a:gdLst>
                <a:gd name="T0" fmla="*/ 31 w 97"/>
                <a:gd name="T1" fmla="*/ 142 h 142"/>
                <a:gd name="T2" fmla="*/ 97 w 97"/>
                <a:gd name="T3" fmla="*/ 4 h 142"/>
                <a:gd name="T4" fmla="*/ 72 w 97"/>
                <a:gd name="T5" fmla="*/ 0 h 142"/>
                <a:gd name="T6" fmla="*/ 3 w 97"/>
                <a:gd name="T7" fmla="*/ 118 h 142"/>
                <a:gd name="T8" fmla="*/ 31 w 97"/>
                <a:gd name="T9" fmla="*/ 142 h 142"/>
              </a:gdLst>
              <a:ahLst/>
              <a:cxnLst>
                <a:cxn ang="0">
                  <a:pos x="T0" y="T1"/>
                </a:cxn>
                <a:cxn ang="0">
                  <a:pos x="T2" y="T3"/>
                </a:cxn>
                <a:cxn ang="0">
                  <a:pos x="T4" y="T5"/>
                </a:cxn>
                <a:cxn ang="0">
                  <a:pos x="T6" y="T7"/>
                </a:cxn>
                <a:cxn ang="0">
                  <a:pos x="T8" y="T9"/>
                </a:cxn>
              </a:cxnLst>
              <a:rect l="0" t="0" r="r" b="b"/>
              <a:pathLst>
                <a:path w="97" h="142">
                  <a:moveTo>
                    <a:pt x="31" y="142"/>
                  </a:moveTo>
                  <a:cubicBezTo>
                    <a:pt x="97" y="4"/>
                    <a:pt x="97" y="4"/>
                    <a:pt x="97" y="4"/>
                  </a:cubicBezTo>
                  <a:cubicBezTo>
                    <a:pt x="90" y="2"/>
                    <a:pt x="81" y="1"/>
                    <a:pt x="72" y="0"/>
                  </a:cubicBezTo>
                  <a:cubicBezTo>
                    <a:pt x="72" y="0"/>
                    <a:pt x="0" y="115"/>
                    <a:pt x="3" y="118"/>
                  </a:cubicBezTo>
                  <a:cubicBezTo>
                    <a:pt x="15" y="125"/>
                    <a:pt x="24" y="134"/>
                    <a:pt x="31" y="142"/>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90" name="Freeform 93"/>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91" name="Freeform 94"/>
            <p:cNvSpPr>
              <a:spLocks/>
            </p:cNvSpPr>
            <p:nvPr userDrawn="1"/>
          </p:nvSpPr>
          <p:spPr bwMode="gray">
            <a:xfrm>
              <a:off x="9872663" y="3540125"/>
              <a:ext cx="525463" cy="860425"/>
            </a:xfrm>
            <a:custGeom>
              <a:avLst/>
              <a:gdLst>
                <a:gd name="T0" fmla="*/ 331 w 331"/>
                <a:gd name="T1" fmla="*/ 29 h 542"/>
                <a:gd name="T2" fmla="*/ 295 w 331"/>
                <a:gd name="T3" fmla="*/ 10 h 542"/>
                <a:gd name="T4" fmla="*/ 277 w 331"/>
                <a:gd name="T5" fmla="*/ 0 h 542"/>
                <a:gd name="T6" fmla="*/ 0 w 331"/>
                <a:gd name="T7" fmla="*/ 513 h 542"/>
                <a:gd name="T8" fmla="*/ 19 w 331"/>
                <a:gd name="T9" fmla="*/ 523 h 542"/>
                <a:gd name="T10" fmla="*/ 55 w 331"/>
                <a:gd name="T11" fmla="*/ 542 h 542"/>
                <a:gd name="T12" fmla="*/ 331 w 331"/>
                <a:gd name="T13" fmla="*/ 29 h 542"/>
              </a:gdLst>
              <a:ahLst/>
              <a:cxnLst>
                <a:cxn ang="0">
                  <a:pos x="T0" y="T1"/>
                </a:cxn>
                <a:cxn ang="0">
                  <a:pos x="T2" y="T3"/>
                </a:cxn>
                <a:cxn ang="0">
                  <a:pos x="T4" y="T5"/>
                </a:cxn>
                <a:cxn ang="0">
                  <a:pos x="T6" y="T7"/>
                </a:cxn>
                <a:cxn ang="0">
                  <a:pos x="T8" y="T9"/>
                </a:cxn>
                <a:cxn ang="0">
                  <a:pos x="T10" y="T11"/>
                </a:cxn>
                <a:cxn ang="0">
                  <a:pos x="T12" y="T13"/>
                </a:cxn>
              </a:cxnLst>
              <a:rect l="0" t="0" r="r" b="b"/>
              <a:pathLst>
                <a:path w="331" h="542">
                  <a:moveTo>
                    <a:pt x="331" y="29"/>
                  </a:moveTo>
                  <a:lnTo>
                    <a:pt x="295" y="10"/>
                  </a:lnTo>
                  <a:lnTo>
                    <a:pt x="277" y="0"/>
                  </a:lnTo>
                  <a:lnTo>
                    <a:pt x="0" y="513"/>
                  </a:lnTo>
                  <a:lnTo>
                    <a:pt x="19" y="523"/>
                  </a:lnTo>
                  <a:lnTo>
                    <a:pt x="55" y="542"/>
                  </a:lnTo>
                  <a:lnTo>
                    <a:pt x="331" y="29"/>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92" name="Freeform 95"/>
            <p:cNvSpPr>
              <a:spLocks/>
            </p:cNvSpPr>
            <p:nvPr userDrawn="1"/>
          </p:nvSpPr>
          <p:spPr bwMode="gray">
            <a:xfrm>
              <a:off x="9869488" y="4354513"/>
              <a:ext cx="90488" cy="111125"/>
            </a:xfrm>
            <a:custGeom>
              <a:avLst/>
              <a:gdLst>
                <a:gd name="T0" fmla="*/ 2 w 57"/>
                <a:gd name="T1" fmla="*/ 0 h 70"/>
                <a:gd name="T2" fmla="*/ 0 w 57"/>
                <a:gd name="T3" fmla="*/ 70 h 70"/>
                <a:gd name="T4" fmla="*/ 57 w 57"/>
                <a:gd name="T5" fmla="*/ 29 h 70"/>
                <a:gd name="T6" fmla="*/ 2 w 57"/>
                <a:gd name="T7" fmla="*/ 0 h 70"/>
              </a:gdLst>
              <a:ahLst/>
              <a:cxnLst>
                <a:cxn ang="0">
                  <a:pos x="T0" y="T1"/>
                </a:cxn>
                <a:cxn ang="0">
                  <a:pos x="T2" y="T3"/>
                </a:cxn>
                <a:cxn ang="0">
                  <a:pos x="T4" y="T5"/>
                </a:cxn>
                <a:cxn ang="0">
                  <a:pos x="T6" y="T7"/>
                </a:cxn>
              </a:cxnLst>
              <a:rect l="0" t="0" r="r" b="b"/>
              <a:pathLst>
                <a:path w="57" h="70">
                  <a:moveTo>
                    <a:pt x="2" y="0"/>
                  </a:moveTo>
                  <a:lnTo>
                    <a:pt x="0" y="70"/>
                  </a:lnTo>
                  <a:lnTo>
                    <a:pt x="57" y="29"/>
                  </a:lnTo>
                  <a:lnTo>
                    <a:pt x="2"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93" name="Freeform 96"/>
            <p:cNvSpPr>
              <a:spLocks/>
            </p:cNvSpPr>
            <p:nvPr userDrawn="1"/>
          </p:nvSpPr>
          <p:spPr bwMode="gray">
            <a:xfrm>
              <a:off x="9869488" y="4410075"/>
              <a:ext cx="46038" cy="55563"/>
            </a:xfrm>
            <a:custGeom>
              <a:avLst/>
              <a:gdLst>
                <a:gd name="T0" fmla="*/ 29 w 29"/>
                <a:gd name="T1" fmla="*/ 15 h 35"/>
                <a:gd name="T2" fmla="*/ 0 w 29"/>
                <a:gd name="T3" fmla="*/ 35 h 35"/>
                <a:gd name="T4" fmla="*/ 1 w 29"/>
                <a:gd name="T5" fmla="*/ 0 h 35"/>
                <a:gd name="T6" fmla="*/ 29 w 29"/>
                <a:gd name="T7" fmla="*/ 15 h 35"/>
              </a:gdLst>
              <a:ahLst/>
              <a:cxnLst>
                <a:cxn ang="0">
                  <a:pos x="T0" y="T1"/>
                </a:cxn>
                <a:cxn ang="0">
                  <a:pos x="T2" y="T3"/>
                </a:cxn>
                <a:cxn ang="0">
                  <a:pos x="T4" y="T5"/>
                </a:cxn>
                <a:cxn ang="0">
                  <a:pos x="T6" y="T7"/>
                </a:cxn>
              </a:cxnLst>
              <a:rect l="0" t="0" r="r" b="b"/>
              <a:pathLst>
                <a:path w="29" h="35">
                  <a:moveTo>
                    <a:pt x="29" y="15"/>
                  </a:moveTo>
                  <a:lnTo>
                    <a:pt x="0" y="35"/>
                  </a:lnTo>
                  <a:lnTo>
                    <a:pt x="1" y="0"/>
                  </a:lnTo>
                  <a:lnTo>
                    <a:pt x="29" y="15"/>
                  </a:lnTo>
                  <a:close/>
                </a:path>
              </a:pathLst>
            </a:custGeom>
            <a:solidFill>
              <a:srgbClr val="798C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94" name="Freeform 97"/>
            <p:cNvSpPr>
              <a:spLocks/>
            </p:cNvSpPr>
            <p:nvPr userDrawn="1"/>
          </p:nvSpPr>
          <p:spPr bwMode="gray">
            <a:xfrm>
              <a:off x="10340976" y="3521075"/>
              <a:ext cx="76200" cy="65088"/>
            </a:xfrm>
            <a:custGeom>
              <a:avLst/>
              <a:gdLst>
                <a:gd name="T0" fmla="*/ 13 w 48"/>
                <a:gd name="T1" fmla="*/ 0 h 41"/>
                <a:gd name="T2" fmla="*/ 0 w 48"/>
                <a:gd name="T3" fmla="*/ 22 h 41"/>
                <a:gd name="T4" fmla="*/ 36 w 48"/>
                <a:gd name="T5" fmla="*/ 41 h 41"/>
                <a:gd name="T6" fmla="*/ 48 w 48"/>
                <a:gd name="T7" fmla="*/ 19 h 41"/>
                <a:gd name="T8" fmla="*/ 13 w 48"/>
                <a:gd name="T9" fmla="*/ 0 h 41"/>
              </a:gdLst>
              <a:ahLst/>
              <a:cxnLst>
                <a:cxn ang="0">
                  <a:pos x="T0" y="T1"/>
                </a:cxn>
                <a:cxn ang="0">
                  <a:pos x="T2" y="T3"/>
                </a:cxn>
                <a:cxn ang="0">
                  <a:pos x="T4" y="T5"/>
                </a:cxn>
                <a:cxn ang="0">
                  <a:pos x="T6" y="T7"/>
                </a:cxn>
                <a:cxn ang="0">
                  <a:pos x="T8" y="T9"/>
                </a:cxn>
              </a:cxnLst>
              <a:rect l="0" t="0" r="r" b="b"/>
              <a:pathLst>
                <a:path w="48" h="41">
                  <a:moveTo>
                    <a:pt x="13" y="0"/>
                  </a:moveTo>
                  <a:lnTo>
                    <a:pt x="0" y="22"/>
                  </a:lnTo>
                  <a:lnTo>
                    <a:pt x="36" y="41"/>
                  </a:lnTo>
                  <a:lnTo>
                    <a:pt x="48" y="19"/>
                  </a:lnTo>
                  <a:lnTo>
                    <a:pt x="13"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95" name="Freeform 98"/>
            <p:cNvSpPr>
              <a:spLocks/>
            </p:cNvSpPr>
            <p:nvPr userDrawn="1"/>
          </p:nvSpPr>
          <p:spPr bwMode="gray">
            <a:xfrm>
              <a:off x="10312401" y="3505200"/>
              <a:ext cx="49213" cy="50800"/>
            </a:xfrm>
            <a:custGeom>
              <a:avLst/>
              <a:gdLst>
                <a:gd name="T0" fmla="*/ 31 w 31"/>
                <a:gd name="T1" fmla="*/ 10 h 32"/>
                <a:gd name="T2" fmla="*/ 18 w 31"/>
                <a:gd name="T3" fmla="*/ 32 h 32"/>
                <a:gd name="T4" fmla="*/ 0 w 31"/>
                <a:gd name="T5" fmla="*/ 22 h 32"/>
                <a:gd name="T6" fmla="*/ 12 w 31"/>
                <a:gd name="T7" fmla="*/ 0 h 32"/>
                <a:gd name="T8" fmla="*/ 31 w 31"/>
                <a:gd name="T9" fmla="*/ 10 h 32"/>
              </a:gdLst>
              <a:ahLst/>
              <a:cxnLst>
                <a:cxn ang="0">
                  <a:pos x="T0" y="T1"/>
                </a:cxn>
                <a:cxn ang="0">
                  <a:pos x="T2" y="T3"/>
                </a:cxn>
                <a:cxn ang="0">
                  <a:pos x="T4" y="T5"/>
                </a:cxn>
                <a:cxn ang="0">
                  <a:pos x="T6" y="T7"/>
                </a:cxn>
                <a:cxn ang="0">
                  <a:pos x="T8" y="T9"/>
                </a:cxn>
              </a:cxnLst>
              <a:rect l="0" t="0" r="r" b="b"/>
              <a:pathLst>
                <a:path w="31" h="32">
                  <a:moveTo>
                    <a:pt x="31" y="10"/>
                  </a:moveTo>
                  <a:lnTo>
                    <a:pt x="18" y="32"/>
                  </a:lnTo>
                  <a:lnTo>
                    <a:pt x="0" y="22"/>
                  </a:lnTo>
                  <a:lnTo>
                    <a:pt x="12" y="0"/>
                  </a:lnTo>
                  <a:lnTo>
                    <a:pt x="31" y="1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96" name="Freeform 99"/>
            <p:cNvSpPr>
              <a:spLocks/>
            </p:cNvSpPr>
            <p:nvPr userDrawn="1"/>
          </p:nvSpPr>
          <p:spPr bwMode="gray">
            <a:xfrm>
              <a:off x="10328276" y="3449638"/>
              <a:ext cx="117475" cy="106363"/>
            </a:xfrm>
            <a:custGeom>
              <a:avLst/>
              <a:gdLst>
                <a:gd name="T0" fmla="*/ 63 w 65"/>
                <a:gd name="T1" fmla="*/ 31 h 59"/>
                <a:gd name="T2" fmla="*/ 60 w 65"/>
                <a:gd name="T3" fmla="*/ 21 h 59"/>
                <a:gd name="T4" fmla="*/ 42 w 65"/>
                <a:gd name="T5" fmla="*/ 11 h 59"/>
                <a:gd name="T6" fmla="*/ 35 w 65"/>
                <a:gd name="T7" fmla="*/ 7 h 59"/>
                <a:gd name="T8" fmla="*/ 28 w 65"/>
                <a:gd name="T9" fmla="*/ 3 h 59"/>
                <a:gd name="T10" fmla="*/ 26 w 65"/>
                <a:gd name="T11" fmla="*/ 2 h 59"/>
                <a:gd name="T12" fmla="*/ 15 w 65"/>
                <a:gd name="T13" fmla="*/ 6 h 59"/>
                <a:gd name="T14" fmla="*/ 0 w 65"/>
                <a:gd name="T15" fmla="*/ 33 h 59"/>
                <a:gd name="T16" fmla="*/ 16 w 65"/>
                <a:gd name="T17" fmla="*/ 42 h 59"/>
                <a:gd name="T18" fmla="*/ 48 w 65"/>
                <a:gd name="T19" fmla="*/ 59 h 59"/>
                <a:gd name="T20" fmla="*/ 63 w 65"/>
                <a:gd name="T21" fmla="*/ 31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 h="59">
                  <a:moveTo>
                    <a:pt x="63" y="31"/>
                  </a:moveTo>
                  <a:cubicBezTo>
                    <a:pt x="65" y="27"/>
                    <a:pt x="64" y="23"/>
                    <a:pt x="60" y="21"/>
                  </a:cubicBezTo>
                  <a:cubicBezTo>
                    <a:pt x="42" y="11"/>
                    <a:pt x="42" y="11"/>
                    <a:pt x="42" y="11"/>
                  </a:cubicBezTo>
                  <a:cubicBezTo>
                    <a:pt x="40" y="10"/>
                    <a:pt x="37" y="9"/>
                    <a:pt x="35" y="7"/>
                  </a:cubicBezTo>
                  <a:cubicBezTo>
                    <a:pt x="32" y="6"/>
                    <a:pt x="30" y="5"/>
                    <a:pt x="28" y="3"/>
                  </a:cubicBezTo>
                  <a:cubicBezTo>
                    <a:pt x="26" y="2"/>
                    <a:pt x="26" y="2"/>
                    <a:pt x="26" y="2"/>
                  </a:cubicBezTo>
                  <a:cubicBezTo>
                    <a:pt x="22" y="0"/>
                    <a:pt x="17" y="2"/>
                    <a:pt x="15" y="6"/>
                  </a:cubicBezTo>
                  <a:cubicBezTo>
                    <a:pt x="0" y="33"/>
                    <a:pt x="0" y="33"/>
                    <a:pt x="0" y="33"/>
                  </a:cubicBezTo>
                  <a:cubicBezTo>
                    <a:pt x="16" y="42"/>
                    <a:pt x="16" y="42"/>
                    <a:pt x="16" y="42"/>
                  </a:cubicBezTo>
                  <a:cubicBezTo>
                    <a:pt x="48" y="59"/>
                    <a:pt x="48" y="59"/>
                    <a:pt x="48" y="59"/>
                  </a:cubicBezTo>
                  <a:lnTo>
                    <a:pt x="63" y="31"/>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97" name="Freeform 100"/>
            <p:cNvSpPr>
              <a:spLocks/>
            </p:cNvSpPr>
            <p:nvPr userDrawn="1"/>
          </p:nvSpPr>
          <p:spPr bwMode="gray">
            <a:xfrm>
              <a:off x="10328276" y="3449638"/>
              <a:ext cx="63500" cy="74613"/>
            </a:xfrm>
            <a:custGeom>
              <a:avLst/>
              <a:gdLst>
                <a:gd name="T0" fmla="*/ 16 w 35"/>
                <a:gd name="T1" fmla="*/ 42 h 42"/>
                <a:gd name="T2" fmla="*/ 35 w 35"/>
                <a:gd name="T3" fmla="*/ 7 h 42"/>
                <a:gd name="T4" fmla="*/ 28 w 35"/>
                <a:gd name="T5" fmla="*/ 3 h 42"/>
                <a:gd name="T6" fmla="*/ 26 w 35"/>
                <a:gd name="T7" fmla="*/ 2 h 42"/>
                <a:gd name="T8" fmla="*/ 15 w 35"/>
                <a:gd name="T9" fmla="*/ 6 h 42"/>
                <a:gd name="T10" fmla="*/ 0 w 35"/>
                <a:gd name="T11" fmla="*/ 33 h 42"/>
                <a:gd name="T12" fmla="*/ 16 w 35"/>
                <a:gd name="T13" fmla="*/ 42 h 42"/>
              </a:gdLst>
              <a:ahLst/>
              <a:cxnLst>
                <a:cxn ang="0">
                  <a:pos x="T0" y="T1"/>
                </a:cxn>
                <a:cxn ang="0">
                  <a:pos x="T2" y="T3"/>
                </a:cxn>
                <a:cxn ang="0">
                  <a:pos x="T4" y="T5"/>
                </a:cxn>
                <a:cxn ang="0">
                  <a:pos x="T6" y="T7"/>
                </a:cxn>
                <a:cxn ang="0">
                  <a:pos x="T8" y="T9"/>
                </a:cxn>
                <a:cxn ang="0">
                  <a:pos x="T10" y="T11"/>
                </a:cxn>
                <a:cxn ang="0">
                  <a:pos x="T12" y="T13"/>
                </a:cxn>
              </a:cxnLst>
              <a:rect l="0" t="0" r="r" b="b"/>
              <a:pathLst>
                <a:path w="35" h="42">
                  <a:moveTo>
                    <a:pt x="16" y="42"/>
                  </a:moveTo>
                  <a:cubicBezTo>
                    <a:pt x="35" y="7"/>
                    <a:pt x="35" y="7"/>
                    <a:pt x="35" y="7"/>
                  </a:cubicBezTo>
                  <a:cubicBezTo>
                    <a:pt x="32" y="6"/>
                    <a:pt x="30" y="5"/>
                    <a:pt x="28" y="3"/>
                  </a:cubicBezTo>
                  <a:cubicBezTo>
                    <a:pt x="26" y="2"/>
                    <a:pt x="26" y="2"/>
                    <a:pt x="26" y="2"/>
                  </a:cubicBezTo>
                  <a:cubicBezTo>
                    <a:pt x="22" y="0"/>
                    <a:pt x="17" y="2"/>
                    <a:pt x="15" y="6"/>
                  </a:cubicBezTo>
                  <a:cubicBezTo>
                    <a:pt x="0" y="33"/>
                    <a:pt x="0" y="33"/>
                    <a:pt x="0" y="33"/>
                  </a:cubicBezTo>
                  <a:lnTo>
                    <a:pt x="16" y="42"/>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98" name="Freeform 101"/>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99" name="Freeform 102"/>
            <p:cNvSpPr>
              <a:spLocks/>
            </p:cNvSpPr>
            <p:nvPr userDrawn="1"/>
          </p:nvSpPr>
          <p:spPr bwMode="gray">
            <a:xfrm>
              <a:off x="9855201" y="3914775"/>
              <a:ext cx="155575" cy="368300"/>
            </a:xfrm>
            <a:custGeom>
              <a:avLst/>
              <a:gdLst>
                <a:gd name="T0" fmla="*/ 56 w 86"/>
                <a:gd name="T1" fmla="*/ 203 h 205"/>
                <a:gd name="T2" fmla="*/ 21 w 86"/>
                <a:gd name="T3" fmla="*/ 175 h 205"/>
                <a:gd name="T4" fmla="*/ 2 w 86"/>
                <a:gd name="T5" fmla="*/ 37 h 205"/>
                <a:gd name="T6" fmla="*/ 30 w 86"/>
                <a:gd name="T7" fmla="*/ 2 h 205"/>
                <a:gd name="T8" fmla="*/ 65 w 86"/>
                <a:gd name="T9" fmla="*/ 30 h 205"/>
                <a:gd name="T10" fmla="*/ 84 w 86"/>
                <a:gd name="T11" fmla="*/ 168 h 205"/>
                <a:gd name="T12" fmla="*/ 56 w 86"/>
                <a:gd name="T13" fmla="*/ 203 h 205"/>
              </a:gdLst>
              <a:ahLst/>
              <a:cxnLst>
                <a:cxn ang="0">
                  <a:pos x="T0" y="T1"/>
                </a:cxn>
                <a:cxn ang="0">
                  <a:pos x="T2" y="T3"/>
                </a:cxn>
                <a:cxn ang="0">
                  <a:pos x="T4" y="T5"/>
                </a:cxn>
                <a:cxn ang="0">
                  <a:pos x="T6" y="T7"/>
                </a:cxn>
                <a:cxn ang="0">
                  <a:pos x="T8" y="T9"/>
                </a:cxn>
                <a:cxn ang="0">
                  <a:pos x="T10" y="T11"/>
                </a:cxn>
                <a:cxn ang="0">
                  <a:pos x="T12" y="T13"/>
                </a:cxn>
              </a:cxnLst>
              <a:rect l="0" t="0" r="r" b="b"/>
              <a:pathLst>
                <a:path w="86" h="205">
                  <a:moveTo>
                    <a:pt x="56" y="203"/>
                  </a:moveTo>
                  <a:cubicBezTo>
                    <a:pt x="38" y="205"/>
                    <a:pt x="23" y="193"/>
                    <a:pt x="21" y="175"/>
                  </a:cubicBezTo>
                  <a:cubicBezTo>
                    <a:pt x="2" y="37"/>
                    <a:pt x="2" y="37"/>
                    <a:pt x="2" y="37"/>
                  </a:cubicBezTo>
                  <a:cubicBezTo>
                    <a:pt x="0" y="20"/>
                    <a:pt x="12" y="4"/>
                    <a:pt x="30" y="2"/>
                  </a:cubicBezTo>
                  <a:cubicBezTo>
                    <a:pt x="47" y="0"/>
                    <a:pt x="63" y="13"/>
                    <a:pt x="65" y="30"/>
                  </a:cubicBezTo>
                  <a:cubicBezTo>
                    <a:pt x="84" y="168"/>
                    <a:pt x="84" y="168"/>
                    <a:pt x="84" y="168"/>
                  </a:cubicBezTo>
                  <a:cubicBezTo>
                    <a:pt x="86" y="186"/>
                    <a:pt x="73" y="201"/>
                    <a:pt x="56" y="203"/>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0" name="Freeform 103"/>
            <p:cNvSpPr>
              <a:spLocks/>
            </p:cNvSpPr>
            <p:nvPr userDrawn="1"/>
          </p:nvSpPr>
          <p:spPr bwMode="gray">
            <a:xfrm>
              <a:off x="9996488" y="4116388"/>
              <a:ext cx="479425" cy="258763"/>
            </a:xfrm>
            <a:custGeom>
              <a:avLst/>
              <a:gdLst>
                <a:gd name="T0" fmla="*/ 6 w 266"/>
                <a:gd name="T1" fmla="*/ 109 h 144"/>
                <a:gd name="T2" fmla="*/ 35 w 266"/>
                <a:gd name="T3" fmla="*/ 58 h 144"/>
                <a:gd name="T4" fmla="*/ 209 w 266"/>
                <a:gd name="T5" fmla="*/ 6 h 144"/>
                <a:gd name="T6" fmla="*/ 260 w 266"/>
                <a:gd name="T7" fmla="*/ 35 h 144"/>
                <a:gd name="T8" fmla="*/ 231 w 266"/>
                <a:gd name="T9" fmla="*/ 86 h 144"/>
                <a:gd name="T10" fmla="*/ 57 w 266"/>
                <a:gd name="T11" fmla="*/ 138 h 144"/>
                <a:gd name="T12" fmla="*/ 6 w 266"/>
                <a:gd name="T13" fmla="*/ 109 h 144"/>
              </a:gdLst>
              <a:ahLst/>
              <a:cxnLst>
                <a:cxn ang="0">
                  <a:pos x="T0" y="T1"/>
                </a:cxn>
                <a:cxn ang="0">
                  <a:pos x="T2" y="T3"/>
                </a:cxn>
                <a:cxn ang="0">
                  <a:pos x="T4" y="T5"/>
                </a:cxn>
                <a:cxn ang="0">
                  <a:pos x="T6" y="T7"/>
                </a:cxn>
                <a:cxn ang="0">
                  <a:pos x="T8" y="T9"/>
                </a:cxn>
                <a:cxn ang="0">
                  <a:pos x="T10" y="T11"/>
                </a:cxn>
                <a:cxn ang="0">
                  <a:pos x="T12" y="T13"/>
                </a:cxn>
              </a:cxnLst>
              <a:rect l="0" t="0" r="r" b="b"/>
              <a:pathLst>
                <a:path w="266" h="144">
                  <a:moveTo>
                    <a:pt x="6" y="109"/>
                  </a:moveTo>
                  <a:cubicBezTo>
                    <a:pt x="0" y="87"/>
                    <a:pt x="13" y="64"/>
                    <a:pt x="35" y="58"/>
                  </a:cubicBezTo>
                  <a:cubicBezTo>
                    <a:pt x="209" y="6"/>
                    <a:pt x="209" y="6"/>
                    <a:pt x="209" y="6"/>
                  </a:cubicBezTo>
                  <a:cubicBezTo>
                    <a:pt x="231" y="0"/>
                    <a:pt x="254" y="13"/>
                    <a:pt x="260" y="35"/>
                  </a:cubicBezTo>
                  <a:cubicBezTo>
                    <a:pt x="266" y="57"/>
                    <a:pt x="253" y="79"/>
                    <a:pt x="231" y="86"/>
                  </a:cubicBezTo>
                  <a:cubicBezTo>
                    <a:pt x="57" y="138"/>
                    <a:pt x="57" y="138"/>
                    <a:pt x="57" y="138"/>
                  </a:cubicBezTo>
                  <a:cubicBezTo>
                    <a:pt x="35" y="144"/>
                    <a:pt x="12" y="131"/>
                    <a:pt x="6" y="109"/>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1" name="Freeform 104"/>
            <p:cNvSpPr>
              <a:spLocks/>
            </p:cNvSpPr>
            <p:nvPr userDrawn="1"/>
          </p:nvSpPr>
          <p:spPr bwMode="gray">
            <a:xfrm>
              <a:off x="10028238" y="4011613"/>
              <a:ext cx="627063" cy="358775"/>
            </a:xfrm>
            <a:custGeom>
              <a:avLst/>
              <a:gdLst>
                <a:gd name="T0" fmla="*/ 120 w 347"/>
                <a:gd name="T1" fmla="*/ 151 h 200"/>
                <a:gd name="T2" fmla="*/ 0 w 347"/>
                <a:gd name="T3" fmla="*/ 187 h 200"/>
                <a:gd name="T4" fmla="*/ 39 w 347"/>
                <a:gd name="T5" fmla="*/ 196 h 200"/>
                <a:gd name="T6" fmla="*/ 213 w 347"/>
                <a:gd name="T7" fmla="*/ 144 h 200"/>
                <a:gd name="T8" fmla="*/ 340 w 347"/>
                <a:gd name="T9" fmla="*/ 0 h 200"/>
                <a:gd name="T10" fmla="*/ 120 w 347"/>
                <a:gd name="T11" fmla="*/ 151 h 200"/>
              </a:gdLst>
              <a:ahLst/>
              <a:cxnLst>
                <a:cxn ang="0">
                  <a:pos x="T0" y="T1"/>
                </a:cxn>
                <a:cxn ang="0">
                  <a:pos x="T2" y="T3"/>
                </a:cxn>
                <a:cxn ang="0">
                  <a:pos x="T4" y="T5"/>
                </a:cxn>
                <a:cxn ang="0">
                  <a:pos x="T6" y="T7"/>
                </a:cxn>
                <a:cxn ang="0">
                  <a:pos x="T8" y="T9"/>
                </a:cxn>
                <a:cxn ang="0">
                  <a:pos x="T10" y="T11"/>
                </a:cxn>
              </a:cxnLst>
              <a:rect l="0" t="0" r="r" b="b"/>
              <a:pathLst>
                <a:path w="347" h="200">
                  <a:moveTo>
                    <a:pt x="120" y="151"/>
                  </a:moveTo>
                  <a:cubicBezTo>
                    <a:pt x="0" y="187"/>
                    <a:pt x="0" y="187"/>
                    <a:pt x="0" y="187"/>
                  </a:cubicBezTo>
                  <a:cubicBezTo>
                    <a:pt x="10" y="196"/>
                    <a:pt x="25" y="200"/>
                    <a:pt x="39" y="196"/>
                  </a:cubicBezTo>
                  <a:cubicBezTo>
                    <a:pt x="213" y="144"/>
                    <a:pt x="213" y="144"/>
                    <a:pt x="213" y="144"/>
                  </a:cubicBezTo>
                  <a:cubicBezTo>
                    <a:pt x="347" y="103"/>
                    <a:pt x="341" y="8"/>
                    <a:pt x="340" y="0"/>
                  </a:cubicBezTo>
                  <a:cubicBezTo>
                    <a:pt x="340" y="0"/>
                    <a:pt x="321" y="97"/>
                    <a:pt x="120" y="151"/>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2" name="Freeform 105"/>
            <p:cNvSpPr>
              <a:spLocks/>
            </p:cNvSpPr>
            <p:nvPr userDrawn="1"/>
          </p:nvSpPr>
          <p:spPr bwMode="gray">
            <a:xfrm>
              <a:off x="10750551" y="3465513"/>
              <a:ext cx="938213" cy="588963"/>
            </a:xfrm>
            <a:custGeom>
              <a:avLst/>
              <a:gdLst>
                <a:gd name="T0" fmla="*/ 519 w 519"/>
                <a:gd name="T1" fmla="*/ 0 h 328"/>
                <a:gd name="T2" fmla="*/ 0 w 519"/>
                <a:gd name="T3" fmla="*/ 83 h 328"/>
                <a:gd name="T4" fmla="*/ 12 w 519"/>
                <a:gd name="T5" fmla="*/ 328 h 328"/>
                <a:gd name="T6" fmla="*/ 519 w 519"/>
                <a:gd name="T7" fmla="*/ 323 h 328"/>
                <a:gd name="T8" fmla="*/ 519 w 519"/>
                <a:gd name="T9" fmla="*/ 0 h 328"/>
              </a:gdLst>
              <a:ahLst/>
              <a:cxnLst>
                <a:cxn ang="0">
                  <a:pos x="T0" y="T1"/>
                </a:cxn>
                <a:cxn ang="0">
                  <a:pos x="T2" y="T3"/>
                </a:cxn>
                <a:cxn ang="0">
                  <a:pos x="T4" y="T5"/>
                </a:cxn>
                <a:cxn ang="0">
                  <a:pos x="T6" y="T7"/>
                </a:cxn>
                <a:cxn ang="0">
                  <a:pos x="T8" y="T9"/>
                </a:cxn>
              </a:cxnLst>
              <a:rect l="0" t="0" r="r" b="b"/>
              <a:pathLst>
                <a:path w="519" h="328">
                  <a:moveTo>
                    <a:pt x="519" y="0"/>
                  </a:moveTo>
                  <a:cubicBezTo>
                    <a:pt x="382" y="22"/>
                    <a:pt x="0" y="83"/>
                    <a:pt x="0" y="83"/>
                  </a:cubicBezTo>
                  <a:cubicBezTo>
                    <a:pt x="12" y="328"/>
                    <a:pt x="12" y="328"/>
                    <a:pt x="12" y="328"/>
                  </a:cubicBezTo>
                  <a:cubicBezTo>
                    <a:pt x="12" y="328"/>
                    <a:pt x="391" y="326"/>
                    <a:pt x="519" y="323"/>
                  </a:cubicBezTo>
                  <a:cubicBezTo>
                    <a:pt x="519" y="0"/>
                    <a:pt x="519" y="0"/>
                    <a:pt x="519" y="0"/>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3" name="Freeform 106"/>
            <p:cNvSpPr>
              <a:spLocks/>
            </p:cNvSpPr>
            <p:nvPr userDrawn="1"/>
          </p:nvSpPr>
          <p:spPr bwMode="gray">
            <a:xfrm>
              <a:off x="10898188" y="3973513"/>
              <a:ext cx="790575" cy="80963"/>
            </a:xfrm>
            <a:custGeom>
              <a:avLst/>
              <a:gdLst>
                <a:gd name="T0" fmla="*/ 437 w 437"/>
                <a:gd name="T1" fmla="*/ 0 h 45"/>
                <a:gd name="T2" fmla="*/ 437 w 437"/>
                <a:gd name="T3" fmla="*/ 0 h 45"/>
                <a:gd name="T4" fmla="*/ 437 w 437"/>
                <a:gd name="T5" fmla="*/ 40 h 45"/>
                <a:gd name="T6" fmla="*/ 0 w 437"/>
                <a:gd name="T7" fmla="*/ 45 h 45"/>
                <a:gd name="T8" fmla="*/ 0 w 437"/>
                <a:gd name="T9" fmla="*/ 45 h 45"/>
                <a:gd name="T10" fmla="*/ 437 w 437"/>
                <a:gd name="T11" fmla="*/ 43 h 45"/>
                <a:gd name="T12" fmla="*/ 437 w 437"/>
                <a:gd name="T13" fmla="*/ 0 h 45"/>
              </a:gdLst>
              <a:ahLst/>
              <a:cxnLst>
                <a:cxn ang="0">
                  <a:pos x="T0" y="T1"/>
                </a:cxn>
                <a:cxn ang="0">
                  <a:pos x="T2" y="T3"/>
                </a:cxn>
                <a:cxn ang="0">
                  <a:pos x="T4" y="T5"/>
                </a:cxn>
                <a:cxn ang="0">
                  <a:pos x="T6" y="T7"/>
                </a:cxn>
                <a:cxn ang="0">
                  <a:pos x="T8" y="T9"/>
                </a:cxn>
                <a:cxn ang="0">
                  <a:pos x="T10" y="T11"/>
                </a:cxn>
                <a:cxn ang="0">
                  <a:pos x="T12" y="T13"/>
                </a:cxn>
              </a:cxnLst>
              <a:rect l="0" t="0" r="r" b="b"/>
              <a:pathLst>
                <a:path w="437" h="45">
                  <a:moveTo>
                    <a:pt x="437" y="0"/>
                  </a:moveTo>
                  <a:cubicBezTo>
                    <a:pt x="437" y="0"/>
                    <a:pt x="437" y="0"/>
                    <a:pt x="437" y="0"/>
                  </a:cubicBezTo>
                  <a:cubicBezTo>
                    <a:pt x="437" y="40"/>
                    <a:pt x="437" y="40"/>
                    <a:pt x="437" y="40"/>
                  </a:cubicBezTo>
                  <a:cubicBezTo>
                    <a:pt x="344" y="42"/>
                    <a:pt x="116" y="44"/>
                    <a:pt x="0" y="45"/>
                  </a:cubicBezTo>
                  <a:cubicBezTo>
                    <a:pt x="0" y="45"/>
                    <a:pt x="0" y="45"/>
                    <a:pt x="0" y="45"/>
                  </a:cubicBezTo>
                  <a:cubicBezTo>
                    <a:pt x="437" y="43"/>
                    <a:pt x="437" y="43"/>
                    <a:pt x="437" y="43"/>
                  </a:cubicBezTo>
                  <a:cubicBezTo>
                    <a:pt x="437" y="0"/>
                    <a:pt x="437" y="0"/>
                    <a:pt x="437" y="0"/>
                  </a:cubicBezTo>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4" name="Freeform 107"/>
            <p:cNvSpPr>
              <a:spLocks/>
            </p:cNvSpPr>
            <p:nvPr userDrawn="1"/>
          </p:nvSpPr>
          <p:spPr bwMode="gray">
            <a:xfrm>
              <a:off x="10804526" y="4054475"/>
              <a:ext cx="93663" cy="0"/>
            </a:xfrm>
            <a:custGeom>
              <a:avLst/>
              <a:gdLst>
                <a:gd name="T0" fmla="*/ 52 w 52"/>
                <a:gd name="T1" fmla="*/ 0 w 52"/>
                <a:gd name="T2" fmla="*/ 0 w 52"/>
                <a:gd name="T3" fmla="*/ 52 w 52"/>
                <a:gd name="T4" fmla="*/ 52 w 52"/>
              </a:gdLst>
              <a:ahLst/>
              <a:cxnLst>
                <a:cxn ang="0">
                  <a:pos x="T0" y="0"/>
                </a:cxn>
                <a:cxn ang="0">
                  <a:pos x="T1" y="0"/>
                </a:cxn>
                <a:cxn ang="0">
                  <a:pos x="T2" y="0"/>
                </a:cxn>
                <a:cxn ang="0">
                  <a:pos x="T3" y="0"/>
                </a:cxn>
                <a:cxn ang="0">
                  <a:pos x="T4" y="0"/>
                </a:cxn>
              </a:cxnLst>
              <a:rect l="0" t="0" r="r" b="b"/>
              <a:pathLst>
                <a:path w="52">
                  <a:moveTo>
                    <a:pt x="52" y="0"/>
                  </a:moveTo>
                  <a:cubicBezTo>
                    <a:pt x="30" y="0"/>
                    <a:pt x="12" y="0"/>
                    <a:pt x="0" y="0"/>
                  </a:cubicBezTo>
                  <a:cubicBezTo>
                    <a:pt x="0" y="0"/>
                    <a:pt x="0" y="0"/>
                    <a:pt x="0" y="0"/>
                  </a:cubicBezTo>
                  <a:cubicBezTo>
                    <a:pt x="52" y="0"/>
                    <a:pt x="52" y="0"/>
                    <a:pt x="52" y="0"/>
                  </a:cubicBezTo>
                  <a:cubicBezTo>
                    <a:pt x="52" y="0"/>
                    <a:pt x="52" y="0"/>
                    <a:pt x="52" y="0"/>
                  </a:cubicBezTo>
                </a:path>
              </a:pathLst>
            </a:custGeom>
            <a:solidFill>
              <a:srgbClr val="A7C2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5" name="Freeform 108"/>
            <p:cNvSpPr>
              <a:spLocks/>
            </p:cNvSpPr>
            <p:nvPr userDrawn="1"/>
          </p:nvSpPr>
          <p:spPr bwMode="gray">
            <a:xfrm>
              <a:off x="10771188" y="4025900"/>
              <a:ext cx="33338" cy="28575"/>
            </a:xfrm>
            <a:custGeom>
              <a:avLst/>
              <a:gdLst>
                <a:gd name="T0" fmla="*/ 0 w 19"/>
                <a:gd name="T1" fmla="*/ 0 h 16"/>
                <a:gd name="T2" fmla="*/ 0 w 19"/>
                <a:gd name="T3" fmla="*/ 0 h 16"/>
                <a:gd name="T4" fmla="*/ 1 w 19"/>
                <a:gd name="T5" fmla="*/ 16 h 16"/>
                <a:gd name="T6" fmla="*/ 19 w 19"/>
                <a:gd name="T7" fmla="*/ 16 h 16"/>
                <a:gd name="T8" fmla="*/ 19 w 19"/>
                <a:gd name="T9" fmla="*/ 16 h 16"/>
                <a:gd name="T10" fmla="*/ 1 w 19"/>
                <a:gd name="T11" fmla="*/ 16 h 16"/>
                <a:gd name="T12" fmla="*/ 0 w 19"/>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19" h="16">
                  <a:moveTo>
                    <a:pt x="0" y="0"/>
                  </a:moveTo>
                  <a:cubicBezTo>
                    <a:pt x="0" y="0"/>
                    <a:pt x="0" y="0"/>
                    <a:pt x="0" y="0"/>
                  </a:cubicBezTo>
                  <a:cubicBezTo>
                    <a:pt x="1" y="16"/>
                    <a:pt x="1" y="16"/>
                    <a:pt x="1" y="16"/>
                  </a:cubicBezTo>
                  <a:cubicBezTo>
                    <a:pt x="19" y="16"/>
                    <a:pt x="19" y="16"/>
                    <a:pt x="19" y="16"/>
                  </a:cubicBezTo>
                  <a:cubicBezTo>
                    <a:pt x="19" y="16"/>
                    <a:pt x="19" y="16"/>
                    <a:pt x="19" y="16"/>
                  </a:cubicBezTo>
                  <a:cubicBezTo>
                    <a:pt x="7" y="16"/>
                    <a:pt x="1" y="16"/>
                    <a:pt x="1" y="16"/>
                  </a:cubicBezTo>
                  <a:cubicBezTo>
                    <a:pt x="0" y="0"/>
                    <a:pt x="0" y="0"/>
                    <a:pt x="0" y="0"/>
                  </a:cubicBezTo>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6" name="Rectangle 109"/>
            <p:cNvSpPr>
              <a:spLocks noChangeArrowheads="1"/>
            </p:cNvSpPr>
            <p:nvPr userDrawn="1"/>
          </p:nvSpPr>
          <p:spPr bwMode="gray">
            <a:xfrm>
              <a:off x="10771188" y="3998913"/>
              <a:ext cx="1588" cy="26988"/>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7" name="Rectangle 110"/>
            <p:cNvSpPr>
              <a:spLocks noChangeArrowheads="1"/>
            </p:cNvSpPr>
            <p:nvPr userDrawn="1"/>
          </p:nvSpPr>
          <p:spPr bwMode="gray">
            <a:xfrm>
              <a:off x="10771188" y="3998913"/>
              <a:ext cx="1588" cy="2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8" name="Freeform 111"/>
            <p:cNvSpPr>
              <a:spLocks/>
            </p:cNvSpPr>
            <p:nvPr userDrawn="1"/>
          </p:nvSpPr>
          <p:spPr bwMode="gray">
            <a:xfrm>
              <a:off x="10771188" y="3973513"/>
              <a:ext cx="917575" cy="80963"/>
            </a:xfrm>
            <a:custGeom>
              <a:avLst/>
              <a:gdLst>
                <a:gd name="T0" fmla="*/ 508 w 508"/>
                <a:gd name="T1" fmla="*/ 0 h 45"/>
                <a:gd name="T2" fmla="*/ 0 w 508"/>
                <a:gd name="T3" fmla="*/ 14 h 45"/>
                <a:gd name="T4" fmla="*/ 0 w 508"/>
                <a:gd name="T5" fmla="*/ 29 h 45"/>
                <a:gd name="T6" fmla="*/ 1 w 508"/>
                <a:gd name="T7" fmla="*/ 45 h 45"/>
                <a:gd name="T8" fmla="*/ 19 w 508"/>
                <a:gd name="T9" fmla="*/ 45 h 45"/>
                <a:gd name="T10" fmla="*/ 71 w 508"/>
                <a:gd name="T11" fmla="*/ 45 h 45"/>
                <a:gd name="T12" fmla="*/ 508 w 508"/>
                <a:gd name="T13" fmla="*/ 40 h 45"/>
                <a:gd name="T14" fmla="*/ 508 w 508"/>
                <a:gd name="T15" fmla="*/ 0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8" h="45">
                  <a:moveTo>
                    <a:pt x="508" y="0"/>
                  </a:moveTo>
                  <a:cubicBezTo>
                    <a:pt x="0" y="14"/>
                    <a:pt x="0" y="14"/>
                    <a:pt x="0" y="14"/>
                  </a:cubicBezTo>
                  <a:cubicBezTo>
                    <a:pt x="0" y="29"/>
                    <a:pt x="0" y="29"/>
                    <a:pt x="0" y="29"/>
                  </a:cubicBezTo>
                  <a:cubicBezTo>
                    <a:pt x="1" y="45"/>
                    <a:pt x="1" y="45"/>
                    <a:pt x="1" y="45"/>
                  </a:cubicBezTo>
                  <a:cubicBezTo>
                    <a:pt x="1" y="45"/>
                    <a:pt x="7" y="45"/>
                    <a:pt x="19" y="45"/>
                  </a:cubicBezTo>
                  <a:cubicBezTo>
                    <a:pt x="31" y="45"/>
                    <a:pt x="49" y="45"/>
                    <a:pt x="71" y="45"/>
                  </a:cubicBezTo>
                  <a:cubicBezTo>
                    <a:pt x="187" y="44"/>
                    <a:pt x="415" y="42"/>
                    <a:pt x="508" y="40"/>
                  </a:cubicBezTo>
                  <a:cubicBezTo>
                    <a:pt x="508" y="0"/>
                    <a:pt x="508" y="0"/>
                    <a:pt x="508"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9" name="Freeform 112"/>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close/>
                  <a:moveTo>
                    <a:pt x="297" y="136"/>
                  </a:moveTo>
                  <a:lnTo>
                    <a:pt x="605" y="243"/>
                  </a:lnTo>
                  <a:lnTo>
                    <a:pt x="190" y="443"/>
                  </a:lnTo>
                  <a:lnTo>
                    <a:pt x="297" y="136"/>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0" name="Freeform 113"/>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moveTo>
                    <a:pt x="297" y="136"/>
                  </a:moveTo>
                  <a:lnTo>
                    <a:pt x="605" y="243"/>
                  </a:lnTo>
                  <a:lnTo>
                    <a:pt x="190" y="443"/>
                  </a:lnTo>
                  <a:lnTo>
                    <a:pt x="297" y="13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1" name="Freeform 114"/>
            <p:cNvSpPr>
              <a:spLocks/>
            </p:cNvSpPr>
            <p:nvPr userDrawn="1"/>
          </p:nvSpPr>
          <p:spPr bwMode="gray">
            <a:xfrm>
              <a:off x="8405813" y="4202113"/>
              <a:ext cx="52388" cy="58738"/>
            </a:xfrm>
            <a:custGeom>
              <a:avLst/>
              <a:gdLst>
                <a:gd name="T0" fmla="*/ 33 w 33"/>
                <a:gd name="T1" fmla="*/ 28 h 37"/>
                <a:gd name="T2" fmla="*/ 13 w 33"/>
                <a:gd name="T3" fmla="*/ 37 h 37"/>
                <a:gd name="T4" fmla="*/ 0 w 33"/>
                <a:gd name="T5" fmla="*/ 9 h 37"/>
                <a:gd name="T6" fmla="*/ 18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8"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2" name="Freeform 115"/>
            <p:cNvSpPr>
              <a:spLocks/>
            </p:cNvSpPr>
            <p:nvPr userDrawn="1"/>
          </p:nvSpPr>
          <p:spPr bwMode="gray">
            <a:xfrm>
              <a:off x="8464551" y="417353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3" name="Freeform 116"/>
            <p:cNvSpPr>
              <a:spLocks/>
            </p:cNvSpPr>
            <p:nvPr userDrawn="1"/>
          </p:nvSpPr>
          <p:spPr bwMode="gray">
            <a:xfrm>
              <a:off x="8526463" y="41449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4" name="Freeform 117"/>
            <p:cNvSpPr>
              <a:spLocks/>
            </p:cNvSpPr>
            <p:nvPr userDrawn="1"/>
          </p:nvSpPr>
          <p:spPr bwMode="gray">
            <a:xfrm>
              <a:off x="8585201" y="4116388"/>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5" name="Freeform 118"/>
            <p:cNvSpPr>
              <a:spLocks/>
            </p:cNvSpPr>
            <p:nvPr userDrawn="1"/>
          </p:nvSpPr>
          <p:spPr bwMode="gray">
            <a:xfrm>
              <a:off x="8645526" y="4084638"/>
              <a:ext cx="52388" cy="61913"/>
            </a:xfrm>
            <a:custGeom>
              <a:avLst/>
              <a:gdLst>
                <a:gd name="T0" fmla="*/ 33 w 33"/>
                <a:gd name="T1" fmla="*/ 30 h 39"/>
                <a:gd name="T2" fmla="*/ 14 w 33"/>
                <a:gd name="T3" fmla="*/ 39 h 39"/>
                <a:gd name="T4" fmla="*/ 0 w 33"/>
                <a:gd name="T5" fmla="*/ 9 h 39"/>
                <a:gd name="T6" fmla="*/ 19 w 33"/>
                <a:gd name="T7" fmla="*/ 0 h 39"/>
                <a:gd name="T8" fmla="*/ 33 w 33"/>
                <a:gd name="T9" fmla="*/ 30 h 39"/>
              </a:gdLst>
              <a:ahLst/>
              <a:cxnLst>
                <a:cxn ang="0">
                  <a:pos x="T0" y="T1"/>
                </a:cxn>
                <a:cxn ang="0">
                  <a:pos x="T2" y="T3"/>
                </a:cxn>
                <a:cxn ang="0">
                  <a:pos x="T4" y="T5"/>
                </a:cxn>
                <a:cxn ang="0">
                  <a:pos x="T6" y="T7"/>
                </a:cxn>
                <a:cxn ang="0">
                  <a:pos x="T8" y="T9"/>
                </a:cxn>
              </a:cxnLst>
              <a:rect l="0" t="0" r="r" b="b"/>
              <a:pathLst>
                <a:path w="33" h="39">
                  <a:moveTo>
                    <a:pt x="33" y="30"/>
                  </a:moveTo>
                  <a:lnTo>
                    <a:pt x="14" y="39"/>
                  </a:lnTo>
                  <a:lnTo>
                    <a:pt x="0" y="9"/>
                  </a:lnTo>
                  <a:lnTo>
                    <a:pt x="19" y="0"/>
                  </a:lnTo>
                  <a:lnTo>
                    <a:pt x="33" y="3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6" name="Freeform 119"/>
            <p:cNvSpPr>
              <a:spLocks/>
            </p:cNvSpPr>
            <p:nvPr userDrawn="1"/>
          </p:nvSpPr>
          <p:spPr bwMode="gray">
            <a:xfrm>
              <a:off x="8707438" y="4056063"/>
              <a:ext cx="49213" cy="60325"/>
            </a:xfrm>
            <a:custGeom>
              <a:avLst/>
              <a:gdLst>
                <a:gd name="T0" fmla="*/ 31 w 31"/>
                <a:gd name="T1" fmla="*/ 29 h 38"/>
                <a:gd name="T2" fmla="*/ 13 w 31"/>
                <a:gd name="T3" fmla="*/ 38 h 38"/>
                <a:gd name="T4" fmla="*/ 0 w 31"/>
                <a:gd name="T5" fmla="*/ 9 h 38"/>
                <a:gd name="T6" fmla="*/ 18 w 31"/>
                <a:gd name="T7" fmla="*/ 0 h 38"/>
                <a:gd name="T8" fmla="*/ 31 w 31"/>
                <a:gd name="T9" fmla="*/ 29 h 38"/>
              </a:gdLst>
              <a:ahLst/>
              <a:cxnLst>
                <a:cxn ang="0">
                  <a:pos x="T0" y="T1"/>
                </a:cxn>
                <a:cxn ang="0">
                  <a:pos x="T2" y="T3"/>
                </a:cxn>
                <a:cxn ang="0">
                  <a:pos x="T4" y="T5"/>
                </a:cxn>
                <a:cxn ang="0">
                  <a:pos x="T6" y="T7"/>
                </a:cxn>
                <a:cxn ang="0">
                  <a:pos x="T8" y="T9"/>
                </a:cxn>
              </a:cxnLst>
              <a:rect l="0" t="0" r="r" b="b"/>
              <a:pathLst>
                <a:path w="31" h="38">
                  <a:moveTo>
                    <a:pt x="31" y="29"/>
                  </a:moveTo>
                  <a:lnTo>
                    <a:pt x="13" y="38"/>
                  </a:lnTo>
                  <a:lnTo>
                    <a:pt x="0" y="9"/>
                  </a:lnTo>
                  <a:lnTo>
                    <a:pt x="18" y="0"/>
                  </a:lnTo>
                  <a:lnTo>
                    <a:pt x="31"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7" name="Freeform 120"/>
            <p:cNvSpPr>
              <a:spLocks/>
            </p:cNvSpPr>
            <p:nvPr userDrawn="1"/>
          </p:nvSpPr>
          <p:spPr bwMode="gray">
            <a:xfrm>
              <a:off x="8766176" y="4027488"/>
              <a:ext cx="52388" cy="60325"/>
            </a:xfrm>
            <a:custGeom>
              <a:avLst/>
              <a:gdLst>
                <a:gd name="T0" fmla="*/ 33 w 33"/>
                <a:gd name="T1" fmla="*/ 28 h 38"/>
                <a:gd name="T2" fmla="*/ 14 w 33"/>
                <a:gd name="T3" fmla="*/ 38 h 38"/>
                <a:gd name="T4" fmla="*/ 0 w 33"/>
                <a:gd name="T5" fmla="*/ 9 h 38"/>
                <a:gd name="T6" fmla="*/ 18 w 33"/>
                <a:gd name="T7" fmla="*/ 0 h 38"/>
                <a:gd name="T8" fmla="*/ 33 w 33"/>
                <a:gd name="T9" fmla="*/ 28 h 38"/>
              </a:gdLst>
              <a:ahLst/>
              <a:cxnLst>
                <a:cxn ang="0">
                  <a:pos x="T0" y="T1"/>
                </a:cxn>
                <a:cxn ang="0">
                  <a:pos x="T2" y="T3"/>
                </a:cxn>
                <a:cxn ang="0">
                  <a:pos x="T4" y="T5"/>
                </a:cxn>
                <a:cxn ang="0">
                  <a:pos x="T6" y="T7"/>
                </a:cxn>
                <a:cxn ang="0">
                  <a:pos x="T8" y="T9"/>
                </a:cxn>
              </a:cxnLst>
              <a:rect l="0" t="0" r="r" b="b"/>
              <a:pathLst>
                <a:path w="33" h="38">
                  <a:moveTo>
                    <a:pt x="33" y="28"/>
                  </a:moveTo>
                  <a:lnTo>
                    <a:pt x="14" y="38"/>
                  </a:lnTo>
                  <a:lnTo>
                    <a:pt x="0" y="9"/>
                  </a:lnTo>
                  <a:lnTo>
                    <a:pt x="18"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8" name="Freeform 121"/>
            <p:cNvSpPr>
              <a:spLocks/>
            </p:cNvSpPr>
            <p:nvPr userDrawn="1"/>
          </p:nvSpPr>
          <p:spPr bwMode="gray">
            <a:xfrm>
              <a:off x="8826501" y="3998913"/>
              <a:ext cx="52388" cy="58738"/>
            </a:xfrm>
            <a:custGeom>
              <a:avLst/>
              <a:gdLst>
                <a:gd name="T0" fmla="*/ 33 w 33"/>
                <a:gd name="T1" fmla="*/ 28 h 37"/>
                <a:gd name="T2" fmla="*/ 13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9"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9" name="Freeform 122"/>
            <p:cNvSpPr>
              <a:spLocks/>
            </p:cNvSpPr>
            <p:nvPr userDrawn="1"/>
          </p:nvSpPr>
          <p:spPr bwMode="gray">
            <a:xfrm>
              <a:off x="8886826" y="3970338"/>
              <a:ext cx="50800" cy="58738"/>
            </a:xfrm>
            <a:custGeom>
              <a:avLst/>
              <a:gdLst>
                <a:gd name="T0" fmla="*/ 32 w 32"/>
                <a:gd name="T1" fmla="*/ 28 h 37"/>
                <a:gd name="T2" fmla="*/ 14 w 32"/>
                <a:gd name="T3" fmla="*/ 37 h 37"/>
                <a:gd name="T4" fmla="*/ 0 w 32"/>
                <a:gd name="T5" fmla="*/ 9 h 37"/>
                <a:gd name="T6" fmla="*/ 19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9"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0" name="Freeform 123"/>
            <p:cNvSpPr>
              <a:spLocks/>
            </p:cNvSpPr>
            <p:nvPr userDrawn="1"/>
          </p:nvSpPr>
          <p:spPr bwMode="gray">
            <a:xfrm>
              <a:off x="8947151" y="39417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1" name="Freeform 124"/>
            <p:cNvSpPr>
              <a:spLocks/>
            </p:cNvSpPr>
            <p:nvPr userDrawn="1"/>
          </p:nvSpPr>
          <p:spPr bwMode="gray">
            <a:xfrm>
              <a:off x="9005888" y="3913188"/>
              <a:ext cx="52388" cy="58738"/>
            </a:xfrm>
            <a:custGeom>
              <a:avLst/>
              <a:gdLst>
                <a:gd name="T0" fmla="*/ 33 w 33"/>
                <a:gd name="T1" fmla="*/ 28 h 37"/>
                <a:gd name="T2" fmla="*/ 14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2" name="Freeform 125"/>
            <p:cNvSpPr>
              <a:spLocks/>
            </p:cNvSpPr>
            <p:nvPr userDrawn="1"/>
          </p:nvSpPr>
          <p:spPr bwMode="gray">
            <a:xfrm>
              <a:off x="9067801" y="3883025"/>
              <a:ext cx="50800" cy="60325"/>
            </a:xfrm>
            <a:custGeom>
              <a:avLst/>
              <a:gdLst>
                <a:gd name="T0" fmla="*/ 32 w 32"/>
                <a:gd name="T1" fmla="*/ 29 h 38"/>
                <a:gd name="T2" fmla="*/ 14 w 32"/>
                <a:gd name="T3" fmla="*/ 38 h 38"/>
                <a:gd name="T4" fmla="*/ 0 w 32"/>
                <a:gd name="T5" fmla="*/ 9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9"/>
                  </a:lnTo>
                  <a:lnTo>
                    <a:pt x="18" y="0"/>
                  </a:lnTo>
                  <a:lnTo>
                    <a:pt x="32"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3" name="Freeform 126"/>
            <p:cNvSpPr>
              <a:spLocks/>
            </p:cNvSpPr>
            <p:nvPr userDrawn="1"/>
          </p:nvSpPr>
          <p:spPr bwMode="gray">
            <a:xfrm>
              <a:off x="9128126" y="3852863"/>
              <a:ext cx="50800" cy="60325"/>
            </a:xfrm>
            <a:custGeom>
              <a:avLst/>
              <a:gdLst>
                <a:gd name="T0" fmla="*/ 32 w 32"/>
                <a:gd name="T1" fmla="*/ 29 h 38"/>
                <a:gd name="T2" fmla="*/ 13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3" y="38"/>
                  </a:lnTo>
                  <a:lnTo>
                    <a:pt x="0" y="10"/>
                  </a:lnTo>
                  <a:lnTo>
                    <a:pt x="18" y="0"/>
                  </a:lnTo>
                  <a:lnTo>
                    <a:pt x="32"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4" name="Freeform 127"/>
            <p:cNvSpPr>
              <a:spLocks/>
            </p:cNvSpPr>
            <p:nvPr userDrawn="1"/>
          </p:nvSpPr>
          <p:spPr bwMode="gray">
            <a:xfrm>
              <a:off x="9186863" y="3824288"/>
              <a:ext cx="52388" cy="60325"/>
            </a:xfrm>
            <a:custGeom>
              <a:avLst/>
              <a:gdLst>
                <a:gd name="T0" fmla="*/ 33 w 33"/>
                <a:gd name="T1" fmla="*/ 29 h 38"/>
                <a:gd name="T2" fmla="*/ 14 w 33"/>
                <a:gd name="T3" fmla="*/ 38 h 38"/>
                <a:gd name="T4" fmla="*/ 0 w 33"/>
                <a:gd name="T5" fmla="*/ 9 h 38"/>
                <a:gd name="T6" fmla="*/ 20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4" y="38"/>
                  </a:lnTo>
                  <a:lnTo>
                    <a:pt x="0" y="9"/>
                  </a:lnTo>
                  <a:lnTo>
                    <a:pt x="20" y="0"/>
                  </a:lnTo>
                  <a:lnTo>
                    <a:pt x="33"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5" name="Freeform 128"/>
            <p:cNvSpPr>
              <a:spLocks/>
            </p:cNvSpPr>
            <p:nvPr userDrawn="1"/>
          </p:nvSpPr>
          <p:spPr bwMode="gray">
            <a:xfrm>
              <a:off x="9247188" y="3795713"/>
              <a:ext cx="52388" cy="60325"/>
            </a:xfrm>
            <a:custGeom>
              <a:avLst/>
              <a:gdLst>
                <a:gd name="T0" fmla="*/ 33 w 33"/>
                <a:gd name="T1" fmla="*/ 29 h 38"/>
                <a:gd name="T2" fmla="*/ 15 w 33"/>
                <a:gd name="T3" fmla="*/ 38 h 38"/>
                <a:gd name="T4" fmla="*/ 0 w 33"/>
                <a:gd name="T5" fmla="*/ 9 h 38"/>
                <a:gd name="T6" fmla="*/ 19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5" y="38"/>
                  </a:lnTo>
                  <a:lnTo>
                    <a:pt x="0" y="9"/>
                  </a:lnTo>
                  <a:lnTo>
                    <a:pt x="19" y="0"/>
                  </a:lnTo>
                  <a:lnTo>
                    <a:pt x="33"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6" name="Freeform 129"/>
            <p:cNvSpPr>
              <a:spLocks/>
            </p:cNvSpPr>
            <p:nvPr userDrawn="1"/>
          </p:nvSpPr>
          <p:spPr bwMode="gray">
            <a:xfrm>
              <a:off x="9307513" y="3767138"/>
              <a:ext cx="50800" cy="60325"/>
            </a:xfrm>
            <a:custGeom>
              <a:avLst/>
              <a:gdLst>
                <a:gd name="T0" fmla="*/ 32 w 32"/>
                <a:gd name="T1" fmla="*/ 28 h 38"/>
                <a:gd name="T2" fmla="*/ 14 w 32"/>
                <a:gd name="T3" fmla="*/ 38 h 38"/>
                <a:gd name="T4" fmla="*/ 0 w 32"/>
                <a:gd name="T5" fmla="*/ 9 h 38"/>
                <a:gd name="T6" fmla="*/ 19 w 32"/>
                <a:gd name="T7" fmla="*/ 0 h 38"/>
                <a:gd name="T8" fmla="*/ 32 w 32"/>
                <a:gd name="T9" fmla="*/ 28 h 38"/>
              </a:gdLst>
              <a:ahLst/>
              <a:cxnLst>
                <a:cxn ang="0">
                  <a:pos x="T0" y="T1"/>
                </a:cxn>
                <a:cxn ang="0">
                  <a:pos x="T2" y="T3"/>
                </a:cxn>
                <a:cxn ang="0">
                  <a:pos x="T4" y="T5"/>
                </a:cxn>
                <a:cxn ang="0">
                  <a:pos x="T6" y="T7"/>
                </a:cxn>
                <a:cxn ang="0">
                  <a:pos x="T8" y="T9"/>
                </a:cxn>
              </a:cxnLst>
              <a:rect l="0" t="0" r="r" b="b"/>
              <a:pathLst>
                <a:path w="32" h="38">
                  <a:moveTo>
                    <a:pt x="32" y="28"/>
                  </a:moveTo>
                  <a:lnTo>
                    <a:pt x="14" y="38"/>
                  </a:lnTo>
                  <a:lnTo>
                    <a:pt x="0" y="9"/>
                  </a:lnTo>
                  <a:lnTo>
                    <a:pt x="19"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7" name="Freeform 130"/>
            <p:cNvSpPr>
              <a:spLocks/>
            </p:cNvSpPr>
            <p:nvPr userDrawn="1"/>
          </p:nvSpPr>
          <p:spPr bwMode="gray">
            <a:xfrm>
              <a:off x="9367838" y="3738563"/>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8" name="Freeform 131"/>
            <p:cNvSpPr>
              <a:spLocks/>
            </p:cNvSpPr>
            <p:nvPr userDrawn="1"/>
          </p:nvSpPr>
          <p:spPr bwMode="gray">
            <a:xfrm>
              <a:off x="9426576" y="370998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9" name="Freeform 132"/>
            <p:cNvSpPr>
              <a:spLocks/>
            </p:cNvSpPr>
            <p:nvPr userDrawn="1"/>
          </p:nvSpPr>
          <p:spPr bwMode="gray">
            <a:xfrm>
              <a:off x="9488488" y="3681413"/>
              <a:ext cx="50800" cy="58738"/>
            </a:xfrm>
            <a:custGeom>
              <a:avLst/>
              <a:gdLst>
                <a:gd name="T0" fmla="*/ 32 w 32"/>
                <a:gd name="T1" fmla="*/ 28 h 37"/>
                <a:gd name="T2" fmla="*/ 14 w 32"/>
                <a:gd name="T3" fmla="*/ 37 h 37"/>
                <a:gd name="T4" fmla="*/ 0 w 32"/>
                <a:gd name="T5" fmla="*/ 8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8"/>
                  </a:lnTo>
                  <a:lnTo>
                    <a:pt x="18"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30" name="Freeform 133"/>
            <p:cNvSpPr>
              <a:spLocks/>
            </p:cNvSpPr>
            <p:nvPr userDrawn="1"/>
          </p:nvSpPr>
          <p:spPr bwMode="gray">
            <a:xfrm>
              <a:off x="9548813" y="3651250"/>
              <a:ext cx="52388" cy="58738"/>
            </a:xfrm>
            <a:custGeom>
              <a:avLst/>
              <a:gdLst>
                <a:gd name="T0" fmla="*/ 33 w 33"/>
                <a:gd name="T1" fmla="*/ 29 h 37"/>
                <a:gd name="T2" fmla="*/ 13 w 33"/>
                <a:gd name="T3" fmla="*/ 37 h 37"/>
                <a:gd name="T4" fmla="*/ 0 w 33"/>
                <a:gd name="T5" fmla="*/ 9 h 37"/>
                <a:gd name="T6" fmla="*/ 18 w 33"/>
                <a:gd name="T7" fmla="*/ 0 h 37"/>
                <a:gd name="T8" fmla="*/ 33 w 33"/>
                <a:gd name="T9" fmla="*/ 29 h 37"/>
              </a:gdLst>
              <a:ahLst/>
              <a:cxnLst>
                <a:cxn ang="0">
                  <a:pos x="T0" y="T1"/>
                </a:cxn>
                <a:cxn ang="0">
                  <a:pos x="T2" y="T3"/>
                </a:cxn>
                <a:cxn ang="0">
                  <a:pos x="T4" y="T5"/>
                </a:cxn>
                <a:cxn ang="0">
                  <a:pos x="T6" y="T7"/>
                </a:cxn>
                <a:cxn ang="0">
                  <a:pos x="T8" y="T9"/>
                </a:cxn>
              </a:cxnLst>
              <a:rect l="0" t="0" r="r" b="b"/>
              <a:pathLst>
                <a:path w="33" h="37">
                  <a:moveTo>
                    <a:pt x="33" y="29"/>
                  </a:moveTo>
                  <a:lnTo>
                    <a:pt x="13" y="37"/>
                  </a:lnTo>
                  <a:lnTo>
                    <a:pt x="0" y="9"/>
                  </a:lnTo>
                  <a:lnTo>
                    <a:pt x="18" y="0"/>
                  </a:lnTo>
                  <a:lnTo>
                    <a:pt x="33"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31" name="Freeform 134"/>
            <p:cNvSpPr>
              <a:spLocks/>
            </p:cNvSpPr>
            <p:nvPr userDrawn="1"/>
          </p:nvSpPr>
          <p:spPr bwMode="gray">
            <a:xfrm>
              <a:off x="9607551" y="3622675"/>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32" name="Freeform 135"/>
            <p:cNvSpPr>
              <a:spLocks/>
            </p:cNvSpPr>
            <p:nvPr userDrawn="1"/>
          </p:nvSpPr>
          <p:spPr bwMode="gray">
            <a:xfrm>
              <a:off x="9669463" y="3592513"/>
              <a:ext cx="50800" cy="60325"/>
            </a:xfrm>
            <a:custGeom>
              <a:avLst/>
              <a:gdLst>
                <a:gd name="T0" fmla="*/ 32 w 32"/>
                <a:gd name="T1" fmla="*/ 29 h 38"/>
                <a:gd name="T2" fmla="*/ 14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10"/>
                  </a:lnTo>
                  <a:lnTo>
                    <a:pt x="18" y="0"/>
                  </a:lnTo>
                  <a:lnTo>
                    <a:pt x="32"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33" name="Freeform 136"/>
            <p:cNvSpPr>
              <a:spLocks/>
            </p:cNvSpPr>
            <p:nvPr userDrawn="1"/>
          </p:nvSpPr>
          <p:spPr bwMode="gray">
            <a:xfrm>
              <a:off x="8372476" y="3711575"/>
              <a:ext cx="1233488" cy="590550"/>
            </a:xfrm>
            <a:custGeom>
              <a:avLst/>
              <a:gdLst>
                <a:gd name="T0" fmla="*/ 5 w 777"/>
                <a:gd name="T1" fmla="*/ 372 h 372"/>
                <a:gd name="T2" fmla="*/ 0 w 777"/>
                <a:gd name="T3" fmla="*/ 363 h 372"/>
                <a:gd name="T4" fmla="*/ 752 w 777"/>
                <a:gd name="T5" fmla="*/ 0 h 372"/>
                <a:gd name="T6" fmla="*/ 777 w 777"/>
                <a:gd name="T7" fmla="*/ 0 h 372"/>
                <a:gd name="T8" fmla="*/ 5 w 777"/>
                <a:gd name="T9" fmla="*/ 372 h 372"/>
              </a:gdLst>
              <a:ahLst/>
              <a:cxnLst>
                <a:cxn ang="0">
                  <a:pos x="T0" y="T1"/>
                </a:cxn>
                <a:cxn ang="0">
                  <a:pos x="T2" y="T3"/>
                </a:cxn>
                <a:cxn ang="0">
                  <a:pos x="T4" y="T5"/>
                </a:cxn>
                <a:cxn ang="0">
                  <a:pos x="T6" y="T7"/>
                </a:cxn>
                <a:cxn ang="0">
                  <a:pos x="T8" y="T9"/>
                </a:cxn>
              </a:cxnLst>
              <a:rect l="0" t="0" r="r" b="b"/>
              <a:pathLst>
                <a:path w="777" h="372">
                  <a:moveTo>
                    <a:pt x="5" y="372"/>
                  </a:moveTo>
                  <a:lnTo>
                    <a:pt x="0" y="363"/>
                  </a:lnTo>
                  <a:lnTo>
                    <a:pt x="752" y="0"/>
                  </a:lnTo>
                  <a:lnTo>
                    <a:pt x="777" y="0"/>
                  </a:lnTo>
                  <a:lnTo>
                    <a:pt x="5" y="372"/>
                  </a:lnTo>
                  <a:close/>
                </a:path>
              </a:pathLst>
            </a:custGeom>
            <a:solidFill>
              <a:srgbClr val="0086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34" name="Freeform 137"/>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35" name="Freeform 138"/>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36" name="Freeform 139"/>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37" name="Freeform 140"/>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38" name="Freeform 150"/>
            <p:cNvSpPr>
              <a:spLocks/>
            </p:cNvSpPr>
            <p:nvPr userDrawn="1"/>
          </p:nvSpPr>
          <p:spPr bwMode="gray">
            <a:xfrm>
              <a:off x="8634413" y="5446713"/>
              <a:ext cx="463550" cy="623888"/>
            </a:xfrm>
            <a:custGeom>
              <a:avLst/>
              <a:gdLst>
                <a:gd name="T0" fmla="*/ 201 w 257"/>
                <a:gd name="T1" fmla="*/ 3 h 348"/>
                <a:gd name="T2" fmla="*/ 171 w 257"/>
                <a:gd name="T3" fmla="*/ 43 h 348"/>
                <a:gd name="T4" fmla="*/ 245 w 257"/>
                <a:gd name="T5" fmla="*/ 322 h 348"/>
                <a:gd name="T6" fmla="*/ 257 w 257"/>
                <a:gd name="T7" fmla="*/ 329 h 348"/>
                <a:gd name="T8" fmla="*/ 109 w 257"/>
                <a:gd name="T9" fmla="*/ 318 h 348"/>
                <a:gd name="T10" fmla="*/ 47 w 257"/>
                <a:gd name="T11" fmla="*/ 87 h 348"/>
                <a:gd name="T12" fmla="*/ 201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1" y="3"/>
                  </a:moveTo>
                  <a:cubicBezTo>
                    <a:pt x="190" y="15"/>
                    <a:pt x="179" y="28"/>
                    <a:pt x="171" y="43"/>
                  </a:cubicBezTo>
                  <a:cubicBezTo>
                    <a:pt x="114" y="141"/>
                    <a:pt x="147" y="266"/>
                    <a:pt x="245" y="322"/>
                  </a:cubicBezTo>
                  <a:cubicBezTo>
                    <a:pt x="249" y="325"/>
                    <a:pt x="253" y="327"/>
                    <a:pt x="257" y="329"/>
                  </a:cubicBezTo>
                  <a:cubicBezTo>
                    <a:pt x="210" y="348"/>
                    <a:pt x="156" y="346"/>
                    <a:pt x="109" y="318"/>
                  </a:cubicBezTo>
                  <a:cubicBezTo>
                    <a:pt x="28" y="271"/>
                    <a:pt x="0" y="168"/>
                    <a:pt x="47" y="87"/>
                  </a:cubicBezTo>
                  <a:cubicBezTo>
                    <a:pt x="80" y="30"/>
                    <a:pt x="140" y="0"/>
                    <a:pt x="201" y="3"/>
                  </a:cubicBezTo>
                </a:path>
              </a:pathLst>
            </a:custGeom>
            <a:solidFill>
              <a:srgbClr val="00A8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39" name="Freeform 151"/>
            <p:cNvSpPr>
              <a:spLocks noEditPoints="1"/>
            </p:cNvSpPr>
            <p:nvPr userDrawn="1"/>
          </p:nvSpPr>
          <p:spPr bwMode="gray">
            <a:xfrm>
              <a:off x="8702676" y="5491163"/>
              <a:ext cx="561975" cy="528638"/>
            </a:xfrm>
            <a:custGeom>
              <a:avLst/>
              <a:gdLst>
                <a:gd name="T0" fmla="*/ 160 w 311"/>
                <a:gd name="T1" fmla="*/ 63 h 294"/>
                <a:gd name="T2" fmla="*/ 137 w 311"/>
                <a:gd name="T3" fmla="*/ 9 h 294"/>
                <a:gd name="T4" fmla="*/ 133 w 311"/>
                <a:gd name="T5" fmla="*/ 67 h 294"/>
                <a:gd name="T6" fmla="*/ 178 w 311"/>
                <a:gd name="T7" fmla="*/ 44 h 294"/>
                <a:gd name="T8" fmla="*/ 133 w 311"/>
                <a:gd name="T9" fmla="*/ 120 h 294"/>
                <a:gd name="T10" fmla="*/ 178 w 311"/>
                <a:gd name="T11" fmla="*/ 174 h 294"/>
                <a:gd name="T12" fmla="*/ 142 w 311"/>
                <a:gd name="T13" fmla="*/ 174 h 294"/>
                <a:gd name="T14" fmla="*/ 236 w 311"/>
                <a:gd name="T15" fmla="*/ 0 h 294"/>
                <a:gd name="T16" fmla="*/ 208 w 311"/>
                <a:gd name="T17" fmla="*/ 72 h 294"/>
                <a:gd name="T18" fmla="*/ 236 w 311"/>
                <a:gd name="T19" fmla="*/ 0 h 294"/>
                <a:gd name="T20" fmla="*/ 236 w 311"/>
                <a:gd name="T21" fmla="*/ 9 h 294"/>
                <a:gd name="T22" fmla="*/ 199 w 311"/>
                <a:gd name="T23" fmla="*/ 120 h 294"/>
                <a:gd name="T24" fmla="*/ 245 w 311"/>
                <a:gd name="T25" fmla="*/ 174 h 294"/>
                <a:gd name="T26" fmla="*/ 208 w 311"/>
                <a:gd name="T27" fmla="*/ 174 h 294"/>
                <a:gd name="T28" fmla="*/ 240 w 311"/>
                <a:gd name="T29" fmla="*/ 261 h 294"/>
                <a:gd name="T30" fmla="*/ 227 w 311"/>
                <a:gd name="T31" fmla="*/ 222 h 294"/>
                <a:gd name="T32" fmla="*/ 217 w 311"/>
                <a:gd name="T33" fmla="*/ 231 h 294"/>
                <a:gd name="T34" fmla="*/ 204 w 311"/>
                <a:gd name="T35" fmla="*/ 294 h 294"/>
                <a:gd name="T36" fmla="*/ 244 w 311"/>
                <a:gd name="T37" fmla="*/ 291 h 294"/>
                <a:gd name="T38" fmla="*/ 302 w 311"/>
                <a:gd name="T39" fmla="*/ 62 h 294"/>
                <a:gd name="T40" fmla="*/ 284 w 311"/>
                <a:gd name="T41" fmla="*/ 36 h 294"/>
                <a:gd name="T42" fmla="*/ 270 w 311"/>
                <a:gd name="T43" fmla="*/ 72 h 294"/>
                <a:gd name="T44" fmla="*/ 307 w 311"/>
                <a:gd name="T45" fmla="*/ 150 h 294"/>
                <a:gd name="T46" fmla="*/ 293 w 311"/>
                <a:gd name="T47" fmla="*/ 111 h 294"/>
                <a:gd name="T48" fmla="*/ 284 w 311"/>
                <a:gd name="T49" fmla="*/ 120 h 294"/>
                <a:gd name="T50" fmla="*/ 270 w 311"/>
                <a:gd name="T51" fmla="*/ 183 h 294"/>
                <a:gd name="T52" fmla="*/ 307 w 311"/>
                <a:gd name="T53" fmla="*/ 150 h 294"/>
                <a:gd name="T54" fmla="*/ 266 w 311"/>
                <a:gd name="T55" fmla="*/ 231 h 294"/>
                <a:gd name="T56" fmla="*/ 302 w 311"/>
                <a:gd name="T57" fmla="*/ 231 h 294"/>
                <a:gd name="T58" fmla="*/ 36 w 311"/>
                <a:gd name="T59" fmla="*/ 44 h 294"/>
                <a:gd name="T60" fmla="*/ 18 w 311"/>
                <a:gd name="T61" fmla="*/ 48 h 294"/>
                <a:gd name="T62" fmla="*/ 4 w 311"/>
                <a:gd name="T63" fmla="*/ 72 h 294"/>
                <a:gd name="T64" fmla="*/ 41 w 311"/>
                <a:gd name="T65" fmla="*/ 39 h 294"/>
                <a:gd name="T66" fmla="*/ 0 w 311"/>
                <a:gd name="T67" fmla="*/ 174 h 294"/>
                <a:gd name="T68" fmla="*/ 45 w 311"/>
                <a:gd name="T69" fmla="*/ 120 h 294"/>
                <a:gd name="T70" fmla="*/ 9 w 311"/>
                <a:gd name="T71" fmla="*/ 120 h 294"/>
                <a:gd name="T72" fmla="*/ 9 w 311"/>
                <a:gd name="T73" fmla="*/ 222 h 294"/>
                <a:gd name="T74" fmla="*/ 36 w 311"/>
                <a:gd name="T75" fmla="*/ 231 h 294"/>
                <a:gd name="T76" fmla="*/ 36 w 311"/>
                <a:gd name="T77" fmla="*/ 222 h 294"/>
                <a:gd name="T78" fmla="*/ 66 w 311"/>
                <a:gd name="T79" fmla="*/ 63 h 294"/>
                <a:gd name="T80" fmla="*/ 112 w 311"/>
                <a:gd name="T81" fmla="*/ 9 h 294"/>
                <a:gd name="T82" fmla="*/ 75 w 311"/>
                <a:gd name="T83" fmla="*/ 9 h 294"/>
                <a:gd name="T84" fmla="*/ 103 w 311"/>
                <a:gd name="T85" fmla="*/ 155 h 294"/>
                <a:gd name="T86" fmla="*/ 71 w 311"/>
                <a:gd name="T87" fmla="*/ 111 h 294"/>
                <a:gd name="T88" fmla="*/ 84 w 311"/>
                <a:gd name="T89" fmla="*/ 174 h 294"/>
                <a:gd name="T90" fmla="*/ 107 w 311"/>
                <a:gd name="T91" fmla="*/ 183 h 294"/>
                <a:gd name="T92" fmla="*/ 103 w 311"/>
                <a:gd name="T93" fmla="*/ 222 h 294"/>
                <a:gd name="T94" fmla="*/ 75 w 311"/>
                <a:gd name="T95" fmla="*/ 294 h 294"/>
                <a:gd name="T96" fmla="*/ 103 w 311"/>
                <a:gd name="T97" fmla="*/ 222 h 294"/>
                <a:gd name="T98" fmla="*/ 103 w 311"/>
                <a:gd name="T99" fmla="*/ 231 h 294"/>
                <a:gd name="T100" fmla="*/ 169 w 311"/>
                <a:gd name="T101" fmla="*/ 284 h 294"/>
                <a:gd name="T102" fmla="*/ 133 w 311"/>
                <a:gd name="T103" fmla="*/ 226 h 294"/>
                <a:gd name="T104" fmla="*/ 137 w 311"/>
                <a:gd name="T105" fmla="*/ 284 h 294"/>
                <a:gd name="T106" fmla="*/ 178 w 311"/>
                <a:gd name="T107" fmla="*/ 28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11" h="294">
                  <a:moveTo>
                    <a:pt x="174" y="39"/>
                  </a:moveTo>
                  <a:cubicBezTo>
                    <a:pt x="170" y="39"/>
                    <a:pt x="169" y="41"/>
                    <a:pt x="169" y="44"/>
                  </a:cubicBezTo>
                  <a:cubicBezTo>
                    <a:pt x="169" y="63"/>
                    <a:pt x="169" y="63"/>
                    <a:pt x="169" y="63"/>
                  </a:cubicBezTo>
                  <a:cubicBezTo>
                    <a:pt x="160" y="63"/>
                    <a:pt x="160" y="63"/>
                    <a:pt x="160" y="63"/>
                  </a:cubicBezTo>
                  <a:cubicBezTo>
                    <a:pt x="160" y="0"/>
                    <a:pt x="160" y="0"/>
                    <a:pt x="160" y="0"/>
                  </a:cubicBezTo>
                  <a:cubicBezTo>
                    <a:pt x="137" y="0"/>
                    <a:pt x="137" y="0"/>
                    <a:pt x="137" y="0"/>
                  </a:cubicBezTo>
                  <a:cubicBezTo>
                    <a:pt x="135" y="0"/>
                    <a:pt x="133" y="1"/>
                    <a:pt x="133" y="5"/>
                  </a:cubicBezTo>
                  <a:cubicBezTo>
                    <a:pt x="133" y="8"/>
                    <a:pt x="135" y="9"/>
                    <a:pt x="137" y="9"/>
                  </a:cubicBezTo>
                  <a:cubicBezTo>
                    <a:pt x="151" y="9"/>
                    <a:pt x="151" y="9"/>
                    <a:pt x="151" y="9"/>
                  </a:cubicBezTo>
                  <a:cubicBezTo>
                    <a:pt x="151" y="63"/>
                    <a:pt x="151" y="63"/>
                    <a:pt x="151" y="63"/>
                  </a:cubicBezTo>
                  <a:cubicBezTo>
                    <a:pt x="137" y="63"/>
                    <a:pt x="137" y="63"/>
                    <a:pt x="137" y="63"/>
                  </a:cubicBezTo>
                  <a:cubicBezTo>
                    <a:pt x="135" y="63"/>
                    <a:pt x="133" y="64"/>
                    <a:pt x="133" y="67"/>
                  </a:cubicBezTo>
                  <a:cubicBezTo>
                    <a:pt x="133" y="71"/>
                    <a:pt x="135" y="72"/>
                    <a:pt x="137" y="72"/>
                  </a:cubicBezTo>
                  <a:cubicBezTo>
                    <a:pt x="174" y="72"/>
                    <a:pt x="174" y="72"/>
                    <a:pt x="174" y="72"/>
                  </a:cubicBezTo>
                  <a:cubicBezTo>
                    <a:pt x="176" y="72"/>
                    <a:pt x="178" y="71"/>
                    <a:pt x="178" y="67"/>
                  </a:cubicBezTo>
                  <a:cubicBezTo>
                    <a:pt x="178" y="44"/>
                    <a:pt x="178" y="44"/>
                    <a:pt x="178" y="44"/>
                  </a:cubicBezTo>
                  <a:cubicBezTo>
                    <a:pt x="178" y="41"/>
                    <a:pt x="177" y="39"/>
                    <a:pt x="174" y="39"/>
                  </a:cubicBezTo>
                  <a:close/>
                  <a:moveTo>
                    <a:pt x="169" y="111"/>
                  </a:moveTo>
                  <a:cubicBezTo>
                    <a:pt x="142" y="111"/>
                    <a:pt x="142" y="111"/>
                    <a:pt x="142" y="111"/>
                  </a:cubicBezTo>
                  <a:cubicBezTo>
                    <a:pt x="137" y="111"/>
                    <a:pt x="133" y="115"/>
                    <a:pt x="133" y="120"/>
                  </a:cubicBezTo>
                  <a:cubicBezTo>
                    <a:pt x="133" y="174"/>
                    <a:pt x="133" y="174"/>
                    <a:pt x="133" y="174"/>
                  </a:cubicBezTo>
                  <a:cubicBezTo>
                    <a:pt x="133" y="179"/>
                    <a:pt x="137" y="183"/>
                    <a:pt x="142" y="183"/>
                  </a:cubicBezTo>
                  <a:cubicBezTo>
                    <a:pt x="169" y="183"/>
                    <a:pt x="169" y="183"/>
                    <a:pt x="169" y="183"/>
                  </a:cubicBezTo>
                  <a:cubicBezTo>
                    <a:pt x="174" y="183"/>
                    <a:pt x="178" y="179"/>
                    <a:pt x="178" y="174"/>
                  </a:cubicBezTo>
                  <a:cubicBezTo>
                    <a:pt x="178" y="120"/>
                    <a:pt x="178" y="120"/>
                    <a:pt x="178" y="120"/>
                  </a:cubicBezTo>
                  <a:cubicBezTo>
                    <a:pt x="178" y="115"/>
                    <a:pt x="174" y="111"/>
                    <a:pt x="169" y="111"/>
                  </a:cubicBezTo>
                  <a:close/>
                  <a:moveTo>
                    <a:pt x="169" y="174"/>
                  </a:moveTo>
                  <a:cubicBezTo>
                    <a:pt x="142" y="174"/>
                    <a:pt x="142" y="174"/>
                    <a:pt x="142" y="174"/>
                  </a:cubicBezTo>
                  <a:cubicBezTo>
                    <a:pt x="142" y="120"/>
                    <a:pt x="142" y="120"/>
                    <a:pt x="142" y="120"/>
                  </a:cubicBezTo>
                  <a:cubicBezTo>
                    <a:pt x="169" y="120"/>
                    <a:pt x="169" y="120"/>
                    <a:pt x="169" y="120"/>
                  </a:cubicBezTo>
                  <a:lnTo>
                    <a:pt x="169" y="174"/>
                  </a:lnTo>
                  <a:close/>
                  <a:moveTo>
                    <a:pt x="236" y="0"/>
                  </a:moveTo>
                  <a:cubicBezTo>
                    <a:pt x="208" y="0"/>
                    <a:pt x="208" y="0"/>
                    <a:pt x="208" y="0"/>
                  </a:cubicBezTo>
                  <a:cubicBezTo>
                    <a:pt x="203" y="0"/>
                    <a:pt x="199" y="4"/>
                    <a:pt x="199" y="9"/>
                  </a:cubicBezTo>
                  <a:cubicBezTo>
                    <a:pt x="199" y="63"/>
                    <a:pt x="199" y="63"/>
                    <a:pt x="199" y="63"/>
                  </a:cubicBezTo>
                  <a:cubicBezTo>
                    <a:pt x="199" y="68"/>
                    <a:pt x="203" y="72"/>
                    <a:pt x="208" y="72"/>
                  </a:cubicBezTo>
                  <a:cubicBezTo>
                    <a:pt x="236" y="72"/>
                    <a:pt x="236" y="72"/>
                    <a:pt x="236" y="72"/>
                  </a:cubicBezTo>
                  <a:cubicBezTo>
                    <a:pt x="241" y="72"/>
                    <a:pt x="245" y="68"/>
                    <a:pt x="245" y="63"/>
                  </a:cubicBezTo>
                  <a:cubicBezTo>
                    <a:pt x="245" y="9"/>
                    <a:pt x="245" y="9"/>
                    <a:pt x="245" y="9"/>
                  </a:cubicBezTo>
                  <a:cubicBezTo>
                    <a:pt x="245" y="4"/>
                    <a:pt x="241" y="0"/>
                    <a:pt x="236" y="0"/>
                  </a:cubicBezTo>
                  <a:close/>
                  <a:moveTo>
                    <a:pt x="236" y="63"/>
                  </a:moveTo>
                  <a:cubicBezTo>
                    <a:pt x="208" y="63"/>
                    <a:pt x="208" y="63"/>
                    <a:pt x="208" y="63"/>
                  </a:cubicBezTo>
                  <a:cubicBezTo>
                    <a:pt x="208" y="9"/>
                    <a:pt x="208" y="9"/>
                    <a:pt x="208" y="9"/>
                  </a:cubicBezTo>
                  <a:cubicBezTo>
                    <a:pt x="236" y="9"/>
                    <a:pt x="236" y="9"/>
                    <a:pt x="236" y="9"/>
                  </a:cubicBezTo>
                  <a:lnTo>
                    <a:pt x="236" y="63"/>
                  </a:lnTo>
                  <a:close/>
                  <a:moveTo>
                    <a:pt x="236" y="111"/>
                  </a:moveTo>
                  <a:cubicBezTo>
                    <a:pt x="208" y="111"/>
                    <a:pt x="208" y="111"/>
                    <a:pt x="208" y="111"/>
                  </a:cubicBezTo>
                  <a:cubicBezTo>
                    <a:pt x="203" y="111"/>
                    <a:pt x="199" y="115"/>
                    <a:pt x="199" y="120"/>
                  </a:cubicBezTo>
                  <a:cubicBezTo>
                    <a:pt x="199" y="174"/>
                    <a:pt x="199" y="174"/>
                    <a:pt x="199" y="174"/>
                  </a:cubicBezTo>
                  <a:cubicBezTo>
                    <a:pt x="199" y="179"/>
                    <a:pt x="203" y="183"/>
                    <a:pt x="208" y="183"/>
                  </a:cubicBezTo>
                  <a:cubicBezTo>
                    <a:pt x="236" y="183"/>
                    <a:pt x="236" y="183"/>
                    <a:pt x="236" y="183"/>
                  </a:cubicBezTo>
                  <a:cubicBezTo>
                    <a:pt x="241" y="183"/>
                    <a:pt x="245" y="179"/>
                    <a:pt x="245" y="174"/>
                  </a:cubicBezTo>
                  <a:cubicBezTo>
                    <a:pt x="245" y="120"/>
                    <a:pt x="245" y="120"/>
                    <a:pt x="245" y="120"/>
                  </a:cubicBezTo>
                  <a:cubicBezTo>
                    <a:pt x="245" y="115"/>
                    <a:pt x="241" y="111"/>
                    <a:pt x="236" y="111"/>
                  </a:cubicBezTo>
                  <a:close/>
                  <a:moveTo>
                    <a:pt x="236" y="174"/>
                  </a:moveTo>
                  <a:cubicBezTo>
                    <a:pt x="208" y="174"/>
                    <a:pt x="208" y="174"/>
                    <a:pt x="208" y="174"/>
                  </a:cubicBezTo>
                  <a:cubicBezTo>
                    <a:pt x="208" y="120"/>
                    <a:pt x="208" y="120"/>
                    <a:pt x="208" y="120"/>
                  </a:cubicBezTo>
                  <a:cubicBezTo>
                    <a:pt x="236" y="120"/>
                    <a:pt x="236" y="120"/>
                    <a:pt x="236" y="120"/>
                  </a:cubicBezTo>
                  <a:lnTo>
                    <a:pt x="236" y="174"/>
                  </a:lnTo>
                  <a:close/>
                  <a:moveTo>
                    <a:pt x="240" y="261"/>
                  </a:moveTo>
                  <a:cubicBezTo>
                    <a:pt x="237" y="261"/>
                    <a:pt x="236" y="263"/>
                    <a:pt x="236" y="266"/>
                  </a:cubicBezTo>
                  <a:cubicBezTo>
                    <a:pt x="235" y="284"/>
                    <a:pt x="235" y="284"/>
                    <a:pt x="235" y="284"/>
                  </a:cubicBezTo>
                  <a:cubicBezTo>
                    <a:pt x="227" y="284"/>
                    <a:pt x="227" y="284"/>
                    <a:pt x="227" y="284"/>
                  </a:cubicBezTo>
                  <a:cubicBezTo>
                    <a:pt x="227" y="222"/>
                    <a:pt x="227" y="222"/>
                    <a:pt x="227" y="222"/>
                  </a:cubicBezTo>
                  <a:cubicBezTo>
                    <a:pt x="204" y="222"/>
                    <a:pt x="204" y="222"/>
                    <a:pt x="204" y="222"/>
                  </a:cubicBezTo>
                  <a:cubicBezTo>
                    <a:pt x="201" y="222"/>
                    <a:pt x="199" y="223"/>
                    <a:pt x="199" y="226"/>
                  </a:cubicBezTo>
                  <a:cubicBezTo>
                    <a:pt x="199" y="230"/>
                    <a:pt x="201" y="231"/>
                    <a:pt x="204" y="231"/>
                  </a:cubicBezTo>
                  <a:cubicBezTo>
                    <a:pt x="217" y="231"/>
                    <a:pt x="217" y="231"/>
                    <a:pt x="217" y="231"/>
                  </a:cubicBezTo>
                  <a:cubicBezTo>
                    <a:pt x="217" y="284"/>
                    <a:pt x="217" y="284"/>
                    <a:pt x="217" y="284"/>
                  </a:cubicBezTo>
                  <a:cubicBezTo>
                    <a:pt x="204" y="284"/>
                    <a:pt x="204" y="284"/>
                    <a:pt x="204" y="284"/>
                  </a:cubicBezTo>
                  <a:cubicBezTo>
                    <a:pt x="201" y="284"/>
                    <a:pt x="199" y="286"/>
                    <a:pt x="199" y="289"/>
                  </a:cubicBezTo>
                  <a:cubicBezTo>
                    <a:pt x="199" y="292"/>
                    <a:pt x="201" y="294"/>
                    <a:pt x="204" y="294"/>
                  </a:cubicBezTo>
                  <a:cubicBezTo>
                    <a:pt x="240" y="294"/>
                    <a:pt x="240" y="294"/>
                    <a:pt x="240" y="294"/>
                  </a:cubicBezTo>
                  <a:cubicBezTo>
                    <a:pt x="240" y="294"/>
                    <a:pt x="240" y="294"/>
                    <a:pt x="240" y="294"/>
                  </a:cubicBezTo>
                  <a:cubicBezTo>
                    <a:pt x="242" y="294"/>
                    <a:pt x="244" y="293"/>
                    <a:pt x="244" y="291"/>
                  </a:cubicBezTo>
                  <a:cubicBezTo>
                    <a:pt x="244" y="291"/>
                    <a:pt x="244" y="291"/>
                    <a:pt x="244" y="291"/>
                  </a:cubicBezTo>
                  <a:cubicBezTo>
                    <a:pt x="245" y="290"/>
                    <a:pt x="245" y="290"/>
                    <a:pt x="245" y="289"/>
                  </a:cubicBezTo>
                  <a:cubicBezTo>
                    <a:pt x="245" y="266"/>
                    <a:pt x="245" y="266"/>
                    <a:pt x="245" y="266"/>
                  </a:cubicBezTo>
                  <a:cubicBezTo>
                    <a:pt x="245" y="263"/>
                    <a:pt x="243" y="261"/>
                    <a:pt x="240" y="261"/>
                  </a:cubicBezTo>
                  <a:close/>
                  <a:moveTo>
                    <a:pt x="302" y="62"/>
                  </a:moveTo>
                  <a:cubicBezTo>
                    <a:pt x="302" y="63"/>
                    <a:pt x="302" y="63"/>
                    <a:pt x="302" y="63"/>
                  </a:cubicBezTo>
                  <a:cubicBezTo>
                    <a:pt x="293" y="63"/>
                    <a:pt x="293" y="63"/>
                    <a:pt x="293" y="63"/>
                  </a:cubicBezTo>
                  <a:cubicBezTo>
                    <a:pt x="293" y="48"/>
                    <a:pt x="293" y="48"/>
                    <a:pt x="293" y="48"/>
                  </a:cubicBezTo>
                  <a:cubicBezTo>
                    <a:pt x="290" y="44"/>
                    <a:pt x="287" y="40"/>
                    <a:pt x="284" y="36"/>
                  </a:cubicBezTo>
                  <a:cubicBezTo>
                    <a:pt x="284" y="63"/>
                    <a:pt x="284" y="63"/>
                    <a:pt x="284" y="63"/>
                  </a:cubicBezTo>
                  <a:cubicBezTo>
                    <a:pt x="270" y="63"/>
                    <a:pt x="270" y="63"/>
                    <a:pt x="270" y="63"/>
                  </a:cubicBezTo>
                  <a:cubicBezTo>
                    <a:pt x="268" y="63"/>
                    <a:pt x="266" y="64"/>
                    <a:pt x="266" y="67"/>
                  </a:cubicBezTo>
                  <a:cubicBezTo>
                    <a:pt x="266" y="71"/>
                    <a:pt x="268" y="72"/>
                    <a:pt x="270" y="72"/>
                  </a:cubicBezTo>
                  <a:cubicBezTo>
                    <a:pt x="307" y="72"/>
                    <a:pt x="307" y="72"/>
                    <a:pt x="307" y="72"/>
                  </a:cubicBezTo>
                  <a:cubicBezTo>
                    <a:pt x="307" y="72"/>
                    <a:pt x="307" y="72"/>
                    <a:pt x="307" y="72"/>
                  </a:cubicBezTo>
                  <a:cubicBezTo>
                    <a:pt x="306" y="69"/>
                    <a:pt x="304" y="65"/>
                    <a:pt x="302" y="62"/>
                  </a:cubicBezTo>
                  <a:close/>
                  <a:moveTo>
                    <a:pt x="307" y="150"/>
                  </a:moveTo>
                  <a:cubicBezTo>
                    <a:pt x="303" y="150"/>
                    <a:pt x="302" y="152"/>
                    <a:pt x="302" y="155"/>
                  </a:cubicBezTo>
                  <a:cubicBezTo>
                    <a:pt x="302" y="174"/>
                    <a:pt x="302" y="174"/>
                    <a:pt x="302" y="174"/>
                  </a:cubicBezTo>
                  <a:cubicBezTo>
                    <a:pt x="293" y="174"/>
                    <a:pt x="293" y="174"/>
                    <a:pt x="293" y="174"/>
                  </a:cubicBezTo>
                  <a:cubicBezTo>
                    <a:pt x="293" y="111"/>
                    <a:pt x="293" y="111"/>
                    <a:pt x="293" y="111"/>
                  </a:cubicBezTo>
                  <a:cubicBezTo>
                    <a:pt x="270" y="111"/>
                    <a:pt x="270" y="111"/>
                    <a:pt x="270" y="111"/>
                  </a:cubicBezTo>
                  <a:cubicBezTo>
                    <a:pt x="268" y="111"/>
                    <a:pt x="266" y="112"/>
                    <a:pt x="266" y="116"/>
                  </a:cubicBezTo>
                  <a:cubicBezTo>
                    <a:pt x="266" y="119"/>
                    <a:pt x="268" y="120"/>
                    <a:pt x="270" y="120"/>
                  </a:cubicBezTo>
                  <a:cubicBezTo>
                    <a:pt x="284" y="120"/>
                    <a:pt x="284" y="120"/>
                    <a:pt x="284" y="120"/>
                  </a:cubicBezTo>
                  <a:cubicBezTo>
                    <a:pt x="284" y="174"/>
                    <a:pt x="284" y="174"/>
                    <a:pt x="284" y="174"/>
                  </a:cubicBezTo>
                  <a:cubicBezTo>
                    <a:pt x="270" y="174"/>
                    <a:pt x="270" y="174"/>
                    <a:pt x="270" y="174"/>
                  </a:cubicBezTo>
                  <a:cubicBezTo>
                    <a:pt x="268" y="174"/>
                    <a:pt x="266" y="175"/>
                    <a:pt x="266" y="178"/>
                  </a:cubicBezTo>
                  <a:cubicBezTo>
                    <a:pt x="266" y="182"/>
                    <a:pt x="268" y="183"/>
                    <a:pt x="270" y="183"/>
                  </a:cubicBezTo>
                  <a:cubicBezTo>
                    <a:pt x="307" y="183"/>
                    <a:pt x="307" y="183"/>
                    <a:pt x="307" y="183"/>
                  </a:cubicBezTo>
                  <a:cubicBezTo>
                    <a:pt x="309" y="183"/>
                    <a:pt x="311" y="182"/>
                    <a:pt x="311" y="178"/>
                  </a:cubicBezTo>
                  <a:cubicBezTo>
                    <a:pt x="311" y="155"/>
                    <a:pt x="311" y="155"/>
                    <a:pt x="311" y="155"/>
                  </a:cubicBezTo>
                  <a:cubicBezTo>
                    <a:pt x="311" y="152"/>
                    <a:pt x="310" y="150"/>
                    <a:pt x="307" y="150"/>
                  </a:cubicBezTo>
                  <a:close/>
                  <a:moveTo>
                    <a:pt x="307" y="223"/>
                  </a:moveTo>
                  <a:cubicBezTo>
                    <a:pt x="305" y="222"/>
                    <a:pt x="304" y="222"/>
                    <a:pt x="302" y="222"/>
                  </a:cubicBezTo>
                  <a:cubicBezTo>
                    <a:pt x="275" y="222"/>
                    <a:pt x="275" y="222"/>
                    <a:pt x="275" y="222"/>
                  </a:cubicBezTo>
                  <a:cubicBezTo>
                    <a:pt x="270" y="222"/>
                    <a:pt x="266" y="226"/>
                    <a:pt x="266" y="231"/>
                  </a:cubicBezTo>
                  <a:cubicBezTo>
                    <a:pt x="266" y="276"/>
                    <a:pt x="266" y="276"/>
                    <a:pt x="266" y="276"/>
                  </a:cubicBezTo>
                  <a:cubicBezTo>
                    <a:pt x="269" y="273"/>
                    <a:pt x="272" y="270"/>
                    <a:pt x="275" y="267"/>
                  </a:cubicBezTo>
                  <a:cubicBezTo>
                    <a:pt x="275" y="231"/>
                    <a:pt x="275" y="231"/>
                    <a:pt x="275" y="231"/>
                  </a:cubicBezTo>
                  <a:cubicBezTo>
                    <a:pt x="302" y="231"/>
                    <a:pt x="302" y="231"/>
                    <a:pt x="302" y="231"/>
                  </a:cubicBezTo>
                  <a:cubicBezTo>
                    <a:pt x="302" y="232"/>
                    <a:pt x="302" y="232"/>
                    <a:pt x="302" y="232"/>
                  </a:cubicBezTo>
                  <a:cubicBezTo>
                    <a:pt x="304" y="229"/>
                    <a:pt x="305" y="226"/>
                    <a:pt x="307" y="223"/>
                  </a:cubicBezTo>
                  <a:close/>
                  <a:moveTo>
                    <a:pt x="41" y="39"/>
                  </a:moveTo>
                  <a:cubicBezTo>
                    <a:pt x="37" y="39"/>
                    <a:pt x="36" y="41"/>
                    <a:pt x="36" y="44"/>
                  </a:cubicBezTo>
                  <a:cubicBezTo>
                    <a:pt x="36" y="63"/>
                    <a:pt x="36" y="63"/>
                    <a:pt x="36" y="63"/>
                  </a:cubicBezTo>
                  <a:cubicBezTo>
                    <a:pt x="27" y="63"/>
                    <a:pt x="27" y="63"/>
                    <a:pt x="27" y="63"/>
                  </a:cubicBezTo>
                  <a:cubicBezTo>
                    <a:pt x="27" y="37"/>
                    <a:pt x="27" y="37"/>
                    <a:pt x="27" y="37"/>
                  </a:cubicBezTo>
                  <a:cubicBezTo>
                    <a:pt x="24" y="40"/>
                    <a:pt x="21" y="44"/>
                    <a:pt x="18" y="48"/>
                  </a:cubicBezTo>
                  <a:cubicBezTo>
                    <a:pt x="18" y="63"/>
                    <a:pt x="18" y="63"/>
                    <a:pt x="18" y="63"/>
                  </a:cubicBezTo>
                  <a:cubicBezTo>
                    <a:pt x="9" y="63"/>
                    <a:pt x="9" y="63"/>
                    <a:pt x="9" y="63"/>
                  </a:cubicBezTo>
                  <a:cubicBezTo>
                    <a:pt x="7" y="66"/>
                    <a:pt x="5" y="69"/>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9" y="270"/>
                    <a:pt x="42" y="273"/>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6"/>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55"/>
                    <a:pt x="112" y="155"/>
                    <a:pt x="112" y="155"/>
                  </a:cubicBezTo>
                  <a:cubicBezTo>
                    <a:pt x="112" y="152"/>
                    <a:pt x="111" y="150"/>
                    <a:pt x="107" y="150"/>
                  </a:cubicBezTo>
                  <a:close/>
                  <a:moveTo>
                    <a:pt x="103" y="222"/>
                  </a:moveTo>
                  <a:cubicBezTo>
                    <a:pt x="75" y="222"/>
                    <a:pt x="75" y="222"/>
                    <a:pt x="75" y="222"/>
                  </a:cubicBezTo>
                  <a:cubicBezTo>
                    <a:pt x="70" y="222"/>
                    <a:pt x="66" y="226"/>
                    <a:pt x="66" y="231"/>
                  </a:cubicBezTo>
                  <a:cubicBezTo>
                    <a:pt x="66" y="284"/>
                    <a:pt x="66" y="284"/>
                    <a:pt x="66" y="284"/>
                  </a:cubicBezTo>
                  <a:cubicBezTo>
                    <a:pt x="66" y="290"/>
                    <a:pt x="70" y="294"/>
                    <a:pt x="75" y="294"/>
                  </a:cubicBezTo>
                  <a:cubicBezTo>
                    <a:pt x="103" y="294"/>
                    <a:pt x="103" y="294"/>
                    <a:pt x="103" y="294"/>
                  </a:cubicBezTo>
                  <a:cubicBezTo>
                    <a:pt x="108" y="294"/>
                    <a:pt x="112" y="290"/>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74" y="261"/>
                  </a:moveTo>
                  <a:cubicBezTo>
                    <a:pt x="170" y="261"/>
                    <a:pt x="169" y="263"/>
                    <a:pt x="169" y="266"/>
                  </a:cubicBezTo>
                  <a:cubicBezTo>
                    <a:pt x="169" y="284"/>
                    <a:pt x="169" y="284"/>
                    <a:pt x="169" y="284"/>
                  </a:cubicBezTo>
                  <a:cubicBezTo>
                    <a:pt x="160" y="284"/>
                    <a:pt x="160" y="284"/>
                    <a:pt x="160" y="284"/>
                  </a:cubicBezTo>
                  <a:cubicBezTo>
                    <a:pt x="160" y="222"/>
                    <a:pt x="160" y="222"/>
                    <a:pt x="160" y="222"/>
                  </a:cubicBezTo>
                  <a:cubicBezTo>
                    <a:pt x="137" y="222"/>
                    <a:pt x="137" y="222"/>
                    <a:pt x="137" y="222"/>
                  </a:cubicBezTo>
                  <a:cubicBezTo>
                    <a:pt x="135" y="222"/>
                    <a:pt x="133" y="223"/>
                    <a:pt x="133" y="226"/>
                  </a:cubicBezTo>
                  <a:cubicBezTo>
                    <a:pt x="133" y="230"/>
                    <a:pt x="135" y="231"/>
                    <a:pt x="137" y="231"/>
                  </a:cubicBezTo>
                  <a:cubicBezTo>
                    <a:pt x="151" y="231"/>
                    <a:pt x="151" y="231"/>
                    <a:pt x="151" y="231"/>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66"/>
                    <a:pt x="178" y="266"/>
                    <a:pt x="178" y="266"/>
                  </a:cubicBezTo>
                  <a:cubicBezTo>
                    <a:pt x="178" y="263"/>
                    <a:pt x="177" y="261"/>
                    <a:pt x="174" y="261"/>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40" name="Freeform 152"/>
            <p:cNvSpPr>
              <a:spLocks noEditPoints="1"/>
            </p:cNvSpPr>
            <p:nvPr userDrawn="1"/>
          </p:nvSpPr>
          <p:spPr bwMode="gray">
            <a:xfrm>
              <a:off x="8702676" y="5491163"/>
              <a:ext cx="322263" cy="528638"/>
            </a:xfrm>
            <a:custGeom>
              <a:avLst/>
              <a:gdLst>
                <a:gd name="T0" fmla="*/ 133 w 178"/>
                <a:gd name="T1" fmla="*/ 5 h 294"/>
                <a:gd name="T2" fmla="*/ 138 w 178"/>
                <a:gd name="T3" fmla="*/ 9 h 294"/>
                <a:gd name="T4" fmla="*/ 137 w 178"/>
                <a:gd name="T5" fmla="*/ 0 h 294"/>
                <a:gd name="T6" fmla="*/ 36 w 178"/>
                <a:gd name="T7" fmla="*/ 44 h 294"/>
                <a:gd name="T8" fmla="*/ 27 w 178"/>
                <a:gd name="T9" fmla="*/ 63 h 294"/>
                <a:gd name="T10" fmla="*/ 22 w 178"/>
                <a:gd name="T11" fmla="*/ 43 h 294"/>
                <a:gd name="T12" fmla="*/ 18 w 178"/>
                <a:gd name="T13" fmla="*/ 48 h 294"/>
                <a:gd name="T14" fmla="*/ 9 w 178"/>
                <a:gd name="T15" fmla="*/ 63 h 294"/>
                <a:gd name="T16" fmla="*/ 4 w 178"/>
                <a:gd name="T17" fmla="*/ 72 h 294"/>
                <a:gd name="T18" fmla="*/ 4 w 178"/>
                <a:gd name="T19" fmla="*/ 72 h 294"/>
                <a:gd name="T20" fmla="*/ 45 w 178"/>
                <a:gd name="T21" fmla="*/ 67 h 294"/>
                <a:gd name="T22" fmla="*/ 41 w 178"/>
                <a:gd name="T23" fmla="*/ 39 h 294"/>
                <a:gd name="T24" fmla="*/ 9 w 178"/>
                <a:gd name="T25" fmla="*/ 111 h 294"/>
                <a:gd name="T26" fmla="*/ 0 w 178"/>
                <a:gd name="T27" fmla="*/ 174 h 294"/>
                <a:gd name="T28" fmla="*/ 36 w 178"/>
                <a:gd name="T29" fmla="*/ 183 h 294"/>
                <a:gd name="T30" fmla="*/ 45 w 178"/>
                <a:gd name="T31" fmla="*/ 120 h 294"/>
                <a:gd name="T32" fmla="*/ 36 w 178"/>
                <a:gd name="T33" fmla="*/ 174 h 294"/>
                <a:gd name="T34" fmla="*/ 9 w 178"/>
                <a:gd name="T35" fmla="*/ 120 h 294"/>
                <a:gd name="T36" fmla="*/ 36 w 178"/>
                <a:gd name="T37" fmla="*/ 174 h 294"/>
                <a:gd name="T38" fmla="*/ 9 w 178"/>
                <a:gd name="T39" fmla="*/ 222 h 294"/>
                <a:gd name="T40" fmla="*/ 4 w 178"/>
                <a:gd name="T41" fmla="*/ 223 h 294"/>
                <a:gd name="T42" fmla="*/ 9 w 178"/>
                <a:gd name="T43" fmla="*/ 231 h 294"/>
                <a:gd name="T44" fmla="*/ 36 w 178"/>
                <a:gd name="T45" fmla="*/ 267 h 294"/>
                <a:gd name="T46" fmla="*/ 45 w 178"/>
                <a:gd name="T47" fmla="*/ 275 h 294"/>
                <a:gd name="T48" fmla="*/ 36 w 178"/>
                <a:gd name="T49" fmla="*/ 222 h 294"/>
                <a:gd name="T50" fmla="*/ 75 w 178"/>
                <a:gd name="T51" fmla="*/ 0 h 294"/>
                <a:gd name="T52" fmla="*/ 66 w 178"/>
                <a:gd name="T53" fmla="*/ 63 h 294"/>
                <a:gd name="T54" fmla="*/ 103 w 178"/>
                <a:gd name="T55" fmla="*/ 72 h 294"/>
                <a:gd name="T56" fmla="*/ 112 w 178"/>
                <a:gd name="T57" fmla="*/ 9 h 294"/>
                <a:gd name="T58" fmla="*/ 103 w 178"/>
                <a:gd name="T59" fmla="*/ 63 h 294"/>
                <a:gd name="T60" fmla="*/ 75 w 178"/>
                <a:gd name="T61" fmla="*/ 9 h 294"/>
                <a:gd name="T62" fmla="*/ 103 w 178"/>
                <a:gd name="T63" fmla="*/ 63 h 294"/>
                <a:gd name="T64" fmla="*/ 107 w 178"/>
                <a:gd name="T65" fmla="*/ 150 h 294"/>
                <a:gd name="T66" fmla="*/ 103 w 178"/>
                <a:gd name="T67" fmla="*/ 174 h 294"/>
                <a:gd name="T68" fmla="*/ 94 w 178"/>
                <a:gd name="T69" fmla="*/ 111 h 294"/>
                <a:gd name="T70" fmla="*/ 66 w 178"/>
                <a:gd name="T71" fmla="*/ 115 h 294"/>
                <a:gd name="T72" fmla="*/ 84 w 178"/>
                <a:gd name="T73" fmla="*/ 120 h 294"/>
                <a:gd name="T74" fmla="*/ 71 w 178"/>
                <a:gd name="T75" fmla="*/ 174 h 294"/>
                <a:gd name="T76" fmla="*/ 71 w 178"/>
                <a:gd name="T77" fmla="*/ 183 h 294"/>
                <a:gd name="T78" fmla="*/ 112 w 178"/>
                <a:gd name="T79" fmla="*/ 178 h 294"/>
                <a:gd name="T80" fmla="*/ 107 w 178"/>
                <a:gd name="T81" fmla="*/ 150 h 294"/>
                <a:gd name="T82" fmla="*/ 75 w 178"/>
                <a:gd name="T83" fmla="*/ 222 h 294"/>
                <a:gd name="T84" fmla="*/ 66 w 178"/>
                <a:gd name="T85" fmla="*/ 284 h 294"/>
                <a:gd name="T86" fmla="*/ 103 w 178"/>
                <a:gd name="T87" fmla="*/ 294 h 294"/>
                <a:gd name="T88" fmla="*/ 112 w 178"/>
                <a:gd name="T89" fmla="*/ 231 h 294"/>
                <a:gd name="T90" fmla="*/ 103 w 178"/>
                <a:gd name="T91" fmla="*/ 284 h 294"/>
                <a:gd name="T92" fmla="*/ 75 w 178"/>
                <a:gd name="T93" fmla="*/ 231 h 294"/>
                <a:gd name="T94" fmla="*/ 103 w 178"/>
                <a:gd name="T95" fmla="*/ 284 h 294"/>
                <a:gd name="T96" fmla="*/ 133 w 178"/>
                <a:gd name="T97" fmla="*/ 226 h 294"/>
                <a:gd name="T98" fmla="*/ 138 w 178"/>
                <a:gd name="T99" fmla="*/ 231 h 294"/>
                <a:gd name="T100" fmla="*/ 169 w 178"/>
                <a:gd name="T101" fmla="*/ 269 h 294"/>
                <a:gd name="T102" fmla="*/ 160 w 178"/>
                <a:gd name="T103" fmla="*/ 284 h 294"/>
                <a:gd name="T104" fmla="*/ 151 w 178"/>
                <a:gd name="T105" fmla="*/ 249 h 294"/>
                <a:gd name="T106" fmla="*/ 137 w 178"/>
                <a:gd name="T107" fmla="*/ 284 h 294"/>
                <a:gd name="T108" fmla="*/ 137 w 178"/>
                <a:gd name="T109" fmla="*/ 294 h 294"/>
                <a:gd name="T110" fmla="*/ 178 w 178"/>
                <a:gd name="T111" fmla="*/ 289 h 294"/>
                <a:gd name="T112" fmla="*/ 169 w 178"/>
                <a:gd name="T113" fmla="*/ 26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8" h="294">
                  <a:moveTo>
                    <a:pt x="137" y="0"/>
                  </a:moveTo>
                  <a:cubicBezTo>
                    <a:pt x="135" y="0"/>
                    <a:pt x="133" y="1"/>
                    <a:pt x="133" y="5"/>
                  </a:cubicBezTo>
                  <a:cubicBezTo>
                    <a:pt x="133" y="8"/>
                    <a:pt x="135" y="9"/>
                    <a:pt x="137" y="9"/>
                  </a:cubicBezTo>
                  <a:cubicBezTo>
                    <a:pt x="138" y="9"/>
                    <a:pt x="138" y="9"/>
                    <a:pt x="138" y="9"/>
                  </a:cubicBezTo>
                  <a:cubicBezTo>
                    <a:pt x="140" y="6"/>
                    <a:pt x="142" y="3"/>
                    <a:pt x="144" y="0"/>
                  </a:cubicBezTo>
                  <a:lnTo>
                    <a:pt x="137" y="0"/>
                  </a:lnTo>
                  <a:close/>
                  <a:moveTo>
                    <a:pt x="41" y="39"/>
                  </a:moveTo>
                  <a:cubicBezTo>
                    <a:pt x="37" y="39"/>
                    <a:pt x="36" y="41"/>
                    <a:pt x="36" y="44"/>
                  </a:cubicBezTo>
                  <a:cubicBezTo>
                    <a:pt x="36" y="63"/>
                    <a:pt x="36" y="63"/>
                    <a:pt x="36" y="63"/>
                  </a:cubicBezTo>
                  <a:cubicBezTo>
                    <a:pt x="27" y="63"/>
                    <a:pt x="27" y="63"/>
                    <a:pt x="27" y="63"/>
                  </a:cubicBezTo>
                  <a:cubicBezTo>
                    <a:pt x="27" y="36"/>
                    <a:pt x="27" y="36"/>
                    <a:pt x="27" y="36"/>
                  </a:cubicBezTo>
                  <a:cubicBezTo>
                    <a:pt x="25" y="38"/>
                    <a:pt x="24" y="40"/>
                    <a:pt x="22" y="43"/>
                  </a:cubicBezTo>
                  <a:cubicBezTo>
                    <a:pt x="22" y="43"/>
                    <a:pt x="21" y="43"/>
                    <a:pt x="21" y="44"/>
                  </a:cubicBezTo>
                  <a:cubicBezTo>
                    <a:pt x="20" y="45"/>
                    <a:pt x="19" y="47"/>
                    <a:pt x="18" y="48"/>
                  </a:cubicBezTo>
                  <a:cubicBezTo>
                    <a:pt x="18" y="63"/>
                    <a:pt x="18" y="63"/>
                    <a:pt x="18" y="63"/>
                  </a:cubicBezTo>
                  <a:cubicBezTo>
                    <a:pt x="9" y="63"/>
                    <a:pt x="9" y="63"/>
                    <a:pt x="9" y="63"/>
                  </a:cubicBezTo>
                  <a:cubicBezTo>
                    <a:pt x="8" y="63"/>
                    <a:pt x="8" y="63"/>
                    <a:pt x="8" y="63"/>
                  </a:cubicBezTo>
                  <a:cubicBezTo>
                    <a:pt x="7" y="66"/>
                    <a:pt x="5" y="69"/>
                    <a:pt x="4" y="72"/>
                  </a:cubicBezTo>
                  <a:cubicBezTo>
                    <a:pt x="4" y="72"/>
                    <a:pt x="4" y="72"/>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4" y="223"/>
                    <a:pt x="4" y="223"/>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8" y="269"/>
                    <a:pt x="40" y="271"/>
                    <a:pt x="42" y="273"/>
                  </a:cubicBezTo>
                  <a:cubicBezTo>
                    <a:pt x="43" y="274"/>
                    <a:pt x="44" y="274"/>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7" y="150"/>
                    <a:pt x="107" y="150"/>
                    <a:pt x="107" y="150"/>
                  </a:cubicBez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5"/>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72"/>
                    <a:pt x="112" y="172"/>
                    <a:pt x="112" y="172"/>
                  </a:cubicBezTo>
                  <a:cubicBezTo>
                    <a:pt x="110" y="165"/>
                    <a:pt x="108" y="158"/>
                    <a:pt x="107" y="150"/>
                  </a:cubicBezTo>
                  <a:close/>
                  <a:moveTo>
                    <a:pt x="103" y="222"/>
                  </a:moveTo>
                  <a:cubicBezTo>
                    <a:pt x="75" y="222"/>
                    <a:pt x="75" y="222"/>
                    <a:pt x="75" y="222"/>
                  </a:cubicBezTo>
                  <a:cubicBezTo>
                    <a:pt x="70" y="222"/>
                    <a:pt x="66" y="226"/>
                    <a:pt x="66" y="231"/>
                  </a:cubicBezTo>
                  <a:cubicBezTo>
                    <a:pt x="66" y="284"/>
                    <a:pt x="66" y="284"/>
                    <a:pt x="66" y="284"/>
                  </a:cubicBezTo>
                  <a:cubicBezTo>
                    <a:pt x="66" y="289"/>
                    <a:pt x="70" y="294"/>
                    <a:pt x="75" y="294"/>
                  </a:cubicBezTo>
                  <a:cubicBezTo>
                    <a:pt x="103" y="294"/>
                    <a:pt x="103" y="294"/>
                    <a:pt x="103" y="294"/>
                  </a:cubicBezTo>
                  <a:cubicBezTo>
                    <a:pt x="108" y="294"/>
                    <a:pt x="112" y="289"/>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33" y="224"/>
                  </a:moveTo>
                  <a:cubicBezTo>
                    <a:pt x="133" y="224"/>
                    <a:pt x="133" y="225"/>
                    <a:pt x="133" y="226"/>
                  </a:cubicBezTo>
                  <a:cubicBezTo>
                    <a:pt x="133" y="230"/>
                    <a:pt x="135" y="231"/>
                    <a:pt x="137" y="231"/>
                  </a:cubicBezTo>
                  <a:cubicBezTo>
                    <a:pt x="138" y="231"/>
                    <a:pt x="138" y="231"/>
                    <a:pt x="138" y="231"/>
                  </a:cubicBezTo>
                  <a:cubicBezTo>
                    <a:pt x="136" y="229"/>
                    <a:pt x="135" y="226"/>
                    <a:pt x="133" y="224"/>
                  </a:cubicBezTo>
                  <a:close/>
                  <a:moveTo>
                    <a:pt x="169" y="269"/>
                  </a:moveTo>
                  <a:cubicBezTo>
                    <a:pt x="169" y="284"/>
                    <a:pt x="169" y="284"/>
                    <a:pt x="169" y="284"/>
                  </a:cubicBezTo>
                  <a:cubicBezTo>
                    <a:pt x="160" y="284"/>
                    <a:pt x="160" y="284"/>
                    <a:pt x="160" y="284"/>
                  </a:cubicBezTo>
                  <a:cubicBezTo>
                    <a:pt x="160" y="260"/>
                    <a:pt x="160" y="260"/>
                    <a:pt x="160" y="260"/>
                  </a:cubicBezTo>
                  <a:cubicBezTo>
                    <a:pt x="157" y="256"/>
                    <a:pt x="154" y="253"/>
                    <a:pt x="151" y="249"/>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77"/>
                    <a:pt x="178" y="277"/>
                    <a:pt x="178" y="277"/>
                  </a:cubicBezTo>
                  <a:cubicBezTo>
                    <a:pt x="175" y="274"/>
                    <a:pt x="172" y="272"/>
                    <a:pt x="169" y="269"/>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41" name="Freeform 153"/>
            <p:cNvSpPr>
              <a:spLocks/>
            </p:cNvSpPr>
            <p:nvPr userDrawn="1"/>
          </p:nvSpPr>
          <p:spPr bwMode="gray">
            <a:xfrm>
              <a:off x="11164888" y="5548313"/>
              <a:ext cx="73025" cy="74613"/>
            </a:xfrm>
            <a:custGeom>
              <a:avLst/>
              <a:gdLst>
                <a:gd name="T0" fmla="*/ 40 w 41"/>
                <a:gd name="T1" fmla="*/ 23 h 41"/>
                <a:gd name="T2" fmla="*/ 19 w 41"/>
                <a:gd name="T3" fmla="*/ 40 h 41"/>
                <a:gd name="T4" fmla="*/ 2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9" y="40"/>
                  </a:cubicBezTo>
                  <a:cubicBezTo>
                    <a:pt x="8" y="39"/>
                    <a:pt x="0" y="29"/>
                    <a:pt x="2" y="18"/>
                  </a:cubicBezTo>
                  <a:cubicBezTo>
                    <a:pt x="3" y="8"/>
                    <a:pt x="12" y="0"/>
                    <a:pt x="23" y="1"/>
                  </a:cubicBezTo>
                  <a:cubicBezTo>
                    <a:pt x="34"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42" name="Freeform 154"/>
            <p:cNvSpPr>
              <a:spLocks/>
            </p:cNvSpPr>
            <p:nvPr userDrawn="1"/>
          </p:nvSpPr>
          <p:spPr bwMode="gray">
            <a:xfrm>
              <a:off x="11156951" y="5618163"/>
              <a:ext cx="74613" cy="73025"/>
            </a:xfrm>
            <a:custGeom>
              <a:avLst/>
              <a:gdLst>
                <a:gd name="T0" fmla="*/ 40 w 41"/>
                <a:gd name="T1" fmla="*/ 22 h 40"/>
                <a:gd name="T2" fmla="*/ 19 w 41"/>
                <a:gd name="T3" fmla="*/ 39 h 40"/>
                <a:gd name="T4" fmla="*/ 1 w 41"/>
                <a:gd name="T5" fmla="*/ 18 h 40"/>
                <a:gd name="T6" fmla="*/ 23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9" y="33"/>
                    <a:pt x="29" y="40"/>
                    <a:pt x="19" y="39"/>
                  </a:cubicBezTo>
                  <a:cubicBezTo>
                    <a:pt x="8" y="38"/>
                    <a:pt x="0" y="29"/>
                    <a:pt x="1" y="18"/>
                  </a:cubicBezTo>
                  <a:cubicBezTo>
                    <a:pt x="3" y="7"/>
                    <a:pt x="12" y="0"/>
                    <a:pt x="23"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43" name="Freeform 155"/>
            <p:cNvSpPr>
              <a:spLocks/>
            </p:cNvSpPr>
            <p:nvPr userDrawn="1"/>
          </p:nvSpPr>
          <p:spPr bwMode="gray">
            <a:xfrm>
              <a:off x="11150601" y="5686425"/>
              <a:ext cx="73025" cy="74613"/>
            </a:xfrm>
            <a:custGeom>
              <a:avLst/>
              <a:gdLst>
                <a:gd name="T0" fmla="*/ 40 w 41"/>
                <a:gd name="T1" fmla="*/ 23 h 41"/>
                <a:gd name="T2" fmla="*/ 18 w 41"/>
                <a:gd name="T3" fmla="*/ 40 h 41"/>
                <a:gd name="T4" fmla="*/ 1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8" y="40"/>
                  </a:cubicBezTo>
                  <a:cubicBezTo>
                    <a:pt x="8" y="39"/>
                    <a:pt x="0" y="29"/>
                    <a:pt x="1" y="18"/>
                  </a:cubicBezTo>
                  <a:cubicBezTo>
                    <a:pt x="2" y="8"/>
                    <a:pt x="12" y="0"/>
                    <a:pt x="23" y="1"/>
                  </a:cubicBezTo>
                  <a:cubicBezTo>
                    <a:pt x="33"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44" name="Freeform 156"/>
            <p:cNvSpPr>
              <a:spLocks/>
            </p:cNvSpPr>
            <p:nvPr userDrawn="1"/>
          </p:nvSpPr>
          <p:spPr bwMode="gray">
            <a:xfrm>
              <a:off x="11142663" y="5757863"/>
              <a:ext cx="74613" cy="71438"/>
            </a:xfrm>
            <a:custGeom>
              <a:avLst/>
              <a:gdLst>
                <a:gd name="T0" fmla="*/ 40 w 41"/>
                <a:gd name="T1" fmla="*/ 22 h 40"/>
                <a:gd name="T2" fmla="*/ 18 w 41"/>
                <a:gd name="T3" fmla="*/ 39 h 40"/>
                <a:gd name="T4" fmla="*/ 1 w 41"/>
                <a:gd name="T5" fmla="*/ 18 h 40"/>
                <a:gd name="T6" fmla="*/ 22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8" y="33"/>
                    <a:pt x="29" y="40"/>
                    <a:pt x="18" y="39"/>
                  </a:cubicBezTo>
                  <a:cubicBezTo>
                    <a:pt x="8" y="38"/>
                    <a:pt x="0" y="29"/>
                    <a:pt x="1" y="18"/>
                  </a:cubicBezTo>
                  <a:cubicBezTo>
                    <a:pt x="2" y="7"/>
                    <a:pt x="12" y="0"/>
                    <a:pt x="22"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45" name="Freeform 157"/>
            <p:cNvSpPr>
              <a:spLocks/>
            </p:cNvSpPr>
            <p:nvPr userDrawn="1"/>
          </p:nvSpPr>
          <p:spPr bwMode="gray">
            <a:xfrm>
              <a:off x="11136313" y="5826125"/>
              <a:ext cx="73025" cy="73025"/>
            </a:xfrm>
            <a:custGeom>
              <a:avLst/>
              <a:gdLst>
                <a:gd name="T0" fmla="*/ 39 w 41"/>
                <a:gd name="T1" fmla="*/ 23 h 41"/>
                <a:gd name="T2" fmla="*/ 18 w 41"/>
                <a:gd name="T3" fmla="*/ 40 h 41"/>
                <a:gd name="T4" fmla="*/ 1 w 41"/>
                <a:gd name="T5" fmla="*/ 18 h 41"/>
                <a:gd name="T6" fmla="*/ 22 w 41"/>
                <a:gd name="T7" fmla="*/ 1 h 41"/>
                <a:gd name="T8" fmla="*/ 39 w 41"/>
                <a:gd name="T9" fmla="*/ 23 h 41"/>
              </a:gdLst>
              <a:ahLst/>
              <a:cxnLst>
                <a:cxn ang="0">
                  <a:pos x="T0" y="T1"/>
                </a:cxn>
                <a:cxn ang="0">
                  <a:pos x="T2" y="T3"/>
                </a:cxn>
                <a:cxn ang="0">
                  <a:pos x="T4" y="T5"/>
                </a:cxn>
                <a:cxn ang="0">
                  <a:pos x="T6" y="T7"/>
                </a:cxn>
                <a:cxn ang="0">
                  <a:pos x="T8" y="T9"/>
                </a:cxn>
              </a:cxnLst>
              <a:rect l="0" t="0" r="r" b="b"/>
              <a:pathLst>
                <a:path w="41" h="41">
                  <a:moveTo>
                    <a:pt x="39" y="23"/>
                  </a:moveTo>
                  <a:cubicBezTo>
                    <a:pt x="38" y="33"/>
                    <a:pt x="29" y="41"/>
                    <a:pt x="18" y="40"/>
                  </a:cubicBezTo>
                  <a:cubicBezTo>
                    <a:pt x="7" y="39"/>
                    <a:pt x="0" y="29"/>
                    <a:pt x="1" y="18"/>
                  </a:cubicBezTo>
                  <a:cubicBezTo>
                    <a:pt x="2" y="8"/>
                    <a:pt x="12" y="0"/>
                    <a:pt x="22" y="1"/>
                  </a:cubicBezTo>
                  <a:cubicBezTo>
                    <a:pt x="33" y="2"/>
                    <a:pt x="41" y="12"/>
                    <a:pt x="39"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46" name="Freeform 158"/>
            <p:cNvSpPr>
              <a:spLocks/>
            </p:cNvSpPr>
            <p:nvPr userDrawn="1"/>
          </p:nvSpPr>
          <p:spPr bwMode="gray">
            <a:xfrm>
              <a:off x="11128376" y="5895975"/>
              <a:ext cx="71438" cy="71438"/>
            </a:xfrm>
            <a:custGeom>
              <a:avLst/>
              <a:gdLst>
                <a:gd name="T0" fmla="*/ 39 w 40"/>
                <a:gd name="T1" fmla="*/ 22 h 40"/>
                <a:gd name="T2" fmla="*/ 18 w 40"/>
                <a:gd name="T3" fmla="*/ 39 h 40"/>
                <a:gd name="T4" fmla="*/ 1 w 40"/>
                <a:gd name="T5" fmla="*/ 18 h 40"/>
                <a:gd name="T6" fmla="*/ 22 w 40"/>
                <a:gd name="T7" fmla="*/ 1 h 40"/>
                <a:gd name="T8" fmla="*/ 39 w 40"/>
                <a:gd name="T9" fmla="*/ 22 h 40"/>
              </a:gdLst>
              <a:ahLst/>
              <a:cxnLst>
                <a:cxn ang="0">
                  <a:pos x="T0" y="T1"/>
                </a:cxn>
                <a:cxn ang="0">
                  <a:pos x="T2" y="T3"/>
                </a:cxn>
                <a:cxn ang="0">
                  <a:pos x="T4" y="T5"/>
                </a:cxn>
                <a:cxn ang="0">
                  <a:pos x="T6" y="T7"/>
                </a:cxn>
                <a:cxn ang="0">
                  <a:pos x="T8" y="T9"/>
                </a:cxn>
              </a:cxnLst>
              <a:rect l="0" t="0" r="r" b="b"/>
              <a:pathLst>
                <a:path w="40" h="40">
                  <a:moveTo>
                    <a:pt x="39" y="22"/>
                  </a:moveTo>
                  <a:cubicBezTo>
                    <a:pt x="38" y="33"/>
                    <a:pt x="29" y="40"/>
                    <a:pt x="18" y="39"/>
                  </a:cubicBezTo>
                  <a:cubicBezTo>
                    <a:pt x="7" y="38"/>
                    <a:pt x="0" y="29"/>
                    <a:pt x="1" y="18"/>
                  </a:cubicBezTo>
                  <a:cubicBezTo>
                    <a:pt x="2" y="7"/>
                    <a:pt x="11" y="0"/>
                    <a:pt x="22" y="1"/>
                  </a:cubicBezTo>
                  <a:cubicBezTo>
                    <a:pt x="33" y="2"/>
                    <a:pt x="40" y="11"/>
                    <a:pt x="39"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47" name="Freeform 159"/>
            <p:cNvSpPr>
              <a:spLocks/>
            </p:cNvSpPr>
            <p:nvPr userDrawn="1"/>
          </p:nvSpPr>
          <p:spPr bwMode="gray">
            <a:xfrm>
              <a:off x="8037513" y="5781675"/>
              <a:ext cx="649288" cy="263525"/>
            </a:xfrm>
            <a:custGeom>
              <a:avLst/>
              <a:gdLst>
                <a:gd name="T0" fmla="*/ 39 w 360"/>
                <a:gd name="T1" fmla="*/ 142 h 146"/>
                <a:gd name="T2" fmla="*/ 360 w 360"/>
                <a:gd name="T3" fmla="*/ 55 h 146"/>
                <a:gd name="T4" fmla="*/ 345 w 360"/>
                <a:gd name="T5" fmla="*/ 0 h 146"/>
                <a:gd name="T6" fmla="*/ 25 w 360"/>
                <a:gd name="T7" fmla="*/ 87 h 146"/>
                <a:gd name="T8" fmla="*/ 4 w 360"/>
                <a:gd name="T9" fmla="*/ 121 h 146"/>
                <a:gd name="T10" fmla="*/ 39 w 360"/>
                <a:gd name="T11" fmla="*/ 142 h 146"/>
              </a:gdLst>
              <a:ahLst/>
              <a:cxnLst>
                <a:cxn ang="0">
                  <a:pos x="T0" y="T1"/>
                </a:cxn>
                <a:cxn ang="0">
                  <a:pos x="T2" y="T3"/>
                </a:cxn>
                <a:cxn ang="0">
                  <a:pos x="T4" y="T5"/>
                </a:cxn>
                <a:cxn ang="0">
                  <a:pos x="T6" y="T7"/>
                </a:cxn>
                <a:cxn ang="0">
                  <a:pos x="T8" y="T9"/>
                </a:cxn>
                <a:cxn ang="0">
                  <a:pos x="T10" y="T11"/>
                </a:cxn>
              </a:cxnLst>
              <a:rect l="0" t="0" r="r" b="b"/>
              <a:pathLst>
                <a:path w="360" h="146">
                  <a:moveTo>
                    <a:pt x="39" y="142"/>
                  </a:moveTo>
                  <a:cubicBezTo>
                    <a:pt x="360" y="55"/>
                    <a:pt x="360" y="55"/>
                    <a:pt x="360" y="55"/>
                  </a:cubicBezTo>
                  <a:cubicBezTo>
                    <a:pt x="345" y="0"/>
                    <a:pt x="345" y="0"/>
                    <a:pt x="345" y="0"/>
                  </a:cubicBezTo>
                  <a:cubicBezTo>
                    <a:pt x="25" y="87"/>
                    <a:pt x="25" y="87"/>
                    <a:pt x="25" y="87"/>
                  </a:cubicBezTo>
                  <a:cubicBezTo>
                    <a:pt x="9" y="91"/>
                    <a:pt x="0" y="106"/>
                    <a:pt x="4" y="121"/>
                  </a:cubicBezTo>
                  <a:cubicBezTo>
                    <a:pt x="9" y="137"/>
                    <a:pt x="24" y="146"/>
                    <a:pt x="39" y="142"/>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48" name="Freeform 160"/>
            <p:cNvSpPr>
              <a:spLocks/>
            </p:cNvSpPr>
            <p:nvPr userDrawn="1"/>
          </p:nvSpPr>
          <p:spPr bwMode="gray">
            <a:xfrm>
              <a:off x="8070851" y="5924550"/>
              <a:ext cx="90488" cy="114300"/>
            </a:xfrm>
            <a:custGeom>
              <a:avLst/>
              <a:gdLst>
                <a:gd name="T0" fmla="*/ 33 w 50"/>
                <a:gd name="T1" fmla="*/ 0 h 64"/>
                <a:gd name="T2" fmla="*/ 6 w 50"/>
                <a:gd name="T3" fmla="*/ 8 h 64"/>
                <a:gd name="T4" fmla="*/ 3 w 50"/>
                <a:gd name="T5" fmla="*/ 8 h 64"/>
                <a:gd name="T6" fmla="*/ 3 w 50"/>
                <a:gd name="T7" fmla="*/ 8 h 64"/>
                <a:gd name="T8" fmla="*/ 0 w 50"/>
                <a:gd name="T9" fmla="*/ 10 h 64"/>
                <a:gd name="T10" fmla="*/ 10 w 50"/>
                <a:gd name="T11" fmla="*/ 63 h 64"/>
                <a:gd name="T12" fmla="*/ 15 w 50"/>
                <a:gd name="T13" fmla="*/ 64 h 64"/>
                <a:gd name="T14" fmla="*/ 16 w 50"/>
                <a:gd name="T15" fmla="*/ 63 h 64"/>
                <a:gd name="T16" fmla="*/ 18 w 50"/>
                <a:gd name="T17" fmla="*/ 63 h 64"/>
                <a:gd name="T18" fmla="*/ 20 w 50"/>
                <a:gd name="T19" fmla="*/ 63 h 64"/>
                <a:gd name="T20" fmla="*/ 50 w 50"/>
                <a:gd name="T21" fmla="*/ 55 h 64"/>
                <a:gd name="T22" fmla="*/ 33 w 50"/>
                <a:gd name="T23"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64">
                  <a:moveTo>
                    <a:pt x="33" y="0"/>
                  </a:moveTo>
                  <a:cubicBezTo>
                    <a:pt x="6" y="8"/>
                    <a:pt x="6" y="8"/>
                    <a:pt x="6" y="8"/>
                  </a:cubicBezTo>
                  <a:cubicBezTo>
                    <a:pt x="5" y="8"/>
                    <a:pt x="4" y="8"/>
                    <a:pt x="3" y="8"/>
                  </a:cubicBezTo>
                  <a:cubicBezTo>
                    <a:pt x="3" y="8"/>
                    <a:pt x="3" y="8"/>
                    <a:pt x="3" y="8"/>
                  </a:cubicBezTo>
                  <a:cubicBezTo>
                    <a:pt x="2" y="9"/>
                    <a:pt x="1" y="9"/>
                    <a:pt x="0" y="10"/>
                  </a:cubicBezTo>
                  <a:cubicBezTo>
                    <a:pt x="10" y="63"/>
                    <a:pt x="10" y="63"/>
                    <a:pt x="10" y="63"/>
                  </a:cubicBezTo>
                  <a:cubicBezTo>
                    <a:pt x="12" y="64"/>
                    <a:pt x="13" y="64"/>
                    <a:pt x="15" y="64"/>
                  </a:cubicBezTo>
                  <a:cubicBezTo>
                    <a:pt x="16" y="63"/>
                    <a:pt x="16" y="63"/>
                    <a:pt x="16" y="63"/>
                  </a:cubicBezTo>
                  <a:cubicBezTo>
                    <a:pt x="16" y="63"/>
                    <a:pt x="17" y="63"/>
                    <a:pt x="18" y="63"/>
                  </a:cubicBezTo>
                  <a:cubicBezTo>
                    <a:pt x="19" y="63"/>
                    <a:pt x="19" y="63"/>
                    <a:pt x="20" y="63"/>
                  </a:cubicBezTo>
                  <a:cubicBezTo>
                    <a:pt x="50" y="55"/>
                    <a:pt x="50" y="55"/>
                    <a:pt x="50" y="55"/>
                  </a:cubicBezTo>
                  <a:lnTo>
                    <a:pt x="33" y="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49" name="Freeform 161"/>
            <p:cNvSpPr>
              <a:spLocks/>
            </p:cNvSpPr>
            <p:nvPr userDrawn="1"/>
          </p:nvSpPr>
          <p:spPr bwMode="gray">
            <a:xfrm>
              <a:off x="8091488" y="5668963"/>
              <a:ext cx="554038" cy="960438"/>
            </a:xfrm>
            <a:custGeom>
              <a:avLst/>
              <a:gdLst>
                <a:gd name="T0" fmla="*/ 238 w 307"/>
                <a:gd name="T1" fmla="*/ 303 h 535"/>
                <a:gd name="T2" fmla="*/ 278 w 307"/>
                <a:gd name="T3" fmla="*/ 206 h 535"/>
                <a:gd name="T4" fmla="*/ 281 w 307"/>
                <a:gd name="T5" fmla="*/ 159 h 535"/>
                <a:gd name="T6" fmla="*/ 244 w 307"/>
                <a:gd name="T7" fmla="*/ 27 h 535"/>
                <a:gd name="T8" fmla="*/ 243 w 307"/>
                <a:gd name="T9" fmla="*/ 27 h 535"/>
                <a:gd name="T10" fmla="*/ 206 w 307"/>
                <a:gd name="T11" fmla="*/ 3 h 535"/>
                <a:gd name="T12" fmla="*/ 177 w 307"/>
                <a:gd name="T13" fmla="*/ 41 h 535"/>
                <a:gd name="T14" fmla="*/ 178 w 307"/>
                <a:gd name="T15" fmla="*/ 43 h 535"/>
                <a:gd name="T16" fmla="*/ 178 w 307"/>
                <a:gd name="T17" fmla="*/ 43 h 535"/>
                <a:gd name="T18" fmla="*/ 142 w 307"/>
                <a:gd name="T19" fmla="*/ 23 h 535"/>
                <a:gd name="T20" fmla="*/ 113 w 307"/>
                <a:gd name="T21" fmla="*/ 59 h 535"/>
                <a:gd name="T22" fmla="*/ 78 w 307"/>
                <a:gd name="T23" fmla="*/ 41 h 535"/>
                <a:gd name="T24" fmla="*/ 49 w 307"/>
                <a:gd name="T25" fmla="*/ 80 h 535"/>
                <a:gd name="T26" fmla="*/ 55 w 307"/>
                <a:gd name="T27" fmla="*/ 95 h 535"/>
                <a:gd name="T28" fmla="*/ 32 w 307"/>
                <a:gd name="T29" fmla="*/ 90 h 535"/>
                <a:gd name="T30" fmla="*/ 3 w 307"/>
                <a:gd name="T31" fmla="*/ 128 h 535"/>
                <a:gd name="T32" fmla="*/ 3 w 307"/>
                <a:gd name="T33" fmla="*/ 129 h 535"/>
                <a:gd name="T34" fmla="*/ 3 w 307"/>
                <a:gd name="T35" fmla="*/ 129 h 535"/>
                <a:gd name="T36" fmla="*/ 46 w 307"/>
                <a:gd name="T37" fmla="*/ 364 h 535"/>
                <a:gd name="T38" fmla="*/ 94 w 307"/>
                <a:gd name="T39" fmla="*/ 535 h 535"/>
                <a:gd name="T40" fmla="*/ 307 w 307"/>
                <a:gd name="T41" fmla="*/ 528 h 535"/>
                <a:gd name="T42" fmla="*/ 238 w 307"/>
                <a:gd name="T43" fmla="*/ 303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7" h="535">
                  <a:moveTo>
                    <a:pt x="238" y="303"/>
                  </a:moveTo>
                  <a:cubicBezTo>
                    <a:pt x="278" y="206"/>
                    <a:pt x="278" y="206"/>
                    <a:pt x="278" y="206"/>
                  </a:cubicBezTo>
                  <a:cubicBezTo>
                    <a:pt x="285" y="192"/>
                    <a:pt x="286" y="175"/>
                    <a:pt x="281" y="159"/>
                  </a:cubicBezTo>
                  <a:cubicBezTo>
                    <a:pt x="244" y="27"/>
                    <a:pt x="244" y="27"/>
                    <a:pt x="244" y="27"/>
                  </a:cubicBezTo>
                  <a:cubicBezTo>
                    <a:pt x="243" y="27"/>
                    <a:pt x="243" y="27"/>
                    <a:pt x="243" y="27"/>
                  </a:cubicBezTo>
                  <a:cubicBezTo>
                    <a:pt x="239" y="11"/>
                    <a:pt x="223" y="0"/>
                    <a:pt x="206" y="3"/>
                  </a:cubicBezTo>
                  <a:cubicBezTo>
                    <a:pt x="188" y="5"/>
                    <a:pt x="175" y="22"/>
                    <a:pt x="177" y="41"/>
                  </a:cubicBezTo>
                  <a:cubicBezTo>
                    <a:pt x="177" y="42"/>
                    <a:pt x="178" y="42"/>
                    <a:pt x="178" y="43"/>
                  </a:cubicBezTo>
                  <a:cubicBezTo>
                    <a:pt x="178" y="43"/>
                    <a:pt x="178" y="43"/>
                    <a:pt x="178" y="43"/>
                  </a:cubicBezTo>
                  <a:cubicBezTo>
                    <a:pt x="172" y="29"/>
                    <a:pt x="157" y="20"/>
                    <a:pt x="142" y="23"/>
                  </a:cubicBezTo>
                  <a:cubicBezTo>
                    <a:pt x="124" y="25"/>
                    <a:pt x="111" y="41"/>
                    <a:pt x="113" y="59"/>
                  </a:cubicBezTo>
                  <a:cubicBezTo>
                    <a:pt x="106" y="47"/>
                    <a:pt x="93" y="39"/>
                    <a:pt x="78" y="41"/>
                  </a:cubicBezTo>
                  <a:cubicBezTo>
                    <a:pt x="59" y="44"/>
                    <a:pt x="47" y="61"/>
                    <a:pt x="49" y="80"/>
                  </a:cubicBezTo>
                  <a:cubicBezTo>
                    <a:pt x="50" y="86"/>
                    <a:pt x="52" y="91"/>
                    <a:pt x="55" y="95"/>
                  </a:cubicBezTo>
                  <a:cubicBezTo>
                    <a:pt x="49" y="91"/>
                    <a:pt x="40" y="88"/>
                    <a:pt x="32" y="90"/>
                  </a:cubicBezTo>
                  <a:cubicBezTo>
                    <a:pt x="13" y="92"/>
                    <a:pt x="0" y="109"/>
                    <a:pt x="3" y="128"/>
                  </a:cubicBezTo>
                  <a:cubicBezTo>
                    <a:pt x="3" y="128"/>
                    <a:pt x="3" y="129"/>
                    <a:pt x="3" y="129"/>
                  </a:cubicBezTo>
                  <a:cubicBezTo>
                    <a:pt x="3" y="129"/>
                    <a:pt x="3" y="129"/>
                    <a:pt x="3" y="129"/>
                  </a:cubicBezTo>
                  <a:cubicBezTo>
                    <a:pt x="46" y="364"/>
                    <a:pt x="46" y="364"/>
                    <a:pt x="46" y="364"/>
                  </a:cubicBezTo>
                  <a:cubicBezTo>
                    <a:pt x="49" y="368"/>
                    <a:pt x="94" y="535"/>
                    <a:pt x="94" y="535"/>
                  </a:cubicBezTo>
                  <a:cubicBezTo>
                    <a:pt x="307" y="528"/>
                    <a:pt x="307" y="528"/>
                    <a:pt x="307" y="528"/>
                  </a:cubicBezTo>
                  <a:cubicBezTo>
                    <a:pt x="238" y="303"/>
                    <a:pt x="238" y="303"/>
                    <a:pt x="238" y="303"/>
                  </a:cubicBezTo>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50" name="Freeform 162"/>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AB84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51" name="Freeform 163"/>
            <p:cNvSpPr>
              <a:spLocks/>
            </p:cNvSpPr>
            <p:nvPr userDrawn="1"/>
          </p:nvSpPr>
          <p:spPr bwMode="gray">
            <a:xfrm>
              <a:off x="8150226" y="6272213"/>
              <a:ext cx="477838" cy="203200"/>
            </a:xfrm>
            <a:custGeom>
              <a:avLst/>
              <a:gdLst>
                <a:gd name="T0" fmla="*/ 263 w 264"/>
                <a:gd name="T1" fmla="*/ 58 h 113"/>
                <a:gd name="T2" fmla="*/ 256 w 264"/>
                <a:gd name="T3" fmla="*/ 69 h 113"/>
                <a:gd name="T4" fmla="*/ 21 w 264"/>
                <a:gd name="T5" fmla="*/ 112 h 113"/>
                <a:gd name="T6" fmla="*/ 10 w 264"/>
                <a:gd name="T7" fmla="*/ 105 h 113"/>
                <a:gd name="T8" fmla="*/ 1 w 264"/>
                <a:gd name="T9" fmla="*/ 55 h 113"/>
                <a:gd name="T10" fmla="*/ 8 w 264"/>
                <a:gd name="T11" fmla="*/ 44 h 113"/>
                <a:gd name="T12" fmla="*/ 243 w 264"/>
                <a:gd name="T13" fmla="*/ 1 h 113"/>
                <a:gd name="T14" fmla="*/ 254 w 264"/>
                <a:gd name="T15" fmla="*/ 8 h 113"/>
                <a:gd name="T16" fmla="*/ 263 w 264"/>
                <a:gd name="T17" fmla="*/ 5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4" h="113">
                  <a:moveTo>
                    <a:pt x="263" y="58"/>
                  </a:moveTo>
                  <a:cubicBezTo>
                    <a:pt x="264" y="63"/>
                    <a:pt x="261" y="68"/>
                    <a:pt x="256" y="69"/>
                  </a:cubicBezTo>
                  <a:cubicBezTo>
                    <a:pt x="21" y="112"/>
                    <a:pt x="21" y="112"/>
                    <a:pt x="21" y="112"/>
                  </a:cubicBezTo>
                  <a:cubicBezTo>
                    <a:pt x="16" y="113"/>
                    <a:pt x="11" y="110"/>
                    <a:pt x="10" y="105"/>
                  </a:cubicBezTo>
                  <a:cubicBezTo>
                    <a:pt x="1" y="55"/>
                    <a:pt x="1" y="55"/>
                    <a:pt x="1" y="55"/>
                  </a:cubicBezTo>
                  <a:cubicBezTo>
                    <a:pt x="0" y="50"/>
                    <a:pt x="3" y="45"/>
                    <a:pt x="8" y="44"/>
                  </a:cubicBezTo>
                  <a:cubicBezTo>
                    <a:pt x="243" y="1"/>
                    <a:pt x="243" y="1"/>
                    <a:pt x="243" y="1"/>
                  </a:cubicBezTo>
                  <a:cubicBezTo>
                    <a:pt x="248" y="0"/>
                    <a:pt x="253" y="3"/>
                    <a:pt x="254" y="8"/>
                  </a:cubicBezTo>
                  <a:cubicBezTo>
                    <a:pt x="263" y="58"/>
                    <a:pt x="263" y="58"/>
                    <a:pt x="263" y="5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52" name="Freeform 164"/>
            <p:cNvSpPr>
              <a:spLocks/>
            </p:cNvSpPr>
            <p:nvPr userDrawn="1"/>
          </p:nvSpPr>
          <p:spPr bwMode="gray">
            <a:xfrm>
              <a:off x="8151813" y="6272213"/>
              <a:ext cx="473075" cy="203200"/>
            </a:xfrm>
            <a:custGeom>
              <a:avLst/>
              <a:gdLst>
                <a:gd name="T0" fmla="*/ 244 w 262"/>
                <a:gd name="T1" fmla="*/ 0 h 113"/>
                <a:gd name="T2" fmla="*/ 242 w 262"/>
                <a:gd name="T3" fmla="*/ 1 h 113"/>
                <a:gd name="T4" fmla="*/ 76 w 262"/>
                <a:gd name="T5" fmla="*/ 31 h 113"/>
                <a:gd name="T6" fmla="*/ 16 w 262"/>
                <a:gd name="T7" fmla="*/ 42 h 113"/>
                <a:gd name="T8" fmla="*/ 7 w 262"/>
                <a:gd name="T9" fmla="*/ 44 h 113"/>
                <a:gd name="T10" fmla="*/ 0 w 262"/>
                <a:gd name="T11" fmla="*/ 53 h 113"/>
                <a:gd name="T12" fmla="*/ 0 w 262"/>
                <a:gd name="T13" fmla="*/ 55 h 113"/>
                <a:gd name="T14" fmla="*/ 9 w 262"/>
                <a:gd name="T15" fmla="*/ 105 h 113"/>
                <a:gd name="T16" fmla="*/ 18 w 262"/>
                <a:gd name="T17" fmla="*/ 113 h 113"/>
                <a:gd name="T18" fmla="*/ 20 w 262"/>
                <a:gd name="T19" fmla="*/ 112 h 113"/>
                <a:gd name="T20" fmla="*/ 255 w 262"/>
                <a:gd name="T21" fmla="*/ 69 h 113"/>
                <a:gd name="T22" fmla="*/ 262 w 262"/>
                <a:gd name="T23" fmla="*/ 60 h 113"/>
                <a:gd name="T24" fmla="*/ 262 w 262"/>
                <a:gd name="T25" fmla="*/ 58 h 113"/>
                <a:gd name="T26" fmla="*/ 253 w 262"/>
                <a:gd name="T27" fmla="*/ 8 h 113"/>
                <a:gd name="T28" fmla="*/ 244 w 262"/>
                <a:gd name="T29"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2" h="113">
                  <a:moveTo>
                    <a:pt x="244" y="0"/>
                  </a:moveTo>
                  <a:cubicBezTo>
                    <a:pt x="243" y="0"/>
                    <a:pt x="243" y="1"/>
                    <a:pt x="242" y="1"/>
                  </a:cubicBezTo>
                  <a:cubicBezTo>
                    <a:pt x="76" y="31"/>
                    <a:pt x="76" y="31"/>
                    <a:pt x="76" y="31"/>
                  </a:cubicBezTo>
                  <a:cubicBezTo>
                    <a:pt x="16" y="42"/>
                    <a:pt x="16" y="42"/>
                    <a:pt x="16" y="42"/>
                  </a:cubicBezTo>
                  <a:cubicBezTo>
                    <a:pt x="7" y="44"/>
                    <a:pt x="7" y="44"/>
                    <a:pt x="7" y="44"/>
                  </a:cubicBezTo>
                  <a:cubicBezTo>
                    <a:pt x="3" y="45"/>
                    <a:pt x="0" y="49"/>
                    <a:pt x="0" y="53"/>
                  </a:cubicBezTo>
                  <a:cubicBezTo>
                    <a:pt x="0" y="54"/>
                    <a:pt x="0" y="54"/>
                    <a:pt x="0" y="55"/>
                  </a:cubicBezTo>
                  <a:cubicBezTo>
                    <a:pt x="9" y="105"/>
                    <a:pt x="9" y="105"/>
                    <a:pt x="9" y="105"/>
                  </a:cubicBezTo>
                  <a:cubicBezTo>
                    <a:pt x="10" y="109"/>
                    <a:pt x="14" y="113"/>
                    <a:pt x="18" y="113"/>
                  </a:cubicBezTo>
                  <a:cubicBezTo>
                    <a:pt x="19" y="113"/>
                    <a:pt x="19" y="113"/>
                    <a:pt x="20" y="112"/>
                  </a:cubicBezTo>
                  <a:cubicBezTo>
                    <a:pt x="255" y="69"/>
                    <a:pt x="255" y="69"/>
                    <a:pt x="255" y="69"/>
                  </a:cubicBezTo>
                  <a:cubicBezTo>
                    <a:pt x="259" y="68"/>
                    <a:pt x="262" y="64"/>
                    <a:pt x="262" y="60"/>
                  </a:cubicBezTo>
                  <a:cubicBezTo>
                    <a:pt x="262" y="59"/>
                    <a:pt x="262" y="59"/>
                    <a:pt x="262" y="58"/>
                  </a:cubicBezTo>
                  <a:cubicBezTo>
                    <a:pt x="253" y="8"/>
                    <a:pt x="253" y="8"/>
                    <a:pt x="253" y="8"/>
                  </a:cubicBezTo>
                  <a:cubicBezTo>
                    <a:pt x="252" y="4"/>
                    <a:pt x="248" y="0"/>
                    <a:pt x="244"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53" name="Freeform 165"/>
            <p:cNvSpPr>
              <a:spLocks/>
            </p:cNvSpPr>
            <p:nvPr userDrawn="1"/>
          </p:nvSpPr>
          <p:spPr bwMode="gray">
            <a:xfrm>
              <a:off x="8235951" y="6286500"/>
              <a:ext cx="306388" cy="174625"/>
            </a:xfrm>
            <a:custGeom>
              <a:avLst/>
              <a:gdLst>
                <a:gd name="T0" fmla="*/ 193 w 193"/>
                <a:gd name="T1" fmla="*/ 77 h 110"/>
                <a:gd name="T2" fmla="*/ 13 w 193"/>
                <a:gd name="T3" fmla="*/ 110 h 110"/>
                <a:gd name="T4" fmla="*/ 0 w 193"/>
                <a:gd name="T5" fmla="*/ 33 h 110"/>
                <a:gd name="T6" fmla="*/ 179 w 193"/>
                <a:gd name="T7" fmla="*/ 0 h 110"/>
                <a:gd name="T8" fmla="*/ 193 w 193"/>
                <a:gd name="T9" fmla="*/ 77 h 110"/>
              </a:gdLst>
              <a:ahLst/>
              <a:cxnLst>
                <a:cxn ang="0">
                  <a:pos x="T0" y="T1"/>
                </a:cxn>
                <a:cxn ang="0">
                  <a:pos x="T2" y="T3"/>
                </a:cxn>
                <a:cxn ang="0">
                  <a:pos x="T4" y="T5"/>
                </a:cxn>
                <a:cxn ang="0">
                  <a:pos x="T6" y="T7"/>
                </a:cxn>
                <a:cxn ang="0">
                  <a:pos x="T8" y="T9"/>
                </a:cxn>
              </a:cxnLst>
              <a:rect l="0" t="0" r="r" b="b"/>
              <a:pathLst>
                <a:path w="193" h="110">
                  <a:moveTo>
                    <a:pt x="193" y="77"/>
                  </a:moveTo>
                  <a:lnTo>
                    <a:pt x="13" y="110"/>
                  </a:lnTo>
                  <a:lnTo>
                    <a:pt x="0" y="33"/>
                  </a:lnTo>
                  <a:lnTo>
                    <a:pt x="179" y="0"/>
                  </a:lnTo>
                  <a:lnTo>
                    <a:pt x="193" y="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54" name="Freeform 166"/>
            <p:cNvSpPr>
              <a:spLocks/>
            </p:cNvSpPr>
            <p:nvPr userDrawn="1"/>
          </p:nvSpPr>
          <p:spPr bwMode="gray">
            <a:xfrm>
              <a:off x="8421688" y="6315075"/>
              <a:ext cx="84138" cy="90488"/>
            </a:xfrm>
            <a:custGeom>
              <a:avLst/>
              <a:gdLst>
                <a:gd name="T0" fmla="*/ 53 w 53"/>
                <a:gd name="T1" fmla="*/ 49 h 57"/>
                <a:gd name="T2" fmla="*/ 9 w 53"/>
                <a:gd name="T3" fmla="*/ 57 h 57"/>
                <a:gd name="T4" fmla="*/ 0 w 53"/>
                <a:gd name="T5" fmla="*/ 8 h 57"/>
                <a:gd name="T6" fmla="*/ 44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4" y="0"/>
                  </a:lnTo>
                  <a:lnTo>
                    <a:pt x="53" y="4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55" name="Freeform 167"/>
            <p:cNvSpPr>
              <a:spLocks/>
            </p:cNvSpPr>
            <p:nvPr userDrawn="1"/>
          </p:nvSpPr>
          <p:spPr bwMode="gray">
            <a:xfrm>
              <a:off x="8447088" y="6346825"/>
              <a:ext cx="36513" cy="36513"/>
            </a:xfrm>
            <a:custGeom>
              <a:avLst/>
              <a:gdLst>
                <a:gd name="T0" fmla="*/ 15 w 23"/>
                <a:gd name="T1" fmla="*/ 1 h 23"/>
                <a:gd name="T2" fmla="*/ 4 w 23"/>
                <a:gd name="T3" fmla="*/ 0 h 23"/>
                <a:gd name="T4" fmla="*/ 4 w 23"/>
                <a:gd name="T5" fmla="*/ 7 h 23"/>
                <a:gd name="T6" fmla="*/ 7 w 23"/>
                <a:gd name="T7" fmla="*/ 7 h 23"/>
                <a:gd name="T8" fmla="*/ 7 w 23"/>
                <a:gd name="T9" fmla="*/ 4 h 23"/>
                <a:gd name="T10" fmla="*/ 10 w 23"/>
                <a:gd name="T11" fmla="*/ 4 h 23"/>
                <a:gd name="T12" fmla="*/ 8 w 23"/>
                <a:gd name="T13" fmla="*/ 12 h 23"/>
                <a:gd name="T14" fmla="*/ 7 w 23"/>
                <a:gd name="T15" fmla="*/ 18 h 23"/>
                <a:gd name="T16" fmla="*/ 0 w 23"/>
                <a:gd name="T17" fmla="*/ 21 h 23"/>
                <a:gd name="T18" fmla="*/ 1 w 23"/>
                <a:gd name="T19" fmla="*/ 23 h 23"/>
                <a:gd name="T20" fmla="*/ 9 w 23"/>
                <a:gd name="T21" fmla="*/ 20 h 23"/>
                <a:gd name="T22" fmla="*/ 11 w 23"/>
                <a:gd name="T23" fmla="*/ 12 h 23"/>
                <a:gd name="T24" fmla="*/ 16 w 23"/>
                <a:gd name="T25" fmla="*/ 15 h 23"/>
                <a:gd name="T26" fmla="*/ 13 w 23"/>
                <a:gd name="T27" fmla="*/ 22 h 23"/>
                <a:gd name="T28" fmla="*/ 16 w 23"/>
                <a:gd name="T29" fmla="*/ 22 h 23"/>
                <a:gd name="T30" fmla="*/ 19 w 23"/>
                <a:gd name="T31" fmla="*/ 14 h 23"/>
                <a:gd name="T32" fmla="*/ 13 w 23"/>
                <a:gd name="T33" fmla="*/ 11 h 23"/>
                <a:gd name="T34" fmla="*/ 15 w 23"/>
                <a:gd name="T35" fmla="*/ 5 h 23"/>
                <a:gd name="T36" fmla="*/ 18 w 23"/>
                <a:gd name="T37" fmla="*/ 9 h 23"/>
                <a:gd name="T38" fmla="*/ 23 w 23"/>
                <a:gd name="T39" fmla="*/ 6 h 23"/>
                <a:gd name="T40" fmla="*/ 20 w 23"/>
                <a:gd name="T41" fmla="*/ 4 h 23"/>
                <a:gd name="T42" fmla="*/ 18 w 23"/>
                <a:gd name="T43" fmla="*/ 5 h 23"/>
                <a:gd name="T44" fmla="*/ 15 w 23"/>
                <a:gd name="T45"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23">
                  <a:moveTo>
                    <a:pt x="15" y="1"/>
                  </a:moveTo>
                  <a:lnTo>
                    <a:pt x="4" y="0"/>
                  </a:lnTo>
                  <a:lnTo>
                    <a:pt x="4" y="7"/>
                  </a:lnTo>
                  <a:lnTo>
                    <a:pt x="7" y="7"/>
                  </a:lnTo>
                  <a:lnTo>
                    <a:pt x="7" y="4"/>
                  </a:lnTo>
                  <a:lnTo>
                    <a:pt x="10" y="4"/>
                  </a:lnTo>
                  <a:lnTo>
                    <a:pt x="8" y="12"/>
                  </a:lnTo>
                  <a:lnTo>
                    <a:pt x="7" y="18"/>
                  </a:lnTo>
                  <a:lnTo>
                    <a:pt x="0" y="21"/>
                  </a:lnTo>
                  <a:lnTo>
                    <a:pt x="1" y="23"/>
                  </a:lnTo>
                  <a:lnTo>
                    <a:pt x="9" y="20"/>
                  </a:lnTo>
                  <a:lnTo>
                    <a:pt x="11" y="12"/>
                  </a:lnTo>
                  <a:lnTo>
                    <a:pt x="16" y="15"/>
                  </a:lnTo>
                  <a:lnTo>
                    <a:pt x="13" y="22"/>
                  </a:lnTo>
                  <a:lnTo>
                    <a:pt x="16" y="22"/>
                  </a:lnTo>
                  <a:lnTo>
                    <a:pt x="19" y="14"/>
                  </a:lnTo>
                  <a:lnTo>
                    <a:pt x="13" y="11"/>
                  </a:lnTo>
                  <a:lnTo>
                    <a:pt x="15" y="5"/>
                  </a:lnTo>
                  <a:lnTo>
                    <a:pt x="18" y="9"/>
                  </a:lnTo>
                  <a:lnTo>
                    <a:pt x="23" y="6"/>
                  </a:lnTo>
                  <a:lnTo>
                    <a:pt x="20" y="4"/>
                  </a:lnTo>
                  <a:lnTo>
                    <a:pt x="18" y="5"/>
                  </a:lnTo>
                  <a:lnTo>
                    <a:pt x="15" y="1"/>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56" name="Freeform 168"/>
            <p:cNvSpPr>
              <a:spLocks/>
            </p:cNvSpPr>
            <p:nvPr userDrawn="1"/>
          </p:nvSpPr>
          <p:spPr bwMode="gray">
            <a:xfrm>
              <a:off x="8462963" y="6335713"/>
              <a:ext cx="11113" cy="11113"/>
            </a:xfrm>
            <a:custGeom>
              <a:avLst/>
              <a:gdLst>
                <a:gd name="T0" fmla="*/ 6 w 6"/>
                <a:gd name="T1" fmla="*/ 3 h 6"/>
                <a:gd name="T2" fmla="*/ 3 w 6"/>
                <a:gd name="T3" fmla="*/ 6 h 6"/>
                <a:gd name="T4" fmla="*/ 0 w 6"/>
                <a:gd name="T5" fmla="*/ 3 h 6"/>
                <a:gd name="T6" fmla="*/ 3 w 6"/>
                <a:gd name="T7" fmla="*/ 0 h 6"/>
                <a:gd name="T8" fmla="*/ 6 w 6"/>
                <a:gd name="T9" fmla="*/ 3 h 6"/>
              </a:gdLst>
              <a:ahLst/>
              <a:cxnLst>
                <a:cxn ang="0">
                  <a:pos x="T0" y="T1"/>
                </a:cxn>
                <a:cxn ang="0">
                  <a:pos x="T2" y="T3"/>
                </a:cxn>
                <a:cxn ang="0">
                  <a:pos x="T4" y="T5"/>
                </a:cxn>
                <a:cxn ang="0">
                  <a:pos x="T6" y="T7"/>
                </a:cxn>
                <a:cxn ang="0">
                  <a:pos x="T8" y="T9"/>
                </a:cxn>
              </a:cxnLst>
              <a:rect l="0" t="0" r="r" b="b"/>
              <a:pathLst>
                <a:path w="6" h="6">
                  <a:moveTo>
                    <a:pt x="6" y="3"/>
                  </a:moveTo>
                  <a:cubicBezTo>
                    <a:pt x="5" y="5"/>
                    <a:pt x="4" y="6"/>
                    <a:pt x="3" y="6"/>
                  </a:cubicBezTo>
                  <a:cubicBezTo>
                    <a:pt x="1" y="5"/>
                    <a:pt x="0" y="4"/>
                    <a:pt x="0" y="3"/>
                  </a:cubicBezTo>
                  <a:cubicBezTo>
                    <a:pt x="0" y="1"/>
                    <a:pt x="2" y="0"/>
                    <a:pt x="3" y="0"/>
                  </a:cubicBezTo>
                  <a:cubicBezTo>
                    <a:pt x="5" y="0"/>
                    <a:pt x="6" y="2"/>
                    <a:pt x="6" y="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57" name="Freeform 169"/>
            <p:cNvSpPr>
              <a:spLocks/>
            </p:cNvSpPr>
            <p:nvPr userDrawn="1"/>
          </p:nvSpPr>
          <p:spPr bwMode="gray">
            <a:xfrm>
              <a:off x="8347076" y="6327775"/>
              <a:ext cx="85725" cy="92075"/>
            </a:xfrm>
            <a:custGeom>
              <a:avLst/>
              <a:gdLst>
                <a:gd name="T0" fmla="*/ 54 w 54"/>
                <a:gd name="T1" fmla="*/ 49 h 58"/>
                <a:gd name="T2" fmla="*/ 8 w 54"/>
                <a:gd name="T3" fmla="*/ 58 h 58"/>
                <a:gd name="T4" fmla="*/ 0 w 54"/>
                <a:gd name="T5" fmla="*/ 9 h 58"/>
                <a:gd name="T6" fmla="*/ 45 w 54"/>
                <a:gd name="T7" fmla="*/ 0 h 58"/>
                <a:gd name="T8" fmla="*/ 54 w 54"/>
                <a:gd name="T9" fmla="*/ 49 h 58"/>
              </a:gdLst>
              <a:ahLst/>
              <a:cxnLst>
                <a:cxn ang="0">
                  <a:pos x="T0" y="T1"/>
                </a:cxn>
                <a:cxn ang="0">
                  <a:pos x="T2" y="T3"/>
                </a:cxn>
                <a:cxn ang="0">
                  <a:pos x="T4" y="T5"/>
                </a:cxn>
                <a:cxn ang="0">
                  <a:pos x="T6" y="T7"/>
                </a:cxn>
                <a:cxn ang="0">
                  <a:pos x="T8" y="T9"/>
                </a:cxn>
              </a:cxnLst>
              <a:rect l="0" t="0" r="r" b="b"/>
              <a:pathLst>
                <a:path w="54" h="58">
                  <a:moveTo>
                    <a:pt x="54" y="49"/>
                  </a:moveTo>
                  <a:lnTo>
                    <a:pt x="8" y="58"/>
                  </a:lnTo>
                  <a:lnTo>
                    <a:pt x="0" y="9"/>
                  </a:lnTo>
                  <a:lnTo>
                    <a:pt x="45" y="0"/>
                  </a:lnTo>
                  <a:lnTo>
                    <a:pt x="54" y="4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58" name="Freeform 170"/>
            <p:cNvSpPr>
              <a:spLocks/>
            </p:cNvSpPr>
            <p:nvPr userDrawn="1"/>
          </p:nvSpPr>
          <p:spPr bwMode="gray">
            <a:xfrm>
              <a:off x="8366126" y="6361113"/>
              <a:ext cx="46038" cy="31750"/>
            </a:xfrm>
            <a:custGeom>
              <a:avLst/>
              <a:gdLst>
                <a:gd name="T0" fmla="*/ 0 w 29"/>
                <a:gd name="T1" fmla="*/ 4 h 20"/>
                <a:gd name="T2" fmla="*/ 3 w 29"/>
                <a:gd name="T3" fmla="*/ 20 h 20"/>
                <a:gd name="T4" fmla="*/ 29 w 29"/>
                <a:gd name="T5" fmla="*/ 15 h 20"/>
                <a:gd name="T6" fmla="*/ 27 w 29"/>
                <a:gd name="T7" fmla="*/ 0 h 20"/>
                <a:gd name="T8" fmla="*/ 16 w 29"/>
                <a:gd name="T9" fmla="*/ 12 h 20"/>
                <a:gd name="T10" fmla="*/ 0 w 29"/>
                <a:gd name="T11" fmla="*/ 4 h 20"/>
              </a:gdLst>
              <a:ahLst/>
              <a:cxnLst>
                <a:cxn ang="0">
                  <a:pos x="T0" y="T1"/>
                </a:cxn>
                <a:cxn ang="0">
                  <a:pos x="T2" y="T3"/>
                </a:cxn>
                <a:cxn ang="0">
                  <a:pos x="T4" y="T5"/>
                </a:cxn>
                <a:cxn ang="0">
                  <a:pos x="T6" y="T7"/>
                </a:cxn>
                <a:cxn ang="0">
                  <a:pos x="T8" y="T9"/>
                </a:cxn>
                <a:cxn ang="0">
                  <a:pos x="T10" y="T11"/>
                </a:cxn>
              </a:cxnLst>
              <a:rect l="0" t="0" r="r" b="b"/>
              <a:pathLst>
                <a:path w="29" h="20">
                  <a:moveTo>
                    <a:pt x="0" y="4"/>
                  </a:moveTo>
                  <a:lnTo>
                    <a:pt x="3" y="20"/>
                  </a:lnTo>
                  <a:lnTo>
                    <a:pt x="29" y="15"/>
                  </a:lnTo>
                  <a:lnTo>
                    <a:pt x="27" y="0"/>
                  </a:lnTo>
                  <a:lnTo>
                    <a:pt x="16" y="12"/>
                  </a:lnTo>
                  <a:lnTo>
                    <a:pt x="0" y="4"/>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59" name="Freeform 171"/>
            <p:cNvSpPr>
              <a:spLocks/>
            </p:cNvSpPr>
            <p:nvPr userDrawn="1"/>
          </p:nvSpPr>
          <p:spPr bwMode="gray">
            <a:xfrm>
              <a:off x="8366126" y="6354763"/>
              <a:ext cx="41275" cy="22225"/>
            </a:xfrm>
            <a:custGeom>
              <a:avLst/>
              <a:gdLst>
                <a:gd name="T0" fmla="*/ 0 w 26"/>
                <a:gd name="T1" fmla="*/ 5 h 14"/>
                <a:gd name="T2" fmla="*/ 0 w 26"/>
                <a:gd name="T3" fmla="*/ 6 h 14"/>
                <a:gd name="T4" fmla="*/ 14 w 26"/>
                <a:gd name="T5" fmla="*/ 14 h 14"/>
                <a:gd name="T6" fmla="*/ 26 w 26"/>
                <a:gd name="T7" fmla="*/ 1 h 14"/>
                <a:gd name="T8" fmla="*/ 26 w 26"/>
                <a:gd name="T9" fmla="*/ 0 h 14"/>
                <a:gd name="T10" fmla="*/ 0 w 26"/>
                <a:gd name="T11" fmla="*/ 5 h 14"/>
              </a:gdLst>
              <a:ahLst/>
              <a:cxnLst>
                <a:cxn ang="0">
                  <a:pos x="T0" y="T1"/>
                </a:cxn>
                <a:cxn ang="0">
                  <a:pos x="T2" y="T3"/>
                </a:cxn>
                <a:cxn ang="0">
                  <a:pos x="T4" y="T5"/>
                </a:cxn>
                <a:cxn ang="0">
                  <a:pos x="T6" y="T7"/>
                </a:cxn>
                <a:cxn ang="0">
                  <a:pos x="T8" y="T9"/>
                </a:cxn>
                <a:cxn ang="0">
                  <a:pos x="T10" y="T11"/>
                </a:cxn>
              </a:cxnLst>
              <a:rect l="0" t="0" r="r" b="b"/>
              <a:pathLst>
                <a:path w="26" h="14">
                  <a:moveTo>
                    <a:pt x="0" y="5"/>
                  </a:moveTo>
                  <a:lnTo>
                    <a:pt x="0" y="6"/>
                  </a:lnTo>
                  <a:lnTo>
                    <a:pt x="14" y="14"/>
                  </a:lnTo>
                  <a:lnTo>
                    <a:pt x="26" y="1"/>
                  </a:lnTo>
                  <a:lnTo>
                    <a:pt x="26" y="0"/>
                  </a:lnTo>
                  <a:lnTo>
                    <a:pt x="0" y="5"/>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60" name="Freeform 172"/>
            <p:cNvSpPr>
              <a:spLocks/>
            </p:cNvSpPr>
            <p:nvPr userDrawn="1"/>
          </p:nvSpPr>
          <p:spPr bwMode="gray">
            <a:xfrm>
              <a:off x="8272463" y="6342063"/>
              <a:ext cx="84138" cy="90488"/>
            </a:xfrm>
            <a:custGeom>
              <a:avLst/>
              <a:gdLst>
                <a:gd name="T0" fmla="*/ 53 w 53"/>
                <a:gd name="T1" fmla="*/ 49 h 57"/>
                <a:gd name="T2" fmla="*/ 9 w 53"/>
                <a:gd name="T3" fmla="*/ 57 h 57"/>
                <a:gd name="T4" fmla="*/ 0 w 53"/>
                <a:gd name="T5" fmla="*/ 8 h 57"/>
                <a:gd name="T6" fmla="*/ 45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5" y="0"/>
                  </a:lnTo>
                  <a:lnTo>
                    <a:pt x="53" y="4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61" name="Freeform 173"/>
            <p:cNvSpPr>
              <a:spLocks/>
            </p:cNvSpPr>
            <p:nvPr userDrawn="1"/>
          </p:nvSpPr>
          <p:spPr bwMode="gray">
            <a:xfrm>
              <a:off x="8293101" y="6367463"/>
              <a:ext cx="41275" cy="38100"/>
            </a:xfrm>
            <a:custGeom>
              <a:avLst/>
              <a:gdLst>
                <a:gd name="T0" fmla="*/ 22 w 23"/>
                <a:gd name="T1" fmla="*/ 5 h 21"/>
                <a:gd name="T2" fmla="*/ 15 w 23"/>
                <a:gd name="T3" fmla="*/ 1 h 21"/>
                <a:gd name="T4" fmla="*/ 11 w 23"/>
                <a:gd name="T5" fmla="*/ 4 h 21"/>
                <a:gd name="T6" fmla="*/ 5 w 23"/>
                <a:gd name="T7" fmla="*/ 2 h 21"/>
                <a:gd name="T8" fmla="*/ 0 w 23"/>
                <a:gd name="T9" fmla="*/ 9 h 21"/>
                <a:gd name="T10" fmla="*/ 14 w 23"/>
                <a:gd name="T11" fmla="*/ 21 h 21"/>
                <a:gd name="T12" fmla="*/ 22 w 23"/>
                <a:gd name="T13" fmla="*/ 5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2" y="5"/>
                  </a:moveTo>
                  <a:cubicBezTo>
                    <a:pt x="22" y="2"/>
                    <a:pt x="19" y="0"/>
                    <a:pt x="15" y="1"/>
                  </a:cubicBezTo>
                  <a:cubicBezTo>
                    <a:pt x="13" y="1"/>
                    <a:pt x="11" y="2"/>
                    <a:pt x="11" y="4"/>
                  </a:cubicBezTo>
                  <a:cubicBezTo>
                    <a:pt x="9" y="3"/>
                    <a:pt x="8" y="2"/>
                    <a:pt x="5" y="2"/>
                  </a:cubicBezTo>
                  <a:cubicBezTo>
                    <a:pt x="2" y="3"/>
                    <a:pt x="0" y="6"/>
                    <a:pt x="0" y="9"/>
                  </a:cubicBezTo>
                  <a:cubicBezTo>
                    <a:pt x="1" y="15"/>
                    <a:pt x="10" y="19"/>
                    <a:pt x="14" y="21"/>
                  </a:cubicBezTo>
                  <a:cubicBezTo>
                    <a:pt x="17" y="17"/>
                    <a:pt x="23" y="11"/>
                    <a:pt x="22" y="5"/>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62" name="Freeform 174"/>
            <p:cNvSpPr>
              <a:spLocks/>
            </p:cNvSpPr>
            <p:nvPr userDrawn="1"/>
          </p:nvSpPr>
          <p:spPr bwMode="gray">
            <a:xfrm>
              <a:off x="8240713" y="6521450"/>
              <a:ext cx="466725" cy="266700"/>
            </a:xfrm>
            <a:custGeom>
              <a:avLst/>
              <a:gdLst>
                <a:gd name="T0" fmla="*/ 294 w 294"/>
                <a:gd name="T1" fmla="*/ 168 h 168"/>
                <a:gd name="T2" fmla="*/ 245 w 294"/>
                <a:gd name="T3" fmla="*/ 0 h 168"/>
                <a:gd name="T4" fmla="*/ 0 w 294"/>
                <a:gd name="T5" fmla="*/ 38 h 168"/>
                <a:gd name="T6" fmla="*/ 18 w 294"/>
                <a:gd name="T7" fmla="*/ 168 h 168"/>
                <a:gd name="T8" fmla="*/ 294 w 294"/>
                <a:gd name="T9" fmla="*/ 168 h 168"/>
              </a:gdLst>
              <a:ahLst/>
              <a:cxnLst>
                <a:cxn ang="0">
                  <a:pos x="T0" y="T1"/>
                </a:cxn>
                <a:cxn ang="0">
                  <a:pos x="T2" y="T3"/>
                </a:cxn>
                <a:cxn ang="0">
                  <a:pos x="T4" y="T5"/>
                </a:cxn>
                <a:cxn ang="0">
                  <a:pos x="T6" y="T7"/>
                </a:cxn>
                <a:cxn ang="0">
                  <a:pos x="T8" y="T9"/>
                </a:cxn>
              </a:cxnLst>
              <a:rect l="0" t="0" r="r" b="b"/>
              <a:pathLst>
                <a:path w="294" h="168">
                  <a:moveTo>
                    <a:pt x="294" y="168"/>
                  </a:moveTo>
                  <a:lnTo>
                    <a:pt x="245" y="0"/>
                  </a:lnTo>
                  <a:lnTo>
                    <a:pt x="0" y="38"/>
                  </a:lnTo>
                  <a:lnTo>
                    <a:pt x="18" y="168"/>
                  </a:lnTo>
                  <a:lnTo>
                    <a:pt x="294" y="168"/>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63" name="Freeform 175"/>
            <p:cNvSpPr>
              <a:spLocks/>
            </p:cNvSpPr>
            <p:nvPr userDrawn="1"/>
          </p:nvSpPr>
          <p:spPr bwMode="gray">
            <a:xfrm>
              <a:off x="8240713" y="6562725"/>
              <a:ext cx="198438" cy="225425"/>
            </a:xfrm>
            <a:custGeom>
              <a:avLst/>
              <a:gdLst>
                <a:gd name="T0" fmla="*/ 125 w 125"/>
                <a:gd name="T1" fmla="*/ 142 h 142"/>
                <a:gd name="T2" fmla="*/ 18 w 125"/>
                <a:gd name="T3" fmla="*/ 142 h 142"/>
                <a:gd name="T4" fmla="*/ 0 w 125"/>
                <a:gd name="T5" fmla="*/ 12 h 142"/>
                <a:gd name="T6" fmla="*/ 76 w 125"/>
                <a:gd name="T7" fmla="*/ 0 h 142"/>
                <a:gd name="T8" fmla="*/ 125 w 125"/>
                <a:gd name="T9" fmla="*/ 142 h 142"/>
              </a:gdLst>
              <a:ahLst/>
              <a:cxnLst>
                <a:cxn ang="0">
                  <a:pos x="T0" y="T1"/>
                </a:cxn>
                <a:cxn ang="0">
                  <a:pos x="T2" y="T3"/>
                </a:cxn>
                <a:cxn ang="0">
                  <a:pos x="T4" y="T5"/>
                </a:cxn>
                <a:cxn ang="0">
                  <a:pos x="T6" y="T7"/>
                </a:cxn>
                <a:cxn ang="0">
                  <a:pos x="T8" y="T9"/>
                </a:cxn>
              </a:cxnLst>
              <a:rect l="0" t="0" r="r" b="b"/>
              <a:pathLst>
                <a:path w="125" h="142">
                  <a:moveTo>
                    <a:pt x="125" y="142"/>
                  </a:moveTo>
                  <a:lnTo>
                    <a:pt x="18" y="142"/>
                  </a:lnTo>
                  <a:lnTo>
                    <a:pt x="0" y="12"/>
                  </a:lnTo>
                  <a:lnTo>
                    <a:pt x="76" y="0"/>
                  </a:lnTo>
                  <a:lnTo>
                    <a:pt x="125" y="142"/>
                  </a:lnTo>
                  <a:close/>
                </a:path>
              </a:pathLst>
            </a:custGeom>
            <a:solidFill>
              <a:srgbClr val="00A8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64" name="Rectangle 176"/>
            <p:cNvSpPr>
              <a:spLocks noChangeArrowheads="1"/>
            </p:cNvSpPr>
            <p:nvPr userDrawn="1"/>
          </p:nvSpPr>
          <p:spPr bwMode="gray">
            <a:xfrm>
              <a:off x="8091488" y="3802063"/>
              <a:ext cx="168275" cy="33338"/>
            </a:xfrm>
            <a:prstGeom prst="rect">
              <a:avLst/>
            </a:prstGeom>
            <a:solidFill>
              <a:srgbClr val="40CD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65" name="Freeform 177"/>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66" name="Freeform 178"/>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67" name="Freeform 179"/>
            <p:cNvSpPr>
              <a:spLocks/>
            </p:cNvSpPr>
            <p:nvPr userDrawn="1"/>
          </p:nvSpPr>
          <p:spPr bwMode="gray">
            <a:xfrm>
              <a:off x="9932988" y="4840288"/>
              <a:ext cx="995363" cy="1466850"/>
            </a:xfrm>
            <a:custGeom>
              <a:avLst/>
              <a:gdLst>
                <a:gd name="T0" fmla="*/ 26 w 627"/>
                <a:gd name="T1" fmla="*/ 0 h 924"/>
                <a:gd name="T2" fmla="*/ 0 w 627"/>
                <a:gd name="T3" fmla="*/ 18 h 924"/>
                <a:gd name="T4" fmla="*/ 248 w 627"/>
                <a:gd name="T5" fmla="*/ 393 h 924"/>
                <a:gd name="T6" fmla="*/ 599 w 627"/>
                <a:gd name="T7" fmla="*/ 924 h 924"/>
                <a:gd name="T8" fmla="*/ 627 w 627"/>
                <a:gd name="T9" fmla="*/ 907 h 924"/>
                <a:gd name="T10" fmla="*/ 26 w 627"/>
                <a:gd name="T11" fmla="*/ 0 h 924"/>
              </a:gdLst>
              <a:ahLst/>
              <a:cxnLst>
                <a:cxn ang="0">
                  <a:pos x="T0" y="T1"/>
                </a:cxn>
                <a:cxn ang="0">
                  <a:pos x="T2" y="T3"/>
                </a:cxn>
                <a:cxn ang="0">
                  <a:pos x="T4" y="T5"/>
                </a:cxn>
                <a:cxn ang="0">
                  <a:pos x="T6" y="T7"/>
                </a:cxn>
                <a:cxn ang="0">
                  <a:pos x="T8" y="T9"/>
                </a:cxn>
                <a:cxn ang="0">
                  <a:pos x="T10" y="T11"/>
                </a:cxn>
              </a:cxnLst>
              <a:rect l="0" t="0" r="r" b="b"/>
              <a:pathLst>
                <a:path w="627" h="924">
                  <a:moveTo>
                    <a:pt x="26" y="0"/>
                  </a:moveTo>
                  <a:lnTo>
                    <a:pt x="0" y="18"/>
                  </a:lnTo>
                  <a:lnTo>
                    <a:pt x="248" y="393"/>
                  </a:lnTo>
                  <a:lnTo>
                    <a:pt x="599" y="924"/>
                  </a:lnTo>
                  <a:lnTo>
                    <a:pt x="627" y="907"/>
                  </a:lnTo>
                  <a:lnTo>
                    <a:pt x="26" y="0"/>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68" name="Freeform 180"/>
            <p:cNvSpPr>
              <a:spLocks/>
            </p:cNvSpPr>
            <p:nvPr userDrawn="1"/>
          </p:nvSpPr>
          <p:spPr bwMode="gray">
            <a:xfrm>
              <a:off x="10814051" y="6172200"/>
              <a:ext cx="57150" cy="47625"/>
            </a:xfrm>
            <a:custGeom>
              <a:avLst/>
              <a:gdLst>
                <a:gd name="T0" fmla="*/ 36 w 36"/>
                <a:gd name="T1" fmla="*/ 13 h 30"/>
                <a:gd name="T2" fmla="*/ 9 w 36"/>
                <a:gd name="T3" fmla="*/ 30 h 30"/>
                <a:gd name="T4" fmla="*/ 9 w 36"/>
                <a:gd name="T5" fmla="*/ 30 h 30"/>
                <a:gd name="T6" fmla="*/ 0 w 36"/>
                <a:gd name="T7" fmla="*/ 18 h 30"/>
                <a:gd name="T8" fmla="*/ 27 w 36"/>
                <a:gd name="T9" fmla="*/ 0 h 30"/>
                <a:gd name="T10" fmla="*/ 36 w 36"/>
                <a:gd name="T11" fmla="*/ 13 h 30"/>
              </a:gdLst>
              <a:ahLst/>
              <a:cxnLst>
                <a:cxn ang="0">
                  <a:pos x="T0" y="T1"/>
                </a:cxn>
                <a:cxn ang="0">
                  <a:pos x="T2" y="T3"/>
                </a:cxn>
                <a:cxn ang="0">
                  <a:pos x="T4" y="T5"/>
                </a:cxn>
                <a:cxn ang="0">
                  <a:pos x="T6" y="T7"/>
                </a:cxn>
                <a:cxn ang="0">
                  <a:pos x="T8" y="T9"/>
                </a:cxn>
                <a:cxn ang="0">
                  <a:pos x="T10" y="T11"/>
                </a:cxn>
              </a:cxnLst>
              <a:rect l="0" t="0" r="r" b="b"/>
              <a:pathLst>
                <a:path w="36" h="30">
                  <a:moveTo>
                    <a:pt x="36" y="13"/>
                  </a:moveTo>
                  <a:lnTo>
                    <a:pt x="9" y="30"/>
                  </a:lnTo>
                  <a:lnTo>
                    <a:pt x="9" y="30"/>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69" name="Freeform 181"/>
            <p:cNvSpPr>
              <a:spLocks/>
            </p:cNvSpPr>
            <p:nvPr userDrawn="1"/>
          </p:nvSpPr>
          <p:spPr bwMode="gray">
            <a:xfrm>
              <a:off x="10785476" y="6127750"/>
              <a:ext cx="55563" cy="49213"/>
            </a:xfrm>
            <a:custGeom>
              <a:avLst/>
              <a:gdLst>
                <a:gd name="T0" fmla="*/ 35 w 35"/>
                <a:gd name="T1" fmla="*/ 13 h 31"/>
                <a:gd name="T2" fmla="*/ 8 w 35"/>
                <a:gd name="T3" fmla="*/ 31 h 31"/>
                <a:gd name="T4" fmla="*/ 8 w 35"/>
                <a:gd name="T5" fmla="*/ 31 h 31"/>
                <a:gd name="T6" fmla="*/ 0 w 35"/>
                <a:gd name="T7" fmla="*/ 18 h 31"/>
                <a:gd name="T8" fmla="*/ 26 w 35"/>
                <a:gd name="T9" fmla="*/ 0 h 31"/>
                <a:gd name="T10" fmla="*/ 35 w 35"/>
                <a:gd name="T11" fmla="*/ 13 h 31"/>
              </a:gdLst>
              <a:ahLst/>
              <a:cxnLst>
                <a:cxn ang="0">
                  <a:pos x="T0" y="T1"/>
                </a:cxn>
                <a:cxn ang="0">
                  <a:pos x="T2" y="T3"/>
                </a:cxn>
                <a:cxn ang="0">
                  <a:pos x="T4" y="T5"/>
                </a:cxn>
                <a:cxn ang="0">
                  <a:pos x="T6" y="T7"/>
                </a:cxn>
                <a:cxn ang="0">
                  <a:pos x="T8" y="T9"/>
                </a:cxn>
                <a:cxn ang="0">
                  <a:pos x="T10" y="T11"/>
                </a:cxn>
              </a:cxnLst>
              <a:rect l="0" t="0" r="r" b="b"/>
              <a:pathLst>
                <a:path w="35" h="31">
                  <a:moveTo>
                    <a:pt x="35" y="13"/>
                  </a:moveTo>
                  <a:lnTo>
                    <a:pt x="8" y="31"/>
                  </a:lnTo>
                  <a:lnTo>
                    <a:pt x="8" y="31"/>
                  </a:lnTo>
                  <a:lnTo>
                    <a:pt x="0" y="18"/>
                  </a:lnTo>
                  <a:lnTo>
                    <a:pt x="26"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0" name="Freeform 182"/>
            <p:cNvSpPr>
              <a:spLocks/>
            </p:cNvSpPr>
            <p:nvPr userDrawn="1"/>
          </p:nvSpPr>
          <p:spPr bwMode="gray">
            <a:xfrm>
              <a:off x="10753726" y="6081713"/>
              <a:ext cx="58738" cy="50800"/>
            </a:xfrm>
            <a:custGeom>
              <a:avLst/>
              <a:gdLst>
                <a:gd name="T0" fmla="*/ 37 w 37"/>
                <a:gd name="T1" fmla="*/ 14 h 32"/>
                <a:gd name="T2" fmla="*/ 10 w 37"/>
                <a:gd name="T3" fmla="*/ 32 h 32"/>
                <a:gd name="T4" fmla="*/ 0 w 37"/>
                <a:gd name="T5" fmla="*/ 18 h 32"/>
                <a:gd name="T6" fmla="*/ 28 w 37"/>
                <a:gd name="T7" fmla="*/ 0 h 32"/>
                <a:gd name="T8" fmla="*/ 37 w 37"/>
                <a:gd name="T9" fmla="*/ 14 h 32"/>
              </a:gdLst>
              <a:ahLst/>
              <a:cxnLst>
                <a:cxn ang="0">
                  <a:pos x="T0" y="T1"/>
                </a:cxn>
                <a:cxn ang="0">
                  <a:pos x="T2" y="T3"/>
                </a:cxn>
                <a:cxn ang="0">
                  <a:pos x="T4" y="T5"/>
                </a:cxn>
                <a:cxn ang="0">
                  <a:pos x="T6" y="T7"/>
                </a:cxn>
                <a:cxn ang="0">
                  <a:pos x="T8" y="T9"/>
                </a:cxn>
              </a:cxnLst>
              <a:rect l="0" t="0" r="r" b="b"/>
              <a:pathLst>
                <a:path w="37" h="32">
                  <a:moveTo>
                    <a:pt x="37" y="14"/>
                  </a:moveTo>
                  <a:lnTo>
                    <a:pt x="10" y="32"/>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1" name="Freeform 183"/>
            <p:cNvSpPr>
              <a:spLocks/>
            </p:cNvSpPr>
            <p:nvPr userDrawn="1"/>
          </p:nvSpPr>
          <p:spPr bwMode="gray">
            <a:xfrm>
              <a:off x="10725151" y="60372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2" name="Freeform 184"/>
            <p:cNvSpPr>
              <a:spLocks/>
            </p:cNvSpPr>
            <p:nvPr userDrawn="1"/>
          </p:nvSpPr>
          <p:spPr bwMode="gray">
            <a:xfrm>
              <a:off x="10696576" y="5994400"/>
              <a:ext cx="55563" cy="47625"/>
            </a:xfrm>
            <a:custGeom>
              <a:avLst/>
              <a:gdLst>
                <a:gd name="T0" fmla="*/ 35 w 35"/>
                <a:gd name="T1" fmla="*/ 13 h 30"/>
                <a:gd name="T2" fmla="*/ 8 w 35"/>
                <a:gd name="T3" fmla="*/ 30 h 30"/>
                <a:gd name="T4" fmla="*/ 0 w 35"/>
                <a:gd name="T5" fmla="*/ 17 h 30"/>
                <a:gd name="T6" fmla="*/ 27 w 35"/>
                <a:gd name="T7" fmla="*/ 0 h 30"/>
                <a:gd name="T8" fmla="*/ 35 w 35"/>
                <a:gd name="T9" fmla="*/ 13 h 30"/>
              </a:gdLst>
              <a:ahLst/>
              <a:cxnLst>
                <a:cxn ang="0">
                  <a:pos x="T0" y="T1"/>
                </a:cxn>
                <a:cxn ang="0">
                  <a:pos x="T2" y="T3"/>
                </a:cxn>
                <a:cxn ang="0">
                  <a:pos x="T4" y="T5"/>
                </a:cxn>
                <a:cxn ang="0">
                  <a:pos x="T6" y="T7"/>
                </a:cxn>
                <a:cxn ang="0">
                  <a:pos x="T8" y="T9"/>
                </a:cxn>
              </a:cxnLst>
              <a:rect l="0" t="0" r="r" b="b"/>
              <a:pathLst>
                <a:path w="35" h="30">
                  <a:moveTo>
                    <a:pt x="35" y="13"/>
                  </a:moveTo>
                  <a:lnTo>
                    <a:pt x="8" y="30"/>
                  </a:lnTo>
                  <a:lnTo>
                    <a:pt x="0" y="17"/>
                  </a:lnTo>
                  <a:lnTo>
                    <a:pt x="27"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3" name="Freeform 185"/>
            <p:cNvSpPr>
              <a:spLocks/>
            </p:cNvSpPr>
            <p:nvPr userDrawn="1"/>
          </p:nvSpPr>
          <p:spPr bwMode="gray">
            <a:xfrm>
              <a:off x="10666413" y="5949950"/>
              <a:ext cx="57150" cy="49213"/>
            </a:xfrm>
            <a:custGeom>
              <a:avLst/>
              <a:gdLst>
                <a:gd name="T0" fmla="*/ 36 w 36"/>
                <a:gd name="T1" fmla="*/ 13 h 31"/>
                <a:gd name="T2" fmla="*/ 9 w 36"/>
                <a:gd name="T3" fmla="*/ 31 h 31"/>
                <a:gd name="T4" fmla="*/ 9 w 36"/>
                <a:gd name="T5" fmla="*/ 31 h 31"/>
                <a:gd name="T6" fmla="*/ 0 w 36"/>
                <a:gd name="T7" fmla="*/ 18 h 31"/>
                <a:gd name="T8" fmla="*/ 0 w 36"/>
                <a:gd name="T9" fmla="*/ 18 h 31"/>
                <a:gd name="T10" fmla="*/ 27 w 36"/>
                <a:gd name="T11" fmla="*/ 0 h 31"/>
                <a:gd name="T12" fmla="*/ 36 w 36"/>
                <a:gd name="T13" fmla="*/ 13 h 31"/>
              </a:gdLst>
              <a:ahLst/>
              <a:cxnLst>
                <a:cxn ang="0">
                  <a:pos x="T0" y="T1"/>
                </a:cxn>
                <a:cxn ang="0">
                  <a:pos x="T2" y="T3"/>
                </a:cxn>
                <a:cxn ang="0">
                  <a:pos x="T4" y="T5"/>
                </a:cxn>
                <a:cxn ang="0">
                  <a:pos x="T6" y="T7"/>
                </a:cxn>
                <a:cxn ang="0">
                  <a:pos x="T8" y="T9"/>
                </a:cxn>
                <a:cxn ang="0">
                  <a:pos x="T10" y="T11"/>
                </a:cxn>
                <a:cxn ang="0">
                  <a:pos x="T12" y="T13"/>
                </a:cxn>
              </a:cxnLst>
              <a:rect l="0" t="0" r="r" b="b"/>
              <a:pathLst>
                <a:path w="36" h="31">
                  <a:moveTo>
                    <a:pt x="36" y="13"/>
                  </a:moveTo>
                  <a:lnTo>
                    <a:pt x="9" y="31"/>
                  </a:lnTo>
                  <a:lnTo>
                    <a:pt x="9" y="31"/>
                  </a:lnTo>
                  <a:lnTo>
                    <a:pt x="0" y="18"/>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4" name="Freeform 186"/>
            <p:cNvSpPr>
              <a:spLocks/>
            </p:cNvSpPr>
            <p:nvPr userDrawn="1"/>
          </p:nvSpPr>
          <p:spPr bwMode="gray">
            <a:xfrm>
              <a:off x="10637838" y="5903913"/>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5" name="Freeform 187"/>
            <p:cNvSpPr>
              <a:spLocks/>
            </p:cNvSpPr>
            <p:nvPr userDrawn="1"/>
          </p:nvSpPr>
          <p:spPr bwMode="gray">
            <a:xfrm>
              <a:off x="10607676" y="5859463"/>
              <a:ext cx="57150" cy="50800"/>
            </a:xfrm>
            <a:custGeom>
              <a:avLst/>
              <a:gdLst>
                <a:gd name="T0" fmla="*/ 36 w 36"/>
                <a:gd name="T1" fmla="*/ 14 h 32"/>
                <a:gd name="T2" fmla="*/ 8 w 36"/>
                <a:gd name="T3" fmla="*/ 32 h 32"/>
                <a:gd name="T4" fmla="*/ 0 w 36"/>
                <a:gd name="T5" fmla="*/ 18 h 32"/>
                <a:gd name="T6" fmla="*/ 0 w 36"/>
                <a:gd name="T7" fmla="*/ 18 h 32"/>
                <a:gd name="T8" fmla="*/ 28 w 36"/>
                <a:gd name="T9" fmla="*/ 0 h 32"/>
                <a:gd name="T10" fmla="*/ 36 w 36"/>
                <a:gd name="T11" fmla="*/ 14 h 32"/>
              </a:gdLst>
              <a:ahLst/>
              <a:cxnLst>
                <a:cxn ang="0">
                  <a:pos x="T0" y="T1"/>
                </a:cxn>
                <a:cxn ang="0">
                  <a:pos x="T2" y="T3"/>
                </a:cxn>
                <a:cxn ang="0">
                  <a:pos x="T4" y="T5"/>
                </a:cxn>
                <a:cxn ang="0">
                  <a:pos x="T6" y="T7"/>
                </a:cxn>
                <a:cxn ang="0">
                  <a:pos x="T8" y="T9"/>
                </a:cxn>
                <a:cxn ang="0">
                  <a:pos x="T10" y="T11"/>
                </a:cxn>
              </a:cxnLst>
              <a:rect l="0" t="0" r="r" b="b"/>
              <a:pathLst>
                <a:path w="36" h="32">
                  <a:moveTo>
                    <a:pt x="36" y="14"/>
                  </a:moveTo>
                  <a:lnTo>
                    <a:pt x="8" y="32"/>
                  </a:lnTo>
                  <a:lnTo>
                    <a:pt x="0" y="18"/>
                  </a:lnTo>
                  <a:lnTo>
                    <a:pt x="0" y="18"/>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6" name="Freeform 188"/>
            <p:cNvSpPr>
              <a:spLocks/>
            </p:cNvSpPr>
            <p:nvPr userDrawn="1"/>
          </p:nvSpPr>
          <p:spPr bwMode="gray">
            <a:xfrm>
              <a:off x="10577513" y="5815013"/>
              <a:ext cx="57150" cy="49213"/>
            </a:xfrm>
            <a:custGeom>
              <a:avLst/>
              <a:gdLst>
                <a:gd name="T0" fmla="*/ 36 w 36"/>
                <a:gd name="T1" fmla="*/ 13 h 31"/>
                <a:gd name="T2" fmla="*/ 9 w 36"/>
                <a:gd name="T3" fmla="*/ 31 h 31"/>
                <a:gd name="T4" fmla="*/ 9 w 36"/>
                <a:gd name="T5" fmla="*/ 31 h 31"/>
                <a:gd name="T6" fmla="*/ 0 w 36"/>
                <a:gd name="T7" fmla="*/ 18 h 31"/>
                <a:gd name="T8" fmla="*/ 27 w 36"/>
                <a:gd name="T9" fmla="*/ 0 h 31"/>
                <a:gd name="T10" fmla="*/ 36 w 36"/>
                <a:gd name="T11" fmla="*/ 13 h 31"/>
              </a:gdLst>
              <a:ahLst/>
              <a:cxnLst>
                <a:cxn ang="0">
                  <a:pos x="T0" y="T1"/>
                </a:cxn>
                <a:cxn ang="0">
                  <a:pos x="T2" y="T3"/>
                </a:cxn>
                <a:cxn ang="0">
                  <a:pos x="T4" y="T5"/>
                </a:cxn>
                <a:cxn ang="0">
                  <a:pos x="T6" y="T7"/>
                </a:cxn>
                <a:cxn ang="0">
                  <a:pos x="T8" y="T9"/>
                </a:cxn>
                <a:cxn ang="0">
                  <a:pos x="T10" y="T11"/>
                </a:cxn>
              </a:cxnLst>
              <a:rect l="0" t="0" r="r" b="b"/>
              <a:pathLst>
                <a:path w="36" h="31">
                  <a:moveTo>
                    <a:pt x="36" y="13"/>
                  </a:moveTo>
                  <a:lnTo>
                    <a:pt x="9" y="31"/>
                  </a:ln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7" name="Freeform 189"/>
            <p:cNvSpPr>
              <a:spLocks/>
            </p:cNvSpPr>
            <p:nvPr userDrawn="1"/>
          </p:nvSpPr>
          <p:spPr bwMode="gray">
            <a:xfrm>
              <a:off x="10548938" y="5772150"/>
              <a:ext cx="57150" cy="47625"/>
            </a:xfrm>
            <a:custGeom>
              <a:avLst/>
              <a:gdLst>
                <a:gd name="T0" fmla="*/ 36 w 36"/>
                <a:gd name="T1" fmla="*/ 13 h 30"/>
                <a:gd name="T2" fmla="*/ 9 w 36"/>
                <a:gd name="T3" fmla="*/ 30 h 30"/>
                <a:gd name="T4" fmla="*/ 0 w 36"/>
                <a:gd name="T5" fmla="*/ 17 h 30"/>
                <a:gd name="T6" fmla="*/ 27 w 36"/>
                <a:gd name="T7" fmla="*/ 0 h 30"/>
                <a:gd name="T8" fmla="*/ 36 w 36"/>
                <a:gd name="T9" fmla="*/ 13 h 30"/>
              </a:gdLst>
              <a:ahLst/>
              <a:cxnLst>
                <a:cxn ang="0">
                  <a:pos x="T0" y="T1"/>
                </a:cxn>
                <a:cxn ang="0">
                  <a:pos x="T2" y="T3"/>
                </a:cxn>
                <a:cxn ang="0">
                  <a:pos x="T4" y="T5"/>
                </a:cxn>
                <a:cxn ang="0">
                  <a:pos x="T6" y="T7"/>
                </a:cxn>
                <a:cxn ang="0">
                  <a:pos x="T8" y="T9"/>
                </a:cxn>
              </a:cxnLst>
              <a:rect l="0" t="0" r="r" b="b"/>
              <a:pathLst>
                <a:path w="36" h="30">
                  <a:moveTo>
                    <a:pt x="36" y="13"/>
                  </a:moveTo>
                  <a:lnTo>
                    <a:pt x="9" y="30"/>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8" name="Freeform 190"/>
            <p:cNvSpPr>
              <a:spLocks/>
            </p:cNvSpPr>
            <p:nvPr userDrawn="1"/>
          </p:nvSpPr>
          <p:spPr bwMode="gray">
            <a:xfrm>
              <a:off x="10520363" y="5726113"/>
              <a:ext cx="55563" cy="50800"/>
            </a:xfrm>
            <a:custGeom>
              <a:avLst/>
              <a:gdLst>
                <a:gd name="T0" fmla="*/ 35 w 35"/>
                <a:gd name="T1" fmla="*/ 14 h 32"/>
                <a:gd name="T2" fmla="*/ 8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9" name="Freeform 191"/>
            <p:cNvSpPr>
              <a:spLocks/>
            </p:cNvSpPr>
            <p:nvPr userDrawn="1"/>
          </p:nvSpPr>
          <p:spPr bwMode="gray">
            <a:xfrm>
              <a:off x="10488613" y="56816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0" name="Freeform 192"/>
            <p:cNvSpPr>
              <a:spLocks/>
            </p:cNvSpPr>
            <p:nvPr userDrawn="1"/>
          </p:nvSpPr>
          <p:spPr bwMode="gray">
            <a:xfrm>
              <a:off x="10460038" y="563721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1" name="Freeform 193"/>
            <p:cNvSpPr>
              <a:spLocks/>
            </p:cNvSpPr>
            <p:nvPr userDrawn="1"/>
          </p:nvSpPr>
          <p:spPr bwMode="gray">
            <a:xfrm>
              <a:off x="10431463" y="5594350"/>
              <a:ext cx="55563" cy="47625"/>
            </a:xfrm>
            <a:custGeom>
              <a:avLst/>
              <a:gdLst>
                <a:gd name="T0" fmla="*/ 35 w 35"/>
                <a:gd name="T1" fmla="*/ 12 h 30"/>
                <a:gd name="T2" fmla="*/ 9 w 35"/>
                <a:gd name="T3" fmla="*/ 30 h 30"/>
                <a:gd name="T4" fmla="*/ 9 w 35"/>
                <a:gd name="T5" fmla="*/ 30 h 30"/>
                <a:gd name="T6" fmla="*/ 0 w 35"/>
                <a:gd name="T7" fmla="*/ 17 h 30"/>
                <a:gd name="T8" fmla="*/ 0 w 35"/>
                <a:gd name="T9" fmla="*/ 17 h 30"/>
                <a:gd name="T10" fmla="*/ 27 w 35"/>
                <a:gd name="T11" fmla="*/ 0 h 30"/>
                <a:gd name="T12" fmla="*/ 35 w 35"/>
                <a:gd name="T13" fmla="*/ 12 h 30"/>
              </a:gdLst>
              <a:ahLst/>
              <a:cxnLst>
                <a:cxn ang="0">
                  <a:pos x="T0" y="T1"/>
                </a:cxn>
                <a:cxn ang="0">
                  <a:pos x="T2" y="T3"/>
                </a:cxn>
                <a:cxn ang="0">
                  <a:pos x="T4" y="T5"/>
                </a:cxn>
                <a:cxn ang="0">
                  <a:pos x="T6" y="T7"/>
                </a:cxn>
                <a:cxn ang="0">
                  <a:pos x="T8" y="T9"/>
                </a:cxn>
                <a:cxn ang="0">
                  <a:pos x="T10" y="T11"/>
                </a:cxn>
                <a:cxn ang="0">
                  <a:pos x="T12" y="T13"/>
                </a:cxn>
              </a:cxnLst>
              <a:rect l="0" t="0" r="r" b="b"/>
              <a:pathLst>
                <a:path w="35" h="30">
                  <a:moveTo>
                    <a:pt x="35" y="12"/>
                  </a:moveTo>
                  <a:lnTo>
                    <a:pt x="9" y="30"/>
                  </a:lnTo>
                  <a:lnTo>
                    <a:pt x="9" y="30"/>
                  </a:lnTo>
                  <a:lnTo>
                    <a:pt x="0" y="17"/>
                  </a:lnTo>
                  <a:lnTo>
                    <a:pt x="0" y="17"/>
                  </a:lnTo>
                  <a:lnTo>
                    <a:pt x="27" y="0"/>
                  </a:lnTo>
                  <a:lnTo>
                    <a:pt x="35" y="12"/>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2" name="Freeform 194"/>
            <p:cNvSpPr>
              <a:spLocks/>
            </p:cNvSpPr>
            <p:nvPr userDrawn="1"/>
          </p:nvSpPr>
          <p:spPr bwMode="gray">
            <a:xfrm>
              <a:off x="10401301" y="5548313"/>
              <a:ext cx="57150" cy="49213"/>
            </a:xfrm>
            <a:custGeom>
              <a:avLst/>
              <a:gdLst>
                <a:gd name="T0" fmla="*/ 36 w 36"/>
                <a:gd name="T1" fmla="*/ 14 h 31"/>
                <a:gd name="T2" fmla="*/ 9 w 36"/>
                <a:gd name="T3" fmla="*/ 31 h 31"/>
                <a:gd name="T4" fmla="*/ 0 w 36"/>
                <a:gd name="T5" fmla="*/ 18 h 31"/>
                <a:gd name="T6" fmla="*/ 27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9" y="31"/>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3" name="Freeform 195"/>
            <p:cNvSpPr>
              <a:spLocks/>
            </p:cNvSpPr>
            <p:nvPr userDrawn="1"/>
          </p:nvSpPr>
          <p:spPr bwMode="gray">
            <a:xfrm>
              <a:off x="10371138" y="5503863"/>
              <a:ext cx="58738" cy="50800"/>
            </a:xfrm>
            <a:custGeom>
              <a:avLst/>
              <a:gdLst>
                <a:gd name="T0" fmla="*/ 37 w 37"/>
                <a:gd name="T1" fmla="*/ 14 h 32"/>
                <a:gd name="T2" fmla="*/ 9 w 37"/>
                <a:gd name="T3" fmla="*/ 32 h 32"/>
                <a:gd name="T4" fmla="*/ 0 w 37"/>
                <a:gd name="T5" fmla="*/ 18 h 32"/>
                <a:gd name="T6" fmla="*/ 0 w 37"/>
                <a:gd name="T7" fmla="*/ 18 h 32"/>
                <a:gd name="T8" fmla="*/ 28 w 37"/>
                <a:gd name="T9" fmla="*/ 0 h 32"/>
                <a:gd name="T10" fmla="*/ 37 w 37"/>
                <a:gd name="T11" fmla="*/ 14 h 32"/>
              </a:gdLst>
              <a:ahLst/>
              <a:cxnLst>
                <a:cxn ang="0">
                  <a:pos x="T0" y="T1"/>
                </a:cxn>
                <a:cxn ang="0">
                  <a:pos x="T2" y="T3"/>
                </a:cxn>
                <a:cxn ang="0">
                  <a:pos x="T4" y="T5"/>
                </a:cxn>
                <a:cxn ang="0">
                  <a:pos x="T6" y="T7"/>
                </a:cxn>
                <a:cxn ang="0">
                  <a:pos x="T8" y="T9"/>
                </a:cxn>
                <a:cxn ang="0">
                  <a:pos x="T10" y="T11"/>
                </a:cxn>
              </a:cxnLst>
              <a:rect l="0" t="0" r="r" b="b"/>
              <a:pathLst>
                <a:path w="37" h="32">
                  <a:moveTo>
                    <a:pt x="37" y="14"/>
                  </a:move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4" name="Freeform 196"/>
            <p:cNvSpPr>
              <a:spLocks/>
            </p:cNvSpPr>
            <p:nvPr userDrawn="1"/>
          </p:nvSpPr>
          <p:spPr bwMode="gray">
            <a:xfrm>
              <a:off x="10342563" y="5459413"/>
              <a:ext cx="58738" cy="49213"/>
            </a:xfrm>
            <a:custGeom>
              <a:avLst/>
              <a:gdLst>
                <a:gd name="T0" fmla="*/ 37 w 37"/>
                <a:gd name="T1" fmla="*/ 13 h 31"/>
                <a:gd name="T2" fmla="*/ 9 w 37"/>
                <a:gd name="T3" fmla="*/ 31 h 31"/>
                <a:gd name="T4" fmla="*/ 9 w 37"/>
                <a:gd name="T5" fmla="*/ 31 h 31"/>
                <a:gd name="T6" fmla="*/ 0 w 37"/>
                <a:gd name="T7" fmla="*/ 18 h 31"/>
                <a:gd name="T8" fmla="*/ 27 w 37"/>
                <a:gd name="T9" fmla="*/ 0 h 31"/>
                <a:gd name="T10" fmla="*/ 37 w 37"/>
                <a:gd name="T11" fmla="*/ 13 h 31"/>
              </a:gdLst>
              <a:ahLst/>
              <a:cxnLst>
                <a:cxn ang="0">
                  <a:pos x="T0" y="T1"/>
                </a:cxn>
                <a:cxn ang="0">
                  <a:pos x="T2" y="T3"/>
                </a:cxn>
                <a:cxn ang="0">
                  <a:pos x="T4" y="T5"/>
                </a:cxn>
                <a:cxn ang="0">
                  <a:pos x="T6" y="T7"/>
                </a:cxn>
                <a:cxn ang="0">
                  <a:pos x="T8" y="T9"/>
                </a:cxn>
                <a:cxn ang="0">
                  <a:pos x="T10" y="T11"/>
                </a:cxn>
              </a:cxnLst>
              <a:rect l="0" t="0" r="r" b="b"/>
              <a:pathLst>
                <a:path w="37" h="31">
                  <a:moveTo>
                    <a:pt x="37" y="13"/>
                  </a:moveTo>
                  <a:lnTo>
                    <a:pt x="9" y="31"/>
                  </a:ln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5" name="Freeform 197"/>
            <p:cNvSpPr>
              <a:spLocks/>
            </p:cNvSpPr>
            <p:nvPr userDrawn="1"/>
          </p:nvSpPr>
          <p:spPr bwMode="gray">
            <a:xfrm>
              <a:off x="10313988" y="5413375"/>
              <a:ext cx="55563" cy="50800"/>
            </a:xfrm>
            <a:custGeom>
              <a:avLst/>
              <a:gdLst>
                <a:gd name="T0" fmla="*/ 35 w 35"/>
                <a:gd name="T1" fmla="*/ 14 h 32"/>
                <a:gd name="T2" fmla="*/ 8 w 35"/>
                <a:gd name="T3" fmla="*/ 32 h 32"/>
                <a:gd name="T4" fmla="*/ 0 w 35"/>
                <a:gd name="T5" fmla="*/ 19 h 32"/>
                <a:gd name="T6" fmla="*/ 26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9"/>
                  </a:lnTo>
                  <a:lnTo>
                    <a:pt x="26"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6" name="Freeform 198"/>
            <p:cNvSpPr>
              <a:spLocks/>
            </p:cNvSpPr>
            <p:nvPr userDrawn="1"/>
          </p:nvSpPr>
          <p:spPr bwMode="gray">
            <a:xfrm>
              <a:off x="10283826" y="5370513"/>
              <a:ext cx="57150" cy="49213"/>
            </a:xfrm>
            <a:custGeom>
              <a:avLst/>
              <a:gdLst>
                <a:gd name="T0" fmla="*/ 36 w 36"/>
                <a:gd name="T1" fmla="*/ 13 h 31"/>
                <a:gd name="T2" fmla="*/ 9 w 36"/>
                <a:gd name="T3" fmla="*/ 31 h 31"/>
                <a:gd name="T4" fmla="*/ 0 w 36"/>
                <a:gd name="T5" fmla="*/ 17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7" name="Freeform 199"/>
            <p:cNvSpPr>
              <a:spLocks/>
            </p:cNvSpPr>
            <p:nvPr userDrawn="1"/>
          </p:nvSpPr>
          <p:spPr bwMode="gray">
            <a:xfrm>
              <a:off x="10253663" y="5326063"/>
              <a:ext cx="58738" cy="49213"/>
            </a:xfrm>
            <a:custGeom>
              <a:avLst/>
              <a:gdLst>
                <a:gd name="T0" fmla="*/ 37 w 37"/>
                <a:gd name="T1" fmla="*/ 14 h 31"/>
                <a:gd name="T2" fmla="*/ 10 w 37"/>
                <a:gd name="T3" fmla="*/ 31 h 31"/>
                <a:gd name="T4" fmla="*/ 0 w 37"/>
                <a:gd name="T5" fmla="*/ 18 h 31"/>
                <a:gd name="T6" fmla="*/ 28 w 37"/>
                <a:gd name="T7" fmla="*/ 0 h 31"/>
                <a:gd name="T8" fmla="*/ 37 w 37"/>
                <a:gd name="T9" fmla="*/ 14 h 31"/>
              </a:gdLst>
              <a:ahLst/>
              <a:cxnLst>
                <a:cxn ang="0">
                  <a:pos x="T0" y="T1"/>
                </a:cxn>
                <a:cxn ang="0">
                  <a:pos x="T2" y="T3"/>
                </a:cxn>
                <a:cxn ang="0">
                  <a:pos x="T4" y="T5"/>
                </a:cxn>
                <a:cxn ang="0">
                  <a:pos x="T6" y="T7"/>
                </a:cxn>
                <a:cxn ang="0">
                  <a:pos x="T8" y="T9"/>
                </a:cxn>
              </a:cxnLst>
              <a:rect l="0" t="0" r="r" b="b"/>
              <a:pathLst>
                <a:path w="37" h="31">
                  <a:moveTo>
                    <a:pt x="37" y="14"/>
                  </a:moveTo>
                  <a:lnTo>
                    <a:pt x="10" y="31"/>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8" name="Freeform 200"/>
            <p:cNvSpPr>
              <a:spLocks/>
            </p:cNvSpPr>
            <p:nvPr userDrawn="1"/>
          </p:nvSpPr>
          <p:spPr bwMode="gray">
            <a:xfrm>
              <a:off x="10225088" y="5281613"/>
              <a:ext cx="55563" cy="49213"/>
            </a:xfrm>
            <a:custGeom>
              <a:avLst/>
              <a:gdLst>
                <a:gd name="T0" fmla="*/ 35 w 35"/>
                <a:gd name="T1" fmla="*/ 13 h 31"/>
                <a:gd name="T2" fmla="*/ 8 w 35"/>
                <a:gd name="T3" fmla="*/ 31 h 31"/>
                <a:gd name="T4" fmla="*/ 0 w 35"/>
                <a:gd name="T5" fmla="*/ 18 h 31"/>
                <a:gd name="T6" fmla="*/ 28 w 35"/>
                <a:gd name="T7" fmla="*/ 0 h 31"/>
                <a:gd name="T8" fmla="*/ 35 w 35"/>
                <a:gd name="T9" fmla="*/ 13 h 31"/>
              </a:gdLst>
              <a:ahLst/>
              <a:cxnLst>
                <a:cxn ang="0">
                  <a:pos x="T0" y="T1"/>
                </a:cxn>
                <a:cxn ang="0">
                  <a:pos x="T2" y="T3"/>
                </a:cxn>
                <a:cxn ang="0">
                  <a:pos x="T4" y="T5"/>
                </a:cxn>
                <a:cxn ang="0">
                  <a:pos x="T6" y="T7"/>
                </a:cxn>
                <a:cxn ang="0">
                  <a:pos x="T8" y="T9"/>
                </a:cxn>
              </a:cxnLst>
              <a:rect l="0" t="0" r="r" b="b"/>
              <a:pathLst>
                <a:path w="35" h="31">
                  <a:moveTo>
                    <a:pt x="35" y="13"/>
                  </a:moveTo>
                  <a:lnTo>
                    <a:pt x="8" y="31"/>
                  </a:lnTo>
                  <a:lnTo>
                    <a:pt x="0" y="18"/>
                  </a:lnTo>
                  <a:lnTo>
                    <a:pt x="28"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9" name="Freeform 201"/>
            <p:cNvSpPr>
              <a:spLocks/>
            </p:cNvSpPr>
            <p:nvPr userDrawn="1"/>
          </p:nvSpPr>
          <p:spPr bwMode="gray">
            <a:xfrm>
              <a:off x="10194926" y="5235575"/>
              <a:ext cx="57150" cy="50800"/>
            </a:xfrm>
            <a:custGeom>
              <a:avLst/>
              <a:gdLst>
                <a:gd name="T0" fmla="*/ 36 w 36"/>
                <a:gd name="T1" fmla="*/ 14 h 32"/>
                <a:gd name="T2" fmla="*/ 9 w 36"/>
                <a:gd name="T3" fmla="*/ 32 h 32"/>
                <a:gd name="T4" fmla="*/ 9 w 36"/>
                <a:gd name="T5" fmla="*/ 32 h 32"/>
                <a:gd name="T6" fmla="*/ 0 w 36"/>
                <a:gd name="T7" fmla="*/ 19 h 32"/>
                <a:gd name="T8" fmla="*/ 0 w 36"/>
                <a:gd name="T9" fmla="*/ 19 h 32"/>
                <a:gd name="T10" fmla="*/ 27 w 36"/>
                <a:gd name="T11" fmla="*/ 0 h 32"/>
                <a:gd name="T12" fmla="*/ 36 w 36"/>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6" h="32">
                  <a:moveTo>
                    <a:pt x="36" y="14"/>
                  </a:moveTo>
                  <a:lnTo>
                    <a:pt x="9" y="32"/>
                  </a:lnTo>
                  <a:lnTo>
                    <a:pt x="9" y="32"/>
                  </a:lnTo>
                  <a:lnTo>
                    <a:pt x="0" y="19"/>
                  </a:lnTo>
                  <a:lnTo>
                    <a:pt x="0" y="19"/>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90" name="Freeform 202"/>
            <p:cNvSpPr>
              <a:spLocks/>
            </p:cNvSpPr>
            <p:nvPr userDrawn="1"/>
          </p:nvSpPr>
          <p:spPr bwMode="gray">
            <a:xfrm>
              <a:off x="10166351" y="5191125"/>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91" name="Freeform 203"/>
            <p:cNvSpPr>
              <a:spLocks/>
            </p:cNvSpPr>
            <p:nvPr userDrawn="1"/>
          </p:nvSpPr>
          <p:spPr bwMode="gray">
            <a:xfrm>
              <a:off x="10136188" y="5148263"/>
              <a:ext cx="57150" cy="49213"/>
            </a:xfrm>
            <a:custGeom>
              <a:avLst/>
              <a:gdLst>
                <a:gd name="T0" fmla="*/ 36 w 36"/>
                <a:gd name="T1" fmla="*/ 14 h 31"/>
                <a:gd name="T2" fmla="*/ 8 w 36"/>
                <a:gd name="T3" fmla="*/ 31 h 31"/>
                <a:gd name="T4" fmla="*/ 0 w 36"/>
                <a:gd name="T5" fmla="*/ 17 h 31"/>
                <a:gd name="T6" fmla="*/ 28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8" y="31"/>
                  </a:lnTo>
                  <a:lnTo>
                    <a:pt x="0" y="17"/>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92" name="Freeform 204"/>
            <p:cNvSpPr>
              <a:spLocks/>
            </p:cNvSpPr>
            <p:nvPr userDrawn="1"/>
          </p:nvSpPr>
          <p:spPr bwMode="gray">
            <a:xfrm>
              <a:off x="10106026" y="5103813"/>
              <a:ext cx="58738" cy="49213"/>
            </a:xfrm>
            <a:custGeom>
              <a:avLst/>
              <a:gdLst>
                <a:gd name="T0" fmla="*/ 37 w 37"/>
                <a:gd name="T1" fmla="*/ 13 h 31"/>
                <a:gd name="T2" fmla="*/ 9 w 37"/>
                <a:gd name="T3" fmla="*/ 31 h 31"/>
                <a:gd name="T4" fmla="*/ 0 w 37"/>
                <a:gd name="T5" fmla="*/ 18 h 31"/>
                <a:gd name="T6" fmla="*/ 27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93" name="Freeform 206"/>
            <p:cNvSpPr>
              <a:spLocks/>
            </p:cNvSpPr>
            <p:nvPr userDrawn="1"/>
          </p:nvSpPr>
          <p:spPr bwMode="gray">
            <a:xfrm>
              <a:off x="10077450" y="505936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94" name="Freeform 207"/>
            <p:cNvSpPr>
              <a:spLocks/>
            </p:cNvSpPr>
            <p:nvPr userDrawn="1"/>
          </p:nvSpPr>
          <p:spPr bwMode="gray">
            <a:xfrm>
              <a:off x="10048875" y="5013325"/>
              <a:ext cx="55562" cy="50800"/>
            </a:xfrm>
            <a:custGeom>
              <a:avLst/>
              <a:gdLst>
                <a:gd name="T0" fmla="*/ 35 w 35"/>
                <a:gd name="T1" fmla="*/ 14 h 32"/>
                <a:gd name="T2" fmla="*/ 9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9"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95" name="Freeform 208"/>
            <p:cNvSpPr>
              <a:spLocks/>
            </p:cNvSpPr>
            <p:nvPr userDrawn="1"/>
          </p:nvSpPr>
          <p:spPr bwMode="gray">
            <a:xfrm>
              <a:off x="10017125" y="4970463"/>
              <a:ext cx="58737" cy="49213"/>
            </a:xfrm>
            <a:custGeom>
              <a:avLst/>
              <a:gdLst>
                <a:gd name="T0" fmla="*/ 37 w 37"/>
                <a:gd name="T1" fmla="*/ 13 h 31"/>
                <a:gd name="T2" fmla="*/ 10 w 37"/>
                <a:gd name="T3" fmla="*/ 31 h 31"/>
                <a:gd name="T4" fmla="*/ 0 w 37"/>
                <a:gd name="T5" fmla="*/ 17 h 31"/>
                <a:gd name="T6" fmla="*/ 28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10" y="31"/>
                  </a:lnTo>
                  <a:lnTo>
                    <a:pt x="0" y="17"/>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96" name="Freeform 209"/>
            <p:cNvSpPr>
              <a:spLocks/>
            </p:cNvSpPr>
            <p:nvPr userDrawn="1"/>
          </p:nvSpPr>
          <p:spPr bwMode="gray">
            <a:xfrm>
              <a:off x="9988550" y="4926013"/>
              <a:ext cx="58737" cy="47625"/>
            </a:xfrm>
            <a:custGeom>
              <a:avLst/>
              <a:gdLst>
                <a:gd name="T0" fmla="*/ 37 w 37"/>
                <a:gd name="T1" fmla="*/ 13 h 30"/>
                <a:gd name="T2" fmla="*/ 9 w 37"/>
                <a:gd name="T3" fmla="*/ 30 h 30"/>
                <a:gd name="T4" fmla="*/ 0 w 37"/>
                <a:gd name="T5" fmla="*/ 18 h 30"/>
                <a:gd name="T6" fmla="*/ 28 w 37"/>
                <a:gd name="T7" fmla="*/ 0 h 30"/>
                <a:gd name="T8" fmla="*/ 37 w 37"/>
                <a:gd name="T9" fmla="*/ 13 h 30"/>
              </a:gdLst>
              <a:ahLst/>
              <a:cxnLst>
                <a:cxn ang="0">
                  <a:pos x="T0" y="T1"/>
                </a:cxn>
                <a:cxn ang="0">
                  <a:pos x="T2" y="T3"/>
                </a:cxn>
                <a:cxn ang="0">
                  <a:pos x="T4" y="T5"/>
                </a:cxn>
                <a:cxn ang="0">
                  <a:pos x="T6" y="T7"/>
                </a:cxn>
                <a:cxn ang="0">
                  <a:pos x="T8" y="T9"/>
                </a:cxn>
              </a:cxnLst>
              <a:rect l="0" t="0" r="r" b="b"/>
              <a:pathLst>
                <a:path w="37" h="30">
                  <a:moveTo>
                    <a:pt x="37" y="13"/>
                  </a:moveTo>
                  <a:lnTo>
                    <a:pt x="9" y="30"/>
                  </a:lnTo>
                  <a:lnTo>
                    <a:pt x="0" y="18"/>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97" name="Freeform 210"/>
            <p:cNvSpPr>
              <a:spLocks/>
            </p:cNvSpPr>
            <p:nvPr userDrawn="1"/>
          </p:nvSpPr>
          <p:spPr bwMode="gray">
            <a:xfrm>
              <a:off x="10856913" y="6146800"/>
              <a:ext cx="50800" cy="46038"/>
            </a:xfrm>
            <a:custGeom>
              <a:avLst/>
              <a:gdLst>
                <a:gd name="T0" fmla="*/ 32 w 32"/>
                <a:gd name="T1" fmla="*/ 14 h 29"/>
                <a:gd name="T2" fmla="*/ 9 w 32"/>
                <a:gd name="T3" fmla="*/ 29 h 29"/>
                <a:gd name="T4" fmla="*/ 0 w 32"/>
                <a:gd name="T5" fmla="*/ 16 h 29"/>
                <a:gd name="T6" fmla="*/ 24 w 32"/>
                <a:gd name="T7" fmla="*/ 0 h 29"/>
                <a:gd name="T8" fmla="*/ 32 w 32"/>
                <a:gd name="T9" fmla="*/ 14 h 29"/>
              </a:gdLst>
              <a:ahLst/>
              <a:cxnLst>
                <a:cxn ang="0">
                  <a:pos x="T0" y="T1"/>
                </a:cxn>
                <a:cxn ang="0">
                  <a:pos x="T2" y="T3"/>
                </a:cxn>
                <a:cxn ang="0">
                  <a:pos x="T4" y="T5"/>
                </a:cxn>
                <a:cxn ang="0">
                  <a:pos x="T6" y="T7"/>
                </a:cxn>
                <a:cxn ang="0">
                  <a:pos x="T8" y="T9"/>
                </a:cxn>
              </a:cxnLst>
              <a:rect l="0" t="0" r="r" b="b"/>
              <a:pathLst>
                <a:path w="32" h="29">
                  <a:moveTo>
                    <a:pt x="32" y="14"/>
                  </a:moveTo>
                  <a:lnTo>
                    <a:pt x="9" y="29"/>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98" name="Freeform 211"/>
            <p:cNvSpPr>
              <a:spLocks/>
            </p:cNvSpPr>
            <p:nvPr userDrawn="1"/>
          </p:nvSpPr>
          <p:spPr bwMode="gray">
            <a:xfrm>
              <a:off x="10826750" y="61023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99" name="Freeform 212"/>
            <p:cNvSpPr>
              <a:spLocks/>
            </p:cNvSpPr>
            <p:nvPr userDrawn="1"/>
          </p:nvSpPr>
          <p:spPr bwMode="gray">
            <a:xfrm>
              <a:off x="10798175" y="60563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00" name="Freeform 213"/>
            <p:cNvSpPr>
              <a:spLocks/>
            </p:cNvSpPr>
            <p:nvPr userDrawn="1"/>
          </p:nvSpPr>
          <p:spPr bwMode="gray">
            <a:xfrm>
              <a:off x="10769600" y="6013450"/>
              <a:ext cx="52387" cy="46038"/>
            </a:xfrm>
            <a:custGeom>
              <a:avLst/>
              <a:gdLst>
                <a:gd name="T0" fmla="*/ 33 w 33"/>
                <a:gd name="T1" fmla="*/ 14 h 29"/>
                <a:gd name="T2" fmla="*/ 9 w 33"/>
                <a:gd name="T3" fmla="*/ 29 h 29"/>
                <a:gd name="T4" fmla="*/ 0 w 33"/>
                <a:gd name="T5" fmla="*/ 15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5"/>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01" name="Freeform 214"/>
            <p:cNvSpPr>
              <a:spLocks/>
            </p:cNvSpPr>
            <p:nvPr userDrawn="1"/>
          </p:nvSpPr>
          <p:spPr bwMode="gray">
            <a:xfrm>
              <a:off x="10739438" y="5946775"/>
              <a:ext cx="84137" cy="68263"/>
            </a:xfrm>
            <a:custGeom>
              <a:avLst/>
              <a:gdLst>
                <a:gd name="T0" fmla="*/ 53 w 53"/>
                <a:gd name="T1" fmla="*/ 14 h 43"/>
                <a:gd name="T2" fmla="*/ 8 w 53"/>
                <a:gd name="T3" fmla="*/ 43 h 43"/>
                <a:gd name="T4" fmla="*/ 0 w 53"/>
                <a:gd name="T5" fmla="*/ 30 h 43"/>
                <a:gd name="T6" fmla="*/ 45 w 53"/>
                <a:gd name="T7" fmla="*/ 0 h 43"/>
                <a:gd name="T8" fmla="*/ 53 w 53"/>
                <a:gd name="T9" fmla="*/ 14 h 43"/>
              </a:gdLst>
              <a:ahLst/>
              <a:cxnLst>
                <a:cxn ang="0">
                  <a:pos x="T0" y="T1"/>
                </a:cxn>
                <a:cxn ang="0">
                  <a:pos x="T2" y="T3"/>
                </a:cxn>
                <a:cxn ang="0">
                  <a:pos x="T4" y="T5"/>
                </a:cxn>
                <a:cxn ang="0">
                  <a:pos x="T6" y="T7"/>
                </a:cxn>
                <a:cxn ang="0">
                  <a:pos x="T8" y="T9"/>
                </a:cxn>
              </a:cxnLst>
              <a:rect l="0" t="0" r="r" b="b"/>
              <a:pathLst>
                <a:path w="53" h="43">
                  <a:moveTo>
                    <a:pt x="53" y="14"/>
                  </a:moveTo>
                  <a:lnTo>
                    <a:pt x="8" y="43"/>
                  </a:lnTo>
                  <a:lnTo>
                    <a:pt x="0" y="30"/>
                  </a:lnTo>
                  <a:lnTo>
                    <a:pt x="45" y="0"/>
                  </a:lnTo>
                  <a:lnTo>
                    <a:pt x="5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02" name="Freeform 215"/>
            <p:cNvSpPr>
              <a:spLocks/>
            </p:cNvSpPr>
            <p:nvPr userDrawn="1"/>
          </p:nvSpPr>
          <p:spPr bwMode="gray">
            <a:xfrm>
              <a:off x="10709275" y="59245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03" name="Freeform 216"/>
            <p:cNvSpPr>
              <a:spLocks/>
            </p:cNvSpPr>
            <p:nvPr userDrawn="1"/>
          </p:nvSpPr>
          <p:spPr bwMode="gray">
            <a:xfrm>
              <a:off x="10680700" y="58785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04" name="Freeform 217"/>
            <p:cNvSpPr>
              <a:spLocks/>
            </p:cNvSpPr>
            <p:nvPr userDrawn="1"/>
          </p:nvSpPr>
          <p:spPr bwMode="gray">
            <a:xfrm>
              <a:off x="10652125" y="5835650"/>
              <a:ext cx="50800" cy="46038"/>
            </a:xfrm>
            <a:custGeom>
              <a:avLst/>
              <a:gdLst>
                <a:gd name="T0" fmla="*/ 32 w 32"/>
                <a:gd name="T1" fmla="*/ 13 h 29"/>
                <a:gd name="T2" fmla="*/ 8 w 32"/>
                <a:gd name="T3" fmla="*/ 29 h 29"/>
                <a:gd name="T4" fmla="*/ 0 w 32"/>
                <a:gd name="T5" fmla="*/ 15 h 29"/>
                <a:gd name="T6" fmla="*/ 24 w 32"/>
                <a:gd name="T7" fmla="*/ 0 h 29"/>
                <a:gd name="T8" fmla="*/ 32 w 32"/>
                <a:gd name="T9" fmla="*/ 13 h 29"/>
              </a:gdLst>
              <a:ahLst/>
              <a:cxnLst>
                <a:cxn ang="0">
                  <a:pos x="T0" y="T1"/>
                </a:cxn>
                <a:cxn ang="0">
                  <a:pos x="T2" y="T3"/>
                </a:cxn>
                <a:cxn ang="0">
                  <a:pos x="T4" y="T5"/>
                </a:cxn>
                <a:cxn ang="0">
                  <a:pos x="T6" y="T7"/>
                </a:cxn>
                <a:cxn ang="0">
                  <a:pos x="T8" y="T9"/>
                </a:cxn>
              </a:cxnLst>
              <a:rect l="0" t="0" r="r" b="b"/>
              <a:pathLst>
                <a:path w="32" h="29">
                  <a:moveTo>
                    <a:pt x="32" y="13"/>
                  </a:moveTo>
                  <a:lnTo>
                    <a:pt x="8" y="29"/>
                  </a:lnTo>
                  <a:lnTo>
                    <a:pt x="0" y="15"/>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05" name="Freeform 218"/>
            <p:cNvSpPr>
              <a:spLocks/>
            </p:cNvSpPr>
            <p:nvPr userDrawn="1"/>
          </p:nvSpPr>
          <p:spPr bwMode="gray">
            <a:xfrm>
              <a:off x="10620375" y="5791200"/>
              <a:ext cx="52387" cy="44450"/>
            </a:xfrm>
            <a:custGeom>
              <a:avLst/>
              <a:gdLst>
                <a:gd name="T0" fmla="*/ 33 w 33"/>
                <a:gd name="T1" fmla="*/ 14 h 28"/>
                <a:gd name="T2" fmla="*/ 9 w 33"/>
                <a:gd name="T3" fmla="*/ 28 h 28"/>
                <a:gd name="T4" fmla="*/ 0 w 33"/>
                <a:gd name="T5" fmla="*/ 15 h 28"/>
                <a:gd name="T6" fmla="*/ 24 w 33"/>
                <a:gd name="T7" fmla="*/ 0 h 28"/>
                <a:gd name="T8" fmla="*/ 33 w 33"/>
                <a:gd name="T9" fmla="*/ 14 h 28"/>
              </a:gdLst>
              <a:ahLst/>
              <a:cxnLst>
                <a:cxn ang="0">
                  <a:pos x="T0" y="T1"/>
                </a:cxn>
                <a:cxn ang="0">
                  <a:pos x="T2" y="T3"/>
                </a:cxn>
                <a:cxn ang="0">
                  <a:pos x="T4" y="T5"/>
                </a:cxn>
                <a:cxn ang="0">
                  <a:pos x="T6" y="T7"/>
                </a:cxn>
                <a:cxn ang="0">
                  <a:pos x="T8" y="T9"/>
                </a:cxn>
              </a:cxnLst>
              <a:rect l="0" t="0" r="r" b="b"/>
              <a:pathLst>
                <a:path w="33" h="28">
                  <a:moveTo>
                    <a:pt x="33" y="14"/>
                  </a:moveTo>
                  <a:lnTo>
                    <a:pt x="9" y="28"/>
                  </a:lnTo>
                  <a:lnTo>
                    <a:pt x="0" y="15"/>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06" name="Freeform 219"/>
            <p:cNvSpPr>
              <a:spLocks/>
            </p:cNvSpPr>
            <p:nvPr userDrawn="1"/>
          </p:nvSpPr>
          <p:spPr bwMode="gray">
            <a:xfrm>
              <a:off x="10591800" y="5724525"/>
              <a:ext cx="85725" cy="68263"/>
            </a:xfrm>
            <a:custGeom>
              <a:avLst/>
              <a:gdLst>
                <a:gd name="T0" fmla="*/ 54 w 54"/>
                <a:gd name="T1" fmla="*/ 14 h 43"/>
                <a:gd name="T2" fmla="*/ 9 w 54"/>
                <a:gd name="T3" fmla="*/ 43 h 43"/>
                <a:gd name="T4" fmla="*/ 0 w 54"/>
                <a:gd name="T5" fmla="*/ 30 h 43"/>
                <a:gd name="T6" fmla="*/ 44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9" y="43"/>
                  </a:lnTo>
                  <a:lnTo>
                    <a:pt x="0" y="30"/>
                  </a:lnTo>
                  <a:lnTo>
                    <a:pt x="44"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07" name="Freeform 220"/>
            <p:cNvSpPr>
              <a:spLocks/>
            </p:cNvSpPr>
            <p:nvPr userDrawn="1"/>
          </p:nvSpPr>
          <p:spPr bwMode="gray">
            <a:xfrm>
              <a:off x="10563225" y="570071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08" name="Freeform 221"/>
            <p:cNvSpPr>
              <a:spLocks/>
            </p:cNvSpPr>
            <p:nvPr userDrawn="1"/>
          </p:nvSpPr>
          <p:spPr bwMode="gray">
            <a:xfrm>
              <a:off x="10533063" y="5656263"/>
              <a:ext cx="52387" cy="47625"/>
            </a:xfrm>
            <a:custGeom>
              <a:avLst/>
              <a:gdLst>
                <a:gd name="T0" fmla="*/ 33 w 33"/>
                <a:gd name="T1" fmla="*/ 14 h 30"/>
                <a:gd name="T2" fmla="*/ 9 w 33"/>
                <a:gd name="T3" fmla="*/ 30 h 30"/>
                <a:gd name="T4" fmla="*/ 0 w 33"/>
                <a:gd name="T5" fmla="*/ 16 h 30"/>
                <a:gd name="T6" fmla="*/ 23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09" name="Freeform 222"/>
            <p:cNvSpPr>
              <a:spLocks/>
            </p:cNvSpPr>
            <p:nvPr userDrawn="1"/>
          </p:nvSpPr>
          <p:spPr bwMode="gray">
            <a:xfrm>
              <a:off x="10502900" y="5613400"/>
              <a:ext cx="52387" cy="44450"/>
            </a:xfrm>
            <a:custGeom>
              <a:avLst/>
              <a:gdLst>
                <a:gd name="T0" fmla="*/ 33 w 33"/>
                <a:gd name="T1" fmla="*/ 12 h 28"/>
                <a:gd name="T2" fmla="*/ 9 w 33"/>
                <a:gd name="T3" fmla="*/ 28 h 28"/>
                <a:gd name="T4" fmla="*/ 0 w 33"/>
                <a:gd name="T5" fmla="*/ 15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5"/>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10" name="Freeform 223"/>
            <p:cNvSpPr>
              <a:spLocks/>
            </p:cNvSpPr>
            <p:nvPr userDrawn="1"/>
          </p:nvSpPr>
          <p:spPr bwMode="gray">
            <a:xfrm>
              <a:off x="10474325" y="5568950"/>
              <a:ext cx="50800" cy="44450"/>
            </a:xfrm>
            <a:custGeom>
              <a:avLst/>
              <a:gdLst>
                <a:gd name="T0" fmla="*/ 32 w 32"/>
                <a:gd name="T1" fmla="*/ 13 h 28"/>
                <a:gd name="T2" fmla="*/ 8 w 32"/>
                <a:gd name="T3" fmla="*/ 28 h 28"/>
                <a:gd name="T4" fmla="*/ 0 w 32"/>
                <a:gd name="T5" fmla="*/ 16 h 28"/>
                <a:gd name="T6" fmla="*/ 24 w 32"/>
                <a:gd name="T7" fmla="*/ 0 h 28"/>
                <a:gd name="T8" fmla="*/ 32 w 32"/>
                <a:gd name="T9" fmla="*/ 13 h 28"/>
              </a:gdLst>
              <a:ahLst/>
              <a:cxnLst>
                <a:cxn ang="0">
                  <a:pos x="T0" y="T1"/>
                </a:cxn>
                <a:cxn ang="0">
                  <a:pos x="T2" y="T3"/>
                </a:cxn>
                <a:cxn ang="0">
                  <a:pos x="T4" y="T5"/>
                </a:cxn>
                <a:cxn ang="0">
                  <a:pos x="T6" y="T7"/>
                </a:cxn>
                <a:cxn ang="0">
                  <a:pos x="T8" y="T9"/>
                </a:cxn>
              </a:cxnLst>
              <a:rect l="0" t="0" r="r" b="b"/>
              <a:pathLst>
                <a:path w="32" h="28">
                  <a:moveTo>
                    <a:pt x="32" y="13"/>
                  </a:moveTo>
                  <a:lnTo>
                    <a:pt x="8" y="28"/>
                  </a:lnTo>
                  <a:lnTo>
                    <a:pt x="0" y="16"/>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11" name="Freeform 224"/>
            <p:cNvSpPr>
              <a:spLocks/>
            </p:cNvSpPr>
            <p:nvPr userDrawn="1"/>
          </p:nvSpPr>
          <p:spPr bwMode="gray">
            <a:xfrm>
              <a:off x="10444163" y="550227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12" name="Freeform 225"/>
            <p:cNvSpPr>
              <a:spLocks/>
            </p:cNvSpPr>
            <p:nvPr userDrawn="1"/>
          </p:nvSpPr>
          <p:spPr bwMode="gray">
            <a:xfrm>
              <a:off x="10415588" y="547846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13" name="Freeform 226"/>
            <p:cNvSpPr>
              <a:spLocks/>
            </p:cNvSpPr>
            <p:nvPr userDrawn="1"/>
          </p:nvSpPr>
          <p:spPr bwMode="gray">
            <a:xfrm>
              <a:off x="10385425" y="5434013"/>
              <a:ext cx="52387" cy="46038"/>
            </a:xfrm>
            <a:custGeom>
              <a:avLst/>
              <a:gdLst>
                <a:gd name="T0" fmla="*/ 33 w 33"/>
                <a:gd name="T1" fmla="*/ 13 h 29"/>
                <a:gd name="T2" fmla="*/ 10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10"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14" name="Freeform 227"/>
            <p:cNvSpPr>
              <a:spLocks/>
            </p:cNvSpPr>
            <p:nvPr userDrawn="1"/>
          </p:nvSpPr>
          <p:spPr bwMode="gray">
            <a:xfrm>
              <a:off x="10355263" y="5391150"/>
              <a:ext cx="52387" cy="44450"/>
            </a:xfrm>
            <a:custGeom>
              <a:avLst/>
              <a:gdLst>
                <a:gd name="T0" fmla="*/ 33 w 33"/>
                <a:gd name="T1" fmla="*/ 13 h 28"/>
                <a:gd name="T2" fmla="*/ 9 w 33"/>
                <a:gd name="T3" fmla="*/ 28 h 28"/>
                <a:gd name="T4" fmla="*/ 0 w 33"/>
                <a:gd name="T5" fmla="*/ 14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4"/>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15" name="Freeform 228"/>
            <p:cNvSpPr>
              <a:spLocks/>
            </p:cNvSpPr>
            <p:nvPr userDrawn="1"/>
          </p:nvSpPr>
          <p:spPr bwMode="gray">
            <a:xfrm>
              <a:off x="10326688" y="53451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16" name="Freeform 229"/>
            <p:cNvSpPr>
              <a:spLocks/>
            </p:cNvSpPr>
            <p:nvPr userDrawn="1"/>
          </p:nvSpPr>
          <p:spPr bwMode="gray">
            <a:xfrm>
              <a:off x="10298113" y="528002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17" name="Freeform 230"/>
            <p:cNvSpPr>
              <a:spLocks/>
            </p:cNvSpPr>
            <p:nvPr userDrawn="1"/>
          </p:nvSpPr>
          <p:spPr bwMode="gray">
            <a:xfrm>
              <a:off x="10269538" y="5256213"/>
              <a:ext cx="49212" cy="46038"/>
            </a:xfrm>
            <a:custGeom>
              <a:avLst/>
              <a:gdLst>
                <a:gd name="T0" fmla="*/ 31 w 31"/>
                <a:gd name="T1" fmla="*/ 14 h 29"/>
                <a:gd name="T2" fmla="*/ 7 w 31"/>
                <a:gd name="T3" fmla="*/ 29 h 29"/>
                <a:gd name="T4" fmla="*/ 0 w 31"/>
                <a:gd name="T5" fmla="*/ 16 h 29"/>
                <a:gd name="T6" fmla="*/ 23 w 31"/>
                <a:gd name="T7" fmla="*/ 0 h 29"/>
                <a:gd name="T8" fmla="*/ 31 w 31"/>
                <a:gd name="T9" fmla="*/ 14 h 29"/>
              </a:gdLst>
              <a:ahLst/>
              <a:cxnLst>
                <a:cxn ang="0">
                  <a:pos x="T0" y="T1"/>
                </a:cxn>
                <a:cxn ang="0">
                  <a:pos x="T2" y="T3"/>
                </a:cxn>
                <a:cxn ang="0">
                  <a:pos x="T4" y="T5"/>
                </a:cxn>
                <a:cxn ang="0">
                  <a:pos x="T6" y="T7"/>
                </a:cxn>
                <a:cxn ang="0">
                  <a:pos x="T8" y="T9"/>
                </a:cxn>
              </a:cxnLst>
              <a:rect l="0" t="0" r="r" b="b"/>
              <a:pathLst>
                <a:path w="31" h="29">
                  <a:moveTo>
                    <a:pt x="31" y="14"/>
                  </a:moveTo>
                  <a:lnTo>
                    <a:pt x="7" y="29"/>
                  </a:lnTo>
                  <a:lnTo>
                    <a:pt x="0" y="16"/>
                  </a:lnTo>
                  <a:lnTo>
                    <a:pt x="23" y="0"/>
                  </a:lnTo>
                  <a:lnTo>
                    <a:pt x="31"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18" name="Freeform 231"/>
            <p:cNvSpPr>
              <a:spLocks/>
            </p:cNvSpPr>
            <p:nvPr userDrawn="1"/>
          </p:nvSpPr>
          <p:spPr bwMode="gray">
            <a:xfrm>
              <a:off x="10237788" y="5213350"/>
              <a:ext cx="52387" cy="44450"/>
            </a:xfrm>
            <a:custGeom>
              <a:avLst/>
              <a:gdLst>
                <a:gd name="T0" fmla="*/ 33 w 33"/>
                <a:gd name="T1" fmla="*/ 12 h 28"/>
                <a:gd name="T2" fmla="*/ 9 w 33"/>
                <a:gd name="T3" fmla="*/ 28 h 28"/>
                <a:gd name="T4" fmla="*/ 0 w 33"/>
                <a:gd name="T5" fmla="*/ 14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4"/>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19" name="Freeform 232"/>
            <p:cNvSpPr>
              <a:spLocks/>
            </p:cNvSpPr>
            <p:nvPr userDrawn="1"/>
          </p:nvSpPr>
          <p:spPr bwMode="gray">
            <a:xfrm>
              <a:off x="10209213" y="5168900"/>
              <a:ext cx="52387" cy="44450"/>
            </a:xfrm>
            <a:custGeom>
              <a:avLst/>
              <a:gdLst>
                <a:gd name="T0" fmla="*/ 33 w 33"/>
                <a:gd name="T1" fmla="*/ 13 h 28"/>
                <a:gd name="T2" fmla="*/ 9 w 33"/>
                <a:gd name="T3" fmla="*/ 28 h 28"/>
                <a:gd name="T4" fmla="*/ 0 w 33"/>
                <a:gd name="T5" fmla="*/ 15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5"/>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20" name="Freeform 233"/>
            <p:cNvSpPr>
              <a:spLocks/>
            </p:cNvSpPr>
            <p:nvPr userDrawn="1"/>
          </p:nvSpPr>
          <p:spPr bwMode="gray">
            <a:xfrm>
              <a:off x="10180638" y="512286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21" name="Freeform 234"/>
            <p:cNvSpPr>
              <a:spLocks/>
            </p:cNvSpPr>
            <p:nvPr userDrawn="1"/>
          </p:nvSpPr>
          <p:spPr bwMode="gray">
            <a:xfrm>
              <a:off x="10148888" y="5056188"/>
              <a:ext cx="85725" cy="68263"/>
            </a:xfrm>
            <a:custGeom>
              <a:avLst/>
              <a:gdLst>
                <a:gd name="T0" fmla="*/ 54 w 54"/>
                <a:gd name="T1" fmla="*/ 14 h 43"/>
                <a:gd name="T2" fmla="*/ 10 w 54"/>
                <a:gd name="T3" fmla="*/ 43 h 43"/>
                <a:gd name="T4" fmla="*/ 0 w 54"/>
                <a:gd name="T5" fmla="*/ 30 h 43"/>
                <a:gd name="T6" fmla="*/ 45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10" y="43"/>
                  </a:lnTo>
                  <a:lnTo>
                    <a:pt x="0" y="30"/>
                  </a:lnTo>
                  <a:lnTo>
                    <a:pt x="45"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22" name="Freeform 235"/>
            <p:cNvSpPr>
              <a:spLocks/>
            </p:cNvSpPr>
            <p:nvPr userDrawn="1"/>
          </p:nvSpPr>
          <p:spPr bwMode="gray">
            <a:xfrm>
              <a:off x="10120313" y="5033963"/>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23" name="Freeform 236"/>
            <p:cNvSpPr>
              <a:spLocks/>
            </p:cNvSpPr>
            <p:nvPr userDrawn="1"/>
          </p:nvSpPr>
          <p:spPr bwMode="gray">
            <a:xfrm>
              <a:off x="10091738" y="4991100"/>
              <a:ext cx="50800" cy="44450"/>
            </a:xfrm>
            <a:custGeom>
              <a:avLst/>
              <a:gdLst>
                <a:gd name="T0" fmla="*/ 32 w 32"/>
                <a:gd name="T1" fmla="*/ 12 h 28"/>
                <a:gd name="T2" fmla="*/ 8 w 32"/>
                <a:gd name="T3" fmla="*/ 28 h 28"/>
                <a:gd name="T4" fmla="*/ 0 w 32"/>
                <a:gd name="T5" fmla="*/ 14 h 28"/>
                <a:gd name="T6" fmla="*/ 24 w 32"/>
                <a:gd name="T7" fmla="*/ 0 h 28"/>
                <a:gd name="T8" fmla="*/ 32 w 32"/>
                <a:gd name="T9" fmla="*/ 12 h 28"/>
              </a:gdLst>
              <a:ahLst/>
              <a:cxnLst>
                <a:cxn ang="0">
                  <a:pos x="T0" y="T1"/>
                </a:cxn>
                <a:cxn ang="0">
                  <a:pos x="T2" y="T3"/>
                </a:cxn>
                <a:cxn ang="0">
                  <a:pos x="T4" y="T5"/>
                </a:cxn>
                <a:cxn ang="0">
                  <a:pos x="T6" y="T7"/>
                </a:cxn>
                <a:cxn ang="0">
                  <a:pos x="T8" y="T9"/>
                </a:cxn>
              </a:cxnLst>
              <a:rect l="0" t="0" r="r" b="b"/>
              <a:pathLst>
                <a:path w="32" h="28">
                  <a:moveTo>
                    <a:pt x="32" y="12"/>
                  </a:moveTo>
                  <a:lnTo>
                    <a:pt x="8" y="28"/>
                  </a:lnTo>
                  <a:lnTo>
                    <a:pt x="0" y="14"/>
                  </a:lnTo>
                  <a:lnTo>
                    <a:pt x="24" y="0"/>
                  </a:lnTo>
                  <a:lnTo>
                    <a:pt x="32"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24" name="Freeform 237"/>
            <p:cNvSpPr>
              <a:spLocks/>
            </p:cNvSpPr>
            <p:nvPr userDrawn="1"/>
          </p:nvSpPr>
          <p:spPr bwMode="gray">
            <a:xfrm>
              <a:off x="10061575" y="4945063"/>
              <a:ext cx="52387" cy="46038"/>
            </a:xfrm>
            <a:custGeom>
              <a:avLst/>
              <a:gdLst>
                <a:gd name="T0" fmla="*/ 33 w 33"/>
                <a:gd name="T1" fmla="*/ 14 h 29"/>
                <a:gd name="T2" fmla="*/ 9 w 33"/>
                <a:gd name="T3" fmla="*/ 29 h 29"/>
                <a:gd name="T4" fmla="*/ 0 w 33"/>
                <a:gd name="T5" fmla="*/ 16 h 29"/>
                <a:gd name="T6" fmla="*/ 24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25" name="Freeform 238"/>
            <p:cNvSpPr>
              <a:spLocks/>
            </p:cNvSpPr>
            <p:nvPr userDrawn="1"/>
          </p:nvSpPr>
          <p:spPr bwMode="gray">
            <a:xfrm>
              <a:off x="10033000" y="4900613"/>
              <a:ext cx="52387" cy="46038"/>
            </a:xfrm>
            <a:custGeom>
              <a:avLst/>
              <a:gdLst>
                <a:gd name="T0" fmla="*/ 33 w 33"/>
                <a:gd name="T1" fmla="*/ 14 h 29"/>
                <a:gd name="T2" fmla="*/ 9 w 33"/>
                <a:gd name="T3" fmla="*/ 29 h 29"/>
                <a:gd name="T4" fmla="*/ 0 w 33"/>
                <a:gd name="T5" fmla="*/ 16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Tree>
    <p:extLst>
      <p:ext uri="{BB962C8B-B14F-4D97-AF65-F5344CB8AC3E}">
        <p14:creationId xmlns:p14="http://schemas.microsoft.com/office/powerpoint/2010/main" val="31144659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Section Title 2 Accent Color 1">
    <p:bg>
      <p:bgPr>
        <a:solidFill>
          <a:schemeClr val="accent1"/>
        </a:solidFill>
        <a:effectLst/>
      </p:bgPr>
    </p:bg>
    <p:spTree>
      <p:nvGrpSpPr>
        <p:cNvPr id="1" name=""/>
        <p:cNvGrpSpPr/>
        <p:nvPr/>
      </p:nvGrpSpPr>
      <p:grpSpPr>
        <a:xfrm>
          <a:off x="0" y="0"/>
          <a:ext cx="0" cy="0"/>
          <a:chOff x="0" y="0"/>
          <a:chExt cx="0" cy="0"/>
        </a:xfrm>
      </p:grpSpPr>
      <p:grpSp>
        <p:nvGrpSpPr>
          <p:cNvPr id="226" name="Group 225"/>
          <p:cNvGrpSpPr>
            <a:grpSpLocks noChangeAspect="1"/>
          </p:cNvGrpSpPr>
          <p:nvPr/>
        </p:nvGrpSpPr>
        <p:grpSpPr bwMode="gray">
          <a:xfrm>
            <a:off x="6527237" y="3787616"/>
            <a:ext cx="2616763" cy="3070385"/>
            <a:chOff x="7670801" y="3252788"/>
            <a:chExt cx="4017963" cy="3535362"/>
          </a:xfrm>
        </p:grpSpPr>
        <p:sp>
          <p:nvSpPr>
            <p:cNvPr id="227" name="Freeform 7"/>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BA8C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28" name="Freeform 8"/>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close/>
                </a:path>
              </a:pathLst>
            </a:custGeom>
            <a:solidFill>
              <a:srgbClr val="5DB1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29" name="Freeform 9"/>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0" name="Freeform 10"/>
            <p:cNvSpPr>
              <a:spLocks/>
            </p:cNvSpPr>
            <p:nvPr userDrawn="1"/>
          </p:nvSpPr>
          <p:spPr bwMode="gray">
            <a:xfrm>
              <a:off x="8637588" y="5445125"/>
              <a:ext cx="465138" cy="623888"/>
            </a:xfrm>
            <a:custGeom>
              <a:avLst/>
              <a:gdLst>
                <a:gd name="T0" fmla="*/ 202 w 257"/>
                <a:gd name="T1" fmla="*/ 3 h 348"/>
                <a:gd name="T2" fmla="*/ 171 w 257"/>
                <a:gd name="T3" fmla="*/ 43 h 348"/>
                <a:gd name="T4" fmla="*/ 245 w 257"/>
                <a:gd name="T5" fmla="*/ 323 h 348"/>
                <a:gd name="T6" fmla="*/ 257 w 257"/>
                <a:gd name="T7" fmla="*/ 329 h 348"/>
                <a:gd name="T8" fmla="*/ 109 w 257"/>
                <a:gd name="T9" fmla="*/ 319 h 348"/>
                <a:gd name="T10" fmla="*/ 47 w 257"/>
                <a:gd name="T11" fmla="*/ 87 h 348"/>
                <a:gd name="T12" fmla="*/ 202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2" y="3"/>
                  </a:moveTo>
                  <a:cubicBezTo>
                    <a:pt x="190" y="15"/>
                    <a:pt x="180" y="28"/>
                    <a:pt x="171" y="43"/>
                  </a:cubicBezTo>
                  <a:cubicBezTo>
                    <a:pt x="114" y="141"/>
                    <a:pt x="148" y="266"/>
                    <a:pt x="245" y="323"/>
                  </a:cubicBezTo>
                  <a:cubicBezTo>
                    <a:pt x="249" y="325"/>
                    <a:pt x="253" y="327"/>
                    <a:pt x="257" y="329"/>
                  </a:cubicBezTo>
                  <a:cubicBezTo>
                    <a:pt x="210" y="348"/>
                    <a:pt x="156" y="346"/>
                    <a:pt x="109" y="319"/>
                  </a:cubicBezTo>
                  <a:cubicBezTo>
                    <a:pt x="28" y="272"/>
                    <a:pt x="0" y="168"/>
                    <a:pt x="47" y="87"/>
                  </a:cubicBezTo>
                  <a:cubicBezTo>
                    <a:pt x="80" y="31"/>
                    <a:pt x="140" y="0"/>
                    <a:pt x="202" y="3"/>
                  </a:cubicBezTo>
                </a:path>
              </a:pathLst>
            </a:custGeom>
            <a:solidFill>
              <a:srgbClr val="0075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1" name="Freeform 11"/>
            <p:cNvSpPr>
              <a:spLocks/>
            </p:cNvSpPr>
            <p:nvPr userDrawn="1"/>
          </p:nvSpPr>
          <p:spPr bwMode="gray">
            <a:xfrm>
              <a:off x="7670801" y="3711575"/>
              <a:ext cx="3227388" cy="2381250"/>
            </a:xfrm>
            <a:custGeom>
              <a:avLst/>
              <a:gdLst>
                <a:gd name="T0" fmla="*/ 0 w 1788"/>
                <a:gd name="T1" fmla="*/ 0 h 1326"/>
                <a:gd name="T2" fmla="*/ 1788 w 1788"/>
                <a:gd name="T3" fmla="*/ 0 h 1326"/>
                <a:gd name="T4" fmla="*/ 1788 w 1788"/>
                <a:gd name="T5" fmla="*/ 1326 h 1326"/>
                <a:gd name="T6" fmla="*/ 101 w 1788"/>
                <a:gd name="T7" fmla="*/ 1326 h 1326"/>
                <a:gd name="T8" fmla="*/ 0 w 1788"/>
                <a:gd name="T9" fmla="*/ 1225 h 1326"/>
                <a:gd name="T10" fmla="*/ 0 w 1788"/>
                <a:gd name="T11" fmla="*/ 0 h 1326"/>
              </a:gdLst>
              <a:ahLst/>
              <a:cxnLst>
                <a:cxn ang="0">
                  <a:pos x="T0" y="T1"/>
                </a:cxn>
                <a:cxn ang="0">
                  <a:pos x="T2" y="T3"/>
                </a:cxn>
                <a:cxn ang="0">
                  <a:pos x="T4" y="T5"/>
                </a:cxn>
                <a:cxn ang="0">
                  <a:pos x="T6" y="T7"/>
                </a:cxn>
                <a:cxn ang="0">
                  <a:pos x="T8" y="T9"/>
                </a:cxn>
                <a:cxn ang="0">
                  <a:pos x="T10" y="T11"/>
                </a:cxn>
              </a:cxnLst>
              <a:rect l="0" t="0" r="r" b="b"/>
              <a:pathLst>
                <a:path w="1788" h="1326">
                  <a:moveTo>
                    <a:pt x="0" y="0"/>
                  </a:moveTo>
                  <a:cubicBezTo>
                    <a:pt x="1788" y="0"/>
                    <a:pt x="1788" y="0"/>
                    <a:pt x="1788" y="0"/>
                  </a:cubicBezTo>
                  <a:cubicBezTo>
                    <a:pt x="1788" y="1326"/>
                    <a:pt x="1788" y="1326"/>
                    <a:pt x="1788" y="1326"/>
                  </a:cubicBezTo>
                  <a:cubicBezTo>
                    <a:pt x="101" y="1326"/>
                    <a:pt x="101" y="1326"/>
                    <a:pt x="101" y="1326"/>
                  </a:cubicBezTo>
                  <a:cubicBezTo>
                    <a:pt x="45" y="1326"/>
                    <a:pt x="0" y="1281"/>
                    <a:pt x="0" y="1225"/>
                  </a:cubicBezTo>
                  <a:cubicBezTo>
                    <a:pt x="0" y="0"/>
                    <a:pt x="0" y="0"/>
                    <a:pt x="0" y="0"/>
                  </a:cubicBezTo>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2" name="Freeform 12"/>
            <p:cNvSpPr>
              <a:spLocks/>
            </p:cNvSpPr>
            <p:nvPr userDrawn="1"/>
          </p:nvSpPr>
          <p:spPr bwMode="gray">
            <a:xfrm>
              <a:off x="7681913" y="3802063"/>
              <a:ext cx="3122613" cy="2201863"/>
            </a:xfrm>
            <a:custGeom>
              <a:avLst/>
              <a:gdLst>
                <a:gd name="T0" fmla="*/ 1730 w 1730"/>
                <a:gd name="T1" fmla="*/ 0 h 1226"/>
                <a:gd name="T2" fmla="*/ 320 w 1730"/>
                <a:gd name="T3" fmla="*/ 0 h 1226"/>
                <a:gd name="T4" fmla="*/ 320 w 1730"/>
                <a:gd name="T5" fmla="*/ 19 h 1226"/>
                <a:gd name="T6" fmla="*/ 1711 w 1730"/>
                <a:gd name="T7" fmla="*/ 19 h 1226"/>
                <a:gd name="T8" fmla="*/ 1711 w 1730"/>
                <a:gd name="T9" fmla="*/ 1207 h 1226"/>
                <a:gd name="T10" fmla="*/ 0 w 1730"/>
                <a:gd name="T11" fmla="*/ 1207 h 1226"/>
                <a:gd name="T12" fmla="*/ 8 w 1730"/>
                <a:gd name="T13" fmla="*/ 1226 h 1226"/>
                <a:gd name="T14" fmla="*/ 1730 w 1730"/>
                <a:gd name="T15" fmla="*/ 1226 h 1226"/>
                <a:gd name="T16" fmla="*/ 1730 w 1730"/>
                <a:gd name="T17" fmla="*/ 0 h 1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0" h="1226">
                  <a:moveTo>
                    <a:pt x="1730" y="0"/>
                  </a:moveTo>
                  <a:cubicBezTo>
                    <a:pt x="320" y="0"/>
                    <a:pt x="320" y="0"/>
                    <a:pt x="320" y="0"/>
                  </a:cubicBezTo>
                  <a:cubicBezTo>
                    <a:pt x="320" y="19"/>
                    <a:pt x="320" y="19"/>
                    <a:pt x="320" y="19"/>
                  </a:cubicBezTo>
                  <a:cubicBezTo>
                    <a:pt x="1711" y="19"/>
                    <a:pt x="1711" y="19"/>
                    <a:pt x="1711" y="19"/>
                  </a:cubicBezTo>
                  <a:cubicBezTo>
                    <a:pt x="1711" y="1207"/>
                    <a:pt x="1711" y="1207"/>
                    <a:pt x="1711" y="1207"/>
                  </a:cubicBezTo>
                  <a:cubicBezTo>
                    <a:pt x="0" y="1207"/>
                    <a:pt x="0" y="1207"/>
                    <a:pt x="0" y="1207"/>
                  </a:cubicBezTo>
                  <a:cubicBezTo>
                    <a:pt x="2" y="1214"/>
                    <a:pt x="5" y="1220"/>
                    <a:pt x="8" y="1226"/>
                  </a:cubicBezTo>
                  <a:cubicBezTo>
                    <a:pt x="1730" y="1226"/>
                    <a:pt x="1730" y="1226"/>
                    <a:pt x="1730" y="1226"/>
                  </a:cubicBezTo>
                  <a:cubicBezTo>
                    <a:pt x="1730" y="0"/>
                    <a:pt x="1730" y="0"/>
                    <a:pt x="1730" y="0"/>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3" name="Freeform 13"/>
            <p:cNvSpPr>
              <a:spLocks/>
            </p:cNvSpPr>
            <p:nvPr userDrawn="1"/>
          </p:nvSpPr>
          <p:spPr bwMode="gray">
            <a:xfrm>
              <a:off x="7670801" y="3711575"/>
              <a:ext cx="585788" cy="2347913"/>
            </a:xfrm>
            <a:custGeom>
              <a:avLst/>
              <a:gdLst>
                <a:gd name="T0" fmla="*/ 325 w 325"/>
                <a:gd name="T1" fmla="*/ 0 h 1307"/>
                <a:gd name="T2" fmla="*/ 325 w 325"/>
                <a:gd name="T3" fmla="*/ 1202 h 1307"/>
                <a:gd name="T4" fmla="*/ 155 w 325"/>
                <a:gd name="T5" fmla="*/ 1202 h 1307"/>
                <a:gd name="T6" fmla="*/ 43 w 325"/>
                <a:gd name="T7" fmla="*/ 1307 h 1307"/>
                <a:gd name="T8" fmla="*/ 1 w 325"/>
                <a:gd name="T9" fmla="*/ 1235 h 1307"/>
                <a:gd name="T10" fmla="*/ 0 w 325"/>
                <a:gd name="T11" fmla="*/ 0 h 1307"/>
                <a:gd name="T12" fmla="*/ 325 w 325"/>
                <a:gd name="T13" fmla="*/ 0 h 1307"/>
              </a:gdLst>
              <a:ahLst/>
              <a:cxnLst>
                <a:cxn ang="0">
                  <a:pos x="T0" y="T1"/>
                </a:cxn>
                <a:cxn ang="0">
                  <a:pos x="T2" y="T3"/>
                </a:cxn>
                <a:cxn ang="0">
                  <a:pos x="T4" y="T5"/>
                </a:cxn>
                <a:cxn ang="0">
                  <a:pos x="T6" y="T7"/>
                </a:cxn>
                <a:cxn ang="0">
                  <a:pos x="T8" y="T9"/>
                </a:cxn>
                <a:cxn ang="0">
                  <a:pos x="T10" y="T11"/>
                </a:cxn>
                <a:cxn ang="0">
                  <a:pos x="T12" y="T13"/>
                </a:cxn>
              </a:cxnLst>
              <a:rect l="0" t="0" r="r" b="b"/>
              <a:pathLst>
                <a:path w="325" h="1307">
                  <a:moveTo>
                    <a:pt x="325" y="0"/>
                  </a:moveTo>
                  <a:cubicBezTo>
                    <a:pt x="325" y="1202"/>
                    <a:pt x="325" y="1202"/>
                    <a:pt x="325" y="1202"/>
                  </a:cubicBezTo>
                  <a:cubicBezTo>
                    <a:pt x="155" y="1202"/>
                    <a:pt x="155" y="1202"/>
                    <a:pt x="155" y="1202"/>
                  </a:cubicBezTo>
                  <a:cubicBezTo>
                    <a:pt x="93" y="1202"/>
                    <a:pt x="43" y="1245"/>
                    <a:pt x="43" y="1307"/>
                  </a:cubicBezTo>
                  <a:cubicBezTo>
                    <a:pt x="43" y="1307"/>
                    <a:pt x="1" y="1281"/>
                    <a:pt x="1" y="1235"/>
                  </a:cubicBezTo>
                  <a:cubicBezTo>
                    <a:pt x="1" y="1103"/>
                    <a:pt x="0" y="0"/>
                    <a:pt x="0" y="0"/>
                  </a:cubicBezTo>
                  <a:lnTo>
                    <a:pt x="325" y="0"/>
                  </a:lnTo>
                  <a:close/>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4" name="Freeform 14"/>
            <p:cNvSpPr>
              <a:spLocks/>
            </p:cNvSpPr>
            <p:nvPr userDrawn="1"/>
          </p:nvSpPr>
          <p:spPr bwMode="gray">
            <a:xfrm>
              <a:off x="7670801" y="3490913"/>
              <a:ext cx="420688" cy="2432050"/>
            </a:xfrm>
            <a:custGeom>
              <a:avLst/>
              <a:gdLst>
                <a:gd name="T0" fmla="*/ 112 w 233"/>
                <a:gd name="T1" fmla="*/ 0 h 1354"/>
                <a:gd name="T2" fmla="*/ 0 w 233"/>
                <a:gd name="T3" fmla="*/ 112 h 1354"/>
                <a:gd name="T4" fmla="*/ 0 w 233"/>
                <a:gd name="T5" fmla="*/ 1354 h 1354"/>
                <a:gd name="T6" fmla="*/ 1 w 233"/>
                <a:gd name="T7" fmla="*/ 1354 h 1354"/>
                <a:gd name="T8" fmla="*/ 112 w 233"/>
                <a:gd name="T9" fmla="*/ 1251 h 1354"/>
                <a:gd name="T10" fmla="*/ 233 w 233"/>
                <a:gd name="T11" fmla="*/ 1251 h 1354"/>
                <a:gd name="T12" fmla="*/ 233 w 233"/>
                <a:gd name="T13" fmla="*/ 0 h 1354"/>
                <a:gd name="T14" fmla="*/ 112 w 233"/>
                <a:gd name="T15" fmla="*/ 0 h 13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 h="1354">
                  <a:moveTo>
                    <a:pt x="112" y="0"/>
                  </a:moveTo>
                  <a:cubicBezTo>
                    <a:pt x="50" y="0"/>
                    <a:pt x="0" y="50"/>
                    <a:pt x="0" y="112"/>
                  </a:cubicBezTo>
                  <a:cubicBezTo>
                    <a:pt x="0" y="1354"/>
                    <a:pt x="0" y="1354"/>
                    <a:pt x="0" y="1354"/>
                  </a:cubicBezTo>
                  <a:cubicBezTo>
                    <a:pt x="1" y="1354"/>
                    <a:pt x="1" y="1354"/>
                    <a:pt x="1" y="1354"/>
                  </a:cubicBezTo>
                  <a:cubicBezTo>
                    <a:pt x="5" y="1296"/>
                    <a:pt x="53" y="1251"/>
                    <a:pt x="112" y="1251"/>
                  </a:cubicBezTo>
                  <a:cubicBezTo>
                    <a:pt x="233" y="1251"/>
                    <a:pt x="233" y="1251"/>
                    <a:pt x="233" y="1251"/>
                  </a:cubicBezTo>
                  <a:cubicBezTo>
                    <a:pt x="233" y="0"/>
                    <a:pt x="233" y="0"/>
                    <a:pt x="233" y="0"/>
                  </a:cubicBezTo>
                  <a:lnTo>
                    <a:pt x="112" y="0"/>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5" name="Freeform 15"/>
            <p:cNvSpPr>
              <a:spLocks noEditPoints="1"/>
            </p:cNvSpPr>
            <p:nvPr userDrawn="1"/>
          </p:nvSpPr>
          <p:spPr bwMode="gray">
            <a:xfrm>
              <a:off x="8848726" y="3952875"/>
              <a:ext cx="1244600" cy="1892300"/>
            </a:xfrm>
            <a:custGeom>
              <a:avLst/>
              <a:gdLst>
                <a:gd name="T0" fmla="*/ 597 w 689"/>
                <a:gd name="T1" fmla="*/ 579 h 1054"/>
                <a:gd name="T2" fmla="*/ 624 w 689"/>
                <a:gd name="T3" fmla="*/ 548 h 1054"/>
                <a:gd name="T4" fmla="*/ 689 w 689"/>
                <a:gd name="T5" fmla="*/ 345 h 1054"/>
                <a:gd name="T6" fmla="*/ 0 w 689"/>
                <a:gd name="T7" fmla="*/ 345 h 1054"/>
                <a:gd name="T8" fmla="*/ 66 w 689"/>
                <a:gd name="T9" fmla="*/ 548 h 1054"/>
                <a:gd name="T10" fmla="*/ 93 w 689"/>
                <a:gd name="T11" fmla="*/ 579 h 1054"/>
                <a:gd name="T12" fmla="*/ 159 w 689"/>
                <a:gd name="T13" fmla="*/ 791 h 1054"/>
                <a:gd name="T14" fmla="*/ 171 w 689"/>
                <a:gd name="T15" fmla="*/ 834 h 1054"/>
                <a:gd name="T16" fmla="*/ 159 w 689"/>
                <a:gd name="T17" fmla="*/ 877 h 1054"/>
                <a:gd name="T18" fmla="*/ 159 w 689"/>
                <a:gd name="T19" fmla="*/ 918 h 1054"/>
                <a:gd name="T20" fmla="*/ 184 w 689"/>
                <a:gd name="T21" fmla="*/ 965 h 1054"/>
                <a:gd name="T22" fmla="*/ 345 w 689"/>
                <a:gd name="T23" fmla="*/ 1054 h 1054"/>
                <a:gd name="T24" fmla="*/ 506 w 689"/>
                <a:gd name="T25" fmla="*/ 965 h 1054"/>
                <a:gd name="T26" fmla="*/ 530 w 689"/>
                <a:gd name="T27" fmla="*/ 918 h 1054"/>
                <a:gd name="T28" fmla="*/ 530 w 689"/>
                <a:gd name="T29" fmla="*/ 877 h 1054"/>
                <a:gd name="T30" fmla="*/ 519 w 689"/>
                <a:gd name="T31" fmla="*/ 834 h 1054"/>
                <a:gd name="T32" fmla="*/ 530 w 689"/>
                <a:gd name="T33" fmla="*/ 791 h 1054"/>
                <a:gd name="T34" fmla="*/ 675 w 689"/>
                <a:gd name="T35" fmla="*/ 345 h 1054"/>
                <a:gd name="T36" fmla="*/ 606 w 689"/>
                <a:gd name="T37" fmla="*/ 546 h 1054"/>
                <a:gd name="T38" fmla="*/ 586 w 689"/>
                <a:gd name="T39" fmla="*/ 570 h 1054"/>
                <a:gd name="T40" fmla="*/ 442 w 689"/>
                <a:gd name="T41" fmla="*/ 767 h 1054"/>
                <a:gd name="T42" fmla="*/ 551 w 689"/>
                <a:gd name="T43" fmla="*/ 555 h 1054"/>
                <a:gd name="T44" fmla="*/ 556 w 689"/>
                <a:gd name="T45" fmla="*/ 549 h 1054"/>
                <a:gd name="T46" fmla="*/ 616 w 689"/>
                <a:gd name="T47" fmla="*/ 412 h 1054"/>
                <a:gd name="T48" fmla="*/ 630 w 689"/>
                <a:gd name="T49" fmla="*/ 398 h 1054"/>
                <a:gd name="T50" fmla="*/ 623 w 689"/>
                <a:gd name="T51" fmla="*/ 345 h 1054"/>
                <a:gd name="T52" fmla="*/ 382 w 689"/>
                <a:gd name="T53" fmla="*/ 16 h 1054"/>
                <a:gd name="T54" fmla="*/ 103 w 689"/>
                <a:gd name="T55" fmla="*/ 570 h 1054"/>
                <a:gd name="T56" fmla="*/ 83 w 689"/>
                <a:gd name="T57" fmla="*/ 546 h 1054"/>
                <a:gd name="T58" fmla="*/ 312 w 689"/>
                <a:gd name="T59" fmla="*/ 16 h 1054"/>
                <a:gd name="T60" fmla="*/ 609 w 689"/>
                <a:gd name="T61" fmla="*/ 345 h 1054"/>
                <a:gd name="T62" fmla="*/ 540 w 689"/>
                <a:gd name="T63" fmla="*/ 546 h 1054"/>
                <a:gd name="T64" fmla="*/ 520 w 689"/>
                <a:gd name="T65" fmla="*/ 570 h 1054"/>
                <a:gd name="T66" fmla="*/ 195 w 689"/>
                <a:gd name="T67" fmla="*/ 767 h 1054"/>
                <a:gd name="T68" fmla="*/ 173 w 689"/>
                <a:gd name="T69" fmla="*/ 791 h 1054"/>
                <a:gd name="T70" fmla="*/ 506 w 689"/>
                <a:gd name="T71" fmla="*/ 781 h 1054"/>
                <a:gd name="T72" fmla="*/ 516 w 689"/>
                <a:gd name="T73" fmla="*/ 813 h 1054"/>
                <a:gd name="T74" fmla="*/ 184 w 689"/>
                <a:gd name="T75" fmla="*/ 823 h 1054"/>
                <a:gd name="T76" fmla="*/ 173 w 689"/>
                <a:gd name="T77" fmla="*/ 791 h 1054"/>
                <a:gd name="T78" fmla="*/ 516 w 689"/>
                <a:gd name="T79" fmla="*/ 855 h 1054"/>
                <a:gd name="T80" fmla="*/ 506 w 689"/>
                <a:gd name="T81" fmla="*/ 887 h 1054"/>
                <a:gd name="T82" fmla="*/ 173 w 689"/>
                <a:gd name="T83" fmla="*/ 877 h 1054"/>
                <a:gd name="T84" fmla="*/ 184 w 689"/>
                <a:gd name="T85" fmla="*/ 844 h 1054"/>
                <a:gd name="T86" fmla="*/ 345 w 689"/>
                <a:gd name="T87" fmla="*/ 1040 h 1054"/>
                <a:gd name="T88" fmla="*/ 463 w 689"/>
                <a:gd name="T89" fmla="*/ 965 h 1054"/>
                <a:gd name="T90" fmla="*/ 516 w 689"/>
                <a:gd name="T91" fmla="*/ 940 h 1054"/>
                <a:gd name="T92" fmla="*/ 184 w 689"/>
                <a:gd name="T93" fmla="*/ 951 h 1054"/>
                <a:gd name="T94" fmla="*/ 173 w 689"/>
                <a:gd name="T95" fmla="*/ 918 h 1054"/>
                <a:gd name="T96" fmla="*/ 506 w 689"/>
                <a:gd name="T97" fmla="*/ 908 h 1054"/>
                <a:gd name="T98" fmla="*/ 516 w 689"/>
                <a:gd name="T99" fmla="*/ 940 h 10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89" h="1054">
                  <a:moveTo>
                    <a:pt x="509" y="767"/>
                  </a:moveTo>
                  <a:cubicBezTo>
                    <a:pt x="514" y="693"/>
                    <a:pt x="566" y="618"/>
                    <a:pt x="597" y="579"/>
                  </a:cubicBezTo>
                  <a:cubicBezTo>
                    <a:pt x="604" y="571"/>
                    <a:pt x="611" y="563"/>
                    <a:pt x="617" y="555"/>
                  </a:cubicBezTo>
                  <a:cubicBezTo>
                    <a:pt x="624" y="548"/>
                    <a:pt x="624" y="548"/>
                    <a:pt x="624" y="548"/>
                  </a:cubicBezTo>
                  <a:cubicBezTo>
                    <a:pt x="623" y="548"/>
                    <a:pt x="623" y="548"/>
                    <a:pt x="623" y="548"/>
                  </a:cubicBezTo>
                  <a:cubicBezTo>
                    <a:pt x="666" y="488"/>
                    <a:pt x="689" y="418"/>
                    <a:pt x="689" y="345"/>
                  </a:cubicBezTo>
                  <a:cubicBezTo>
                    <a:pt x="689" y="155"/>
                    <a:pt x="535" y="0"/>
                    <a:pt x="345" y="0"/>
                  </a:cubicBezTo>
                  <a:cubicBezTo>
                    <a:pt x="155" y="0"/>
                    <a:pt x="0" y="155"/>
                    <a:pt x="0" y="345"/>
                  </a:cubicBezTo>
                  <a:cubicBezTo>
                    <a:pt x="0" y="418"/>
                    <a:pt x="23" y="488"/>
                    <a:pt x="67" y="547"/>
                  </a:cubicBezTo>
                  <a:cubicBezTo>
                    <a:pt x="66" y="548"/>
                    <a:pt x="66" y="548"/>
                    <a:pt x="66" y="548"/>
                  </a:cubicBezTo>
                  <a:cubicBezTo>
                    <a:pt x="72" y="555"/>
                    <a:pt x="72" y="555"/>
                    <a:pt x="72" y="555"/>
                  </a:cubicBezTo>
                  <a:cubicBezTo>
                    <a:pt x="79" y="563"/>
                    <a:pt x="85" y="571"/>
                    <a:pt x="93" y="579"/>
                  </a:cubicBezTo>
                  <a:cubicBezTo>
                    <a:pt x="123" y="618"/>
                    <a:pt x="175" y="693"/>
                    <a:pt x="181" y="767"/>
                  </a:cubicBezTo>
                  <a:cubicBezTo>
                    <a:pt x="165" y="768"/>
                    <a:pt x="159" y="782"/>
                    <a:pt x="159" y="791"/>
                  </a:cubicBezTo>
                  <a:cubicBezTo>
                    <a:pt x="159" y="813"/>
                    <a:pt x="159" y="813"/>
                    <a:pt x="159" y="813"/>
                  </a:cubicBezTo>
                  <a:cubicBezTo>
                    <a:pt x="159" y="824"/>
                    <a:pt x="164" y="830"/>
                    <a:pt x="171" y="834"/>
                  </a:cubicBezTo>
                  <a:cubicBezTo>
                    <a:pt x="163" y="839"/>
                    <a:pt x="159" y="848"/>
                    <a:pt x="159" y="855"/>
                  </a:cubicBezTo>
                  <a:cubicBezTo>
                    <a:pt x="159" y="877"/>
                    <a:pt x="159" y="877"/>
                    <a:pt x="159" y="877"/>
                  </a:cubicBezTo>
                  <a:cubicBezTo>
                    <a:pt x="159" y="887"/>
                    <a:pt x="164" y="894"/>
                    <a:pt x="171" y="897"/>
                  </a:cubicBezTo>
                  <a:cubicBezTo>
                    <a:pt x="163" y="902"/>
                    <a:pt x="159" y="911"/>
                    <a:pt x="159" y="918"/>
                  </a:cubicBezTo>
                  <a:cubicBezTo>
                    <a:pt x="159" y="940"/>
                    <a:pt x="159" y="940"/>
                    <a:pt x="159" y="940"/>
                  </a:cubicBezTo>
                  <a:cubicBezTo>
                    <a:pt x="159" y="958"/>
                    <a:pt x="174" y="965"/>
                    <a:pt x="184" y="965"/>
                  </a:cubicBezTo>
                  <a:cubicBezTo>
                    <a:pt x="212" y="965"/>
                    <a:pt x="212" y="965"/>
                    <a:pt x="212" y="965"/>
                  </a:cubicBezTo>
                  <a:cubicBezTo>
                    <a:pt x="226" y="1022"/>
                    <a:pt x="273" y="1054"/>
                    <a:pt x="345" y="1054"/>
                  </a:cubicBezTo>
                  <a:cubicBezTo>
                    <a:pt x="417" y="1054"/>
                    <a:pt x="464" y="1022"/>
                    <a:pt x="478" y="965"/>
                  </a:cubicBezTo>
                  <a:cubicBezTo>
                    <a:pt x="506" y="965"/>
                    <a:pt x="506" y="965"/>
                    <a:pt x="506" y="965"/>
                  </a:cubicBezTo>
                  <a:cubicBezTo>
                    <a:pt x="524" y="965"/>
                    <a:pt x="530" y="950"/>
                    <a:pt x="530" y="940"/>
                  </a:cubicBezTo>
                  <a:cubicBezTo>
                    <a:pt x="530" y="918"/>
                    <a:pt x="530" y="918"/>
                    <a:pt x="530" y="918"/>
                  </a:cubicBezTo>
                  <a:cubicBezTo>
                    <a:pt x="530" y="908"/>
                    <a:pt x="525" y="901"/>
                    <a:pt x="519" y="898"/>
                  </a:cubicBezTo>
                  <a:cubicBezTo>
                    <a:pt x="527" y="893"/>
                    <a:pt x="530" y="883"/>
                    <a:pt x="530" y="877"/>
                  </a:cubicBezTo>
                  <a:cubicBezTo>
                    <a:pt x="530" y="855"/>
                    <a:pt x="530" y="855"/>
                    <a:pt x="530" y="855"/>
                  </a:cubicBezTo>
                  <a:cubicBezTo>
                    <a:pt x="530" y="844"/>
                    <a:pt x="525" y="838"/>
                    <a:pt x="519" y="834"/>
                  </a:cubicBezTo>
                  <a:cubicBezTo>
                    <a:pt x="527" y="829"/>
                    <a:pt x="530" y="820"/>
                    <a:pt x="530" y="813"/>
                  </a:cubicBezTo>
                  <a:cubicBezTo>
                    <a:pt x="530" y="791"/>
                    <a:pt x="530" y="791"/>
                    <a:pt x="530" y="791"/>
                  </a:cubicBezTo>
                  <a:cubicBezTo>
                    <a:pt x="530" y="775"/>
                    <a:pt x="518" y="768"/>
                    <a:pt x="509" y="767"/>
                  </a:cubicBezTo>
                  <a:close/>
                  <a:moveTo>
                    <a:pt x="675" y="345"/>
                  </a:moveTo>
                  <a:cubicBezTo>
                    <a:pt x="675" y="418"/>
                    <a:pt x="652" y="487"/>
                    <a:pt x="607" y="546"/>
                  </a:cubicBezTo>
                  <a:cubicBezTo>
                    <a:pt x="606" y="546"/>
                    <a:pt x="606" y="546"/>
                    <a:pt x="606" y="546"/>
                  </a:cubicBezTo>
                  <a:cubicBezTo>
                    <a:pt x="600" y="554"/>
                    <a:pt x="594" y="562"/>
                    <a:pt x="587" y="570"/>
                  </a:cubicBezTo>
                  <a:cubicBezTo>
                    <a:pt x="586" y="570"/>
                    <a:pt x="586" y="570"/>
                    <a:pt x="586" y="570"/>
                  </a:cubicBezTo>
                  <a:cubicBezTo>
                    <a:pt x="554" y="610"/>
                    <a:pt x="500" y="689"/>
                    <a:pt x="495" y="767"/>
                  </a:cubicBezTo>
                  <a:cubicBezTo>
                    <a:pt x="442" y="767"/>
                    <a:pt x="442" y="767"/>
                    <a:pt x="442" y="767"/>
                  </a:cubicBezTo>
                  <a:cubicBezTo>
                    <a:pt x="448" y="693"/>
                    <a:pt x="499" y="618"/>
                    <a:pt x="530" y="579"/>
                  </a:cubicBezTo>
                  <a:cubicBezTo>
                    <a:pt x="537" y="571"/>
                    <a:pt x="544" y="563"/>
                    <a:pt x="551" y="555"/>
                  </a:cubicBezTo>
                  <a:cubicBezTo>
                    <a:pt x="551" y="555"/>
                    <a:pt x="551" y="554"/>
                    <a:pt x="551" y="554"/>
                  </a:cubicBezTo>
                  <a:cubicBezTo>
                    <a:pt x="556" y="549"/>
                    <a:pt x="556" y="549"/>
                    <a:pt x="556" y="549"/>
                  </a:cubicBezTo>
                  <a:cubicBezTo>
                    <a:pt x="555" y="549"/>
                    <a:pt x="555" y="549"/>
                    <a:pt x="555" y="549"/>
                  </a:cubicBezTo>
                  <a:cubicBezTo>
                    <a:pt x="586" y="508"/>
                    <a:pt x="606" y="461"/>
                    <a:pt x="616" y="412"/>
                  </a:cubicBezTo>
                  <a:cubicBezTo>
                    <a:pt x="630" y="412"/>
                    <a:pt x="630" y="412"/>
                    <a:pt x="630" y="412"/>
                  </a:cubicBezTo>
                  <a:cubicBezTo>
                    <a:pt x="630" y="398"/>
                    <a:pt x="630" y="398"/>
                    <a:pt x="630" y="398"/>
                  </a:cubicBezTo>
                  <a:cubicBezTo>
                    <a:pt x="619" y="398"/>
                    <a:pt x="619" y="398"/>
                    <a:pt x="619" y="398"/>
                  </a:cubicBezTo>
                  <a:cubicBezTo>
                    <a:pt x="621" y="380"/>
                    <a:pt x="623" y="363"/>
                    <a:pt x="623" y="345"/>
                  </a:cubicBezTo>
                  <a:cubicBezTo>
                    <a:pt x="623" y="259"/>
                    <a:pt x="591" y="176"/>
                    <a:pt x="533" y="113"/>
                  </a:cubicBezTo>
                  <a:cubicBezTo>
                    <a:pt x="492" y="67"/>
                    <a:pt x="440" y="35"/>
                    <a:pt x="382" y="16"/>
                  </a:cubicBezTo>
                  <a:cubicBezTo>
                    <a:pt x="547" y="35"/>
                    <a:pt x="675" y="175"/>
                    <a:pt x="675" y="345"/>
                  </a:cubicBezTo>
                  <a:close/>
                  <a:moveTo>
                    <a:pt x="103" y="570"/>
                  </a:moveTo>
                  <a:cubicBezTo>
                    <a:pt x="96" y="562"/>
                    <a:pt x="89" y="554"/>
                    <a:pt x="83" y="546"/>
                  </a:cubicBezTo>
                  <a:cubicBezTo>
                    <a:pt x="83" y="546"/>
                    <a:pt x="83" y="546"/>
                    <a:pt x="83" y="546"/>
                  </a:cubicBezTo>
                  <a:cubicBezTo>
                    <a:pt x="38" y="487"/>
                    <a:pt x="14" y="418"/>
                    <a:pt x="14" y="345"/>
                  </a:cubicBezTo>
                  <a:cubicBezTo>
                    <a:pt x="14" y="174"/>
                    <a:pt x="145" y="33"/>
                    <a:pt x="312" y="16"/>
                  </a:cubicBezTo>
                  <a:cubicBezTo>
                    <a:pt x="392" y="24"/>
                    <a:pt x="467" y="62"/>
                    <a:pt x="522" y="122"/>
                  </a:cubicBezTo>
                  <a:cubicBezTo>
                    <a:pt x="578" y="183"/>
                    <a:pt x="609" y="262"/>
                    <a:pt x="609" y="345"/>
                  </a:cubicBezTo>
                  <a:cubicBezTo>
                    <a:pt x="609" y="418"/>
                    <a:pt x="585" y="487"/>
                    <a:pt x="541" y="546"/>
                  </a:cubicBezTo>
                  <a:cubicBezTo>
                    <a:pt x="540" y="546"/>
                    <a:pt x="540" y="546"/>
                    <a:pt x="540" y="546"/>
                  </a:cubicBezTo>
                  <a:cubicBezTo>
                    <a:pt x="534" y="554"/>
                    <a:pt x="527" y="562"/>
                    <a:pt x="520" y="570"/>
                  </a:cubicBezTo>
                  <a:cubicBezTo>
                    <a:pt x="520" y="570"/>
                    <a:pt x="520" y="570"/>
                    <a:pt x="520" y="570"/>
                  </a:cubicBezTo>
                  <a:cubicBezTo>
                    <a:pt x="487" y="611"/>
                    <a:pt x="434" y="689"/>
                    <a:pt x="428" y="767"/>
                  </a:cubicBezTo>
                  <a:cubicBezTo>
                    <a:pt x="195" y="767"/>
                    <a:pt x="195" y="767"/>
                    <a:pt x="195" y="767"/>
                  </a:cubicBezTo>
                  <a:cubicBezTo>
                    <a:pt x="189" y="689"/>
                    <a:pt x="135" y="610"/>
                    <a:pt x="103" y="570"/>
                  </a:cubicBezTo>
                  <a:close/>
                  <a:moveTo>
                    <a:pt x="173" y="791"/>
                  </a:moveTo>
                  <a:cubicBezTo>
                    <a:pt x="173" y="789"/>
                    <a:pt x="174" y="781"/>
                    <a:pt x="184" y="781"/>
                  </a:cubicBezTo>
                  <a:cubicBezTo>
                    <a:pt x="506" y="781"/>
                    <a:pt x="506" y="781"/>
                    <a:pt x="506" y="781"/>
                  </a:cubicBezTo>
                  <a:cubicBezTo>
                    <a:pt x="508" y="781"/>
                    <a:pt x="516" y="781"/>
                    <a:pt x="516" y="791"/>
                  </a:cubicBezTo>
                  <a:cubicBezTo>
                    <a:pt x="516" y="813"/>
                    <a:pt x="516" y="813"/>
                    <a:pt x="516" y="813"/>
                  </a:cubicBezTo>
                  <a:cubicBezTo>
                    <a:pt x="516" y="816"/>
                    <a:pt x="515" y="823"/>
                    <a:pt x="506" y="823"/>
                  </a:cubicBezTo>
                  <a:cubicBezTo>
                    <a:pt x="184" y="823"/>
                    <a:pt x="184" y="823"/>
                    <a:pt x="184" y="823"/>
                  </a:cubicBezTo>
                  <a:cubicBezTo>
                    <a:pt x="182" y="823"/>
                    <a:pt x="173" y="823"/>
                    <a:pt x="173" y="813"/>
                  </a:cubicBezTo>
                  <a:lnTo>
                    <a:pt x="173" y="791"/>
                  </a:lnTo>
                  <a:close/>
                  <a:moveTo>
                    <a:pt x="506" y="844"/>
                  </a:moveTo>
                  <a:cubicBezTo>
                    <a:pt x="509" y="844"/>
                    <a:pt x="516" y="845"/>
                    <a:pt x="516" y="855"/>
                  </a:cubicBezTo>
                  <a:cubicBezTo>
                    <a:pt x="516" y="877"/>
                    <a:pt x="516" y="877"/>
                    <a:pt x="516" y="877"/>
                  </a:cubicBezTo>
                  <a:cubicBezTo>
                    <a:pt x="516" y="878"/>
                    <a:pt x="516" y="887"/>
                    <a:pt x="506" y="887"/>
                  </a:cubicBezTo>
                  <a:cubicBezTo>
                    <a:pt x="184" y="887"/>
                    <a:pt x="184" y="887"/>
                    <a:pt x="184" y="887"/>
                  </a:cubicBezTo>
                  <a:cubicBezTo>
                    <a:pt x="182" y="887"/>
                    <a:pt x="173" y="887"/>
                    <a:pt x="173" y="877"/>
                  </a:cubicBezTo>
                  <a:cubicBezTo>
                    <a:pt x="173" y="855"/>
                    <a:pt x="173" y="855"/>
                    <a:pt x="173" y="855"/>
                  </a:cubicBezTo>
                  <a:cubicBezTo>
                    <a:pt x="173" y="852"/>
                    <a:pt x="174" y="844"/>
                    <a:pt x="184" y="844"/>
                  </a:cubicBezTo>
                  <a:lnTo>
                    <a:pt x="506" y="844"/>
                  </a:lnTo>
                  <a:close/>
                  <a:moveTo>
                    <a:pt x="345" y="1040"/>
                  </a:moveTo>
                  <a:cubicBezTo>
                    <a:pt x="280" y="1040"/>
                    <a:pt x="240" y="1014"/>
                    <a:pt x="226" y="965"/>
                  </a:cubicBezTo>
                  <a:cubicBezTo>
                    <a:pt x="463" y="965"/>
                    <a:pt x="463" y="965"/>
                    <a:pt x="463" y="965"/>
                  </a:cubicBezTo>
                  <a:cubicBezTo>
                    <a:pt x="450" y="1014"/>
                    <a:pt x="409" y="1040"/>
                    <a:pt x="345" y="1040"/>
                  </a:cubicBezTo>
                  <a:close/>
                  <a:moveTo>
                    <a:pt x="516" y="940"/>
                  </a:moveTo>
                  <a:cubicBezTo>
                    <a:pt x="516" y="942"/>
                    <a:pt x="516" y="951"/>
                    <a:pt x="506" y="951"/>
                  </a:cubicBezTo>
                  <a:cubicBezTo>
                    <a:pt x="184" y="951"/>
                    <a:pt x="184" y="951"/>
                    <a:pt x="184" y="951"/>
                  </a:cubicBezTo>
                  <a:cubicBezTo>
                    <a:pt x="182" y="951"/>
                    <a:pt x="173" y="950"/>
                    <a:pt x="173" y="940"/>
                  </a:cubicBezTo>
                  <a:cubicBezTo>
                    <a:pt x="173" y="918"/>
                    <a:pt x="173" y="918"/>
                    <a:pt x="173" y="918"/>
                  </a:cubicBezTo>
                  <a:cubicBezTo>
                    <a:pt x="173" y="917"/>
                    <a:pt x="174" y="908"/>
                    <a:pt x="184" y="908"/>
                  </a:cubicBezTo>
                  <a:cubicBezTo>
                    <a:pt x="506" y="908"/>
                    <a:pt x="506" y="908"/>
                    <a:pt x="506" y="908"/>
                  </a:cubicBezTo>
                  <a:cubicBezTo>
                    <a:pt x="508" y="908"/>
                    <a:pt x="516" y="908"/>
                    <a:pt x="516" y="918"/>
                  </a:cubicBezTo>
                  <a:lnTo>
                    <a:pt x="516" y="94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6" name="Rectangle 16"/>
            <p:cNvSpPr>
              <a:spLocks noChangeArrowheads="1"/>
            </p:cNvSpPr>
            <p:nvPr userDrawn="1"/>
          </p:nvSpPr>
          <p:spPr bwMode="gray">
            <a:xfrm>
              <a:off x="9882188" y="5368925"/>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7" name="Rectangle 17"/>
            <p:cNvSpPr>
              <a:spLocks noChangeArrowheads="1"/>
            </p:cNvSpPr>
            <p:nvPr userDrawn="1"/>
          </p:nvSpPr>
          <p:spPr bwMode="gray">
            <a:xfrm>
              <a:off x="9950451" y="54943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8" name="Rectangle 18"/>
            <p:cNvSpPr>
              <a:spLocks noChangeArrowheads="1"/>
            </p:cNvSpPr>
            <p:nvPr userDrawn="1"/>
          </p:nvSpPr>
          <p:spPr bwMode="gray">
            <a:xfrm>
              <a:off x="9950451" y="55610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9" name="Rectangle 19"/>
            <p:cNvSpPr>
              <a:spLocks noChangeArrowheads="1"/>
            </p:cNvSpPr>
            <p:nvPr userDrawn="1"/>
          </p:nvSpPr>
          <p:spPr bwMode="gray">
            <a:xfrm>
              <a:off x="9950451" y="5426075"/>
              <a:ext cx="25400" cy="34925"/>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0" name="Rectangle 20"/>
            <p:cNvSpPr>
              <a:spLocks noChangeArrowheads="1"/>
            </p:cNvSpPr>
            <p:nvPr userDrawn="1"/>
          </p:nvSpPr>
          <p:spPr bwMode="gray">
            <a:xfrm>
              <a:off x="9950451" y="56276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1" name="Rectangle 21"/>
            <p:cNvSpPr>
              <a:spLocks noChangeArrowheads="1"/>
            </p:cNvSpPr>
            <p:nvPr userDrawn="1"/>
          </p:nvSpPr>
          <p:spPr bwMode="gray">
            <a:xfrm>
              <a:off x="9950451" y="57610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2" name="Rectangle 22"/>
            <p:cNvSpPr>
              <a:spLocks noChangeArrowheads="1"/>
            </p:cNvSpPr>
            <p:nvPr userDrawn="1"/>
          </p:nvSpPr>
          <p:spPr bwMode="gray">
            <a:xfrm>
              <a:off x="9950451" y="569436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3" name="Rectangle 23"/>
            <p:cNvSpPr>
              <a:spLocks noChangeArrowheads="1"/>
            </p:cNvSpPr>
            <p:nvPr userDrawn="1"/>
          </p:nvSpPr>
          <p:spPr bwMode="gray">
            <a:xfrm>
              <a:off x="9882188" y="5827713"/>
              <a:ext cx="161925" cy="238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4" name="Rectangle 24"/>
            <p:cNvSpPr>
              <a:spLocks noChangeArrowheads="1"/>
            </p:cNvSpPr>
            <p:nvPr userDrawn="1"/>
          </p:nvSpPr>
          <p:spPr bwMode="gray">
            <a:xfrm>
              <a:off x="8451851" y="41084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5" name="Rectangle 25"/>
            <p:cNvSpPr>
              <a:spLocks noChangeArrowheads="1"/>
            </p:cNvSpPr>
            <p:nvPr userDrawn="1"/>
          </p:nvSpPr>
          <p:spPr bwMode="gray">
            <a:xfrm>
              <a:off x="8451851" y="48180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6" name="Rectangle 26"/>
            <p:cNvSpPr>
              <a:spLocks noChangeArrowheads="1"/>
            </p:cNvSpPr>
            <p:nvPr userDrawn="1"/>
          </p:nvSpPr>
          <p:spPr bwMode="gray">
            <a:xfrm>
              <a:off x="8451851" y="46243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7" name="Rectangle 27"/>
            <p:cNvSpPr>
              <a:spLocks noChangeArrowheads="1"/>
            </p:cNvSpPr>
            <p:nvPr userDrawn="1"/>
          </p:nvSpPr>
          <p:spPr bwMode="gray">
            <a:xfrm>
              <a:off x="8451851" y="47529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8" name="Rectangle 28"/>
            <p:cNvSpPr>
              <a:spLocks noChangeArrowheads="1"/>
            </p:cNvSpPr>
            <p:nvPr userDrawn="1"/>
          </p:nvSpPr>
          <p:spPr bwMode="gray">
            <a:xfrm>
              <a:off x="8451851" y="46878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9" name="Rectangle 29"/>
            <p:cNvSpPr>
              <a:spLocks noChangeArrowheads="1"/>
            </p:cNvSpPr>
            <p:nvPr userDrawn="1"/>
          </p:nvSpPr>
          <p:spPr bwMode="gray">
            <a:xfrm>
              <a:off x="8451851" y="4560888"/>
              <a:ext cx="25400" cy="3016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0" name="Rectangle 30"/>
            <p:cNvSpPr>
              <a:spLocks noChangeArrowheads="1"/>
            </p:cNvSpPr>
            <p:nvPr userDrawn="1"/>
          </p:nvSpPr>
          <p:spPr bwMode="gray">
            <a:xfrm>
              <a:off x="8451851" y="430212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1" name="Rectangle 31"/>
            <p:cNvSpPr>
              <a:spLocks noChangeArrowheads="1"/>
            </p:cNvSpPr>
            <p:nvPr userDrawn="1"/>
          </p:nvSpPr>
          <p:spPr bwMode="gray">
            <a:xfrm>
              <a:off x="8451851" y="41735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2" name="Rectangle 32"/>
            <p:cNvSpPr>
              <a:spLocks noChangeArrowheads="1"/>
            </p:cNvSpPr>
            <p:nvPr userDrawn="1"/>
          </p:nvSpPr>
          <p:spPr bwMode="gray">
            <a:xfrm>
              <a:off x="8451851" y="449580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3" name="Rectangle 33"/>
            <p:cNvSpPr>
              <a:spLocks noChangeArrowheads="1"/>
            </p:cNvSpPr>
            <p:nvPr userDrawn="1"/>
          </p:nvSpPr>
          <p:spPr bwMode="gray">
            <a:xfrm>
              <a:off x="8451851" y="42386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4" name="Rectangle 34"/>
            <p:cNvSpPr>
              <a:spLocks noChangeArrowheads="1"/>
            </p:cNvSpPr>
            <p:nvPr userDrawn="1"/>
          </p:nvSpPr>
          <p:spPr bwMode="gray">
            <a:xfrm>
              <a:off x="8451851" y="43672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5" name="Rectangle 35"/>
            <p:cNvSpPr>
              <a:spLocks noChangeArrowheads="1"/>
            </p:cNvSpPr>
            <p:nvPr userDrawn="1"/>
          </p:nvSpPr>
          <p:spPr bwMode="gray">
            <a:xfrm>
              <a:off x="8451851" y="48831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6" name="Rectangle 36"/>
            <p:cNvSpPr>
              <a:spLocks noChangeArrowheads="1"/>
            </p:cNvSpPr>
            <p:nvPr userDrawn="1"/>
          </p:nvSpPr>
          <p:spPr bwMode="gray">
            <a:xfrm>
              <a:off x="8451851" y="44323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7" name="Rectangle 37"/>
            <p:cNvSpPr>
              <a:spLocks noChangeArrowheads="1"/>
            </p:cNvSpPr>
            <p:nvPr userDrawn="1"/>
          </p:nvSpPr>
          <p:spPr bwMode="gray">
            <a:xfrm>
              <a:off x="8451851" y="54641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8" name="Rectangle 38"/>
            <p:cNvSpPr>
              <a:spLocks noChangeArrowheads="1"/>
            </p:cNvSpPr>
            <p:nvPr userDrawn="1"/>
          </p:nvSpPr>
          <p:spPr bwMode="gray">
            <a:xfrm>
              <a:off x="8451851" y="53990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9" name="Rectangle 39"/>
            <p:cNvSpPr>
              <a:spLocks noChangeArrowheads="1"/>
            </p:cNvSpPr>
            <p:nvPr userDrawn="1"/>
          </p:nvSpPr>
          <p:spPr bwMode="gray">
            <a:xfrm>
              <a:off x="8451851" y="55292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60" name="Rectangle 40"/>
            <p:cNvSpPr>
              <a:spLocks noChangeArrowheads="1"/>
            </p:cNvSpPr>
            <p:nvPr userDrawn="1"/>
          </p:nvSpPr>
          <p:spPr bwMode="gray">
            <a:xfrm>
              <a:off x="8451851" y="55943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61" name="Rectangle 41"/>
            <p:cNvSpPr>
              <a:spLocks noChangeArrowheads="1"/>
            </p:cNvSpPr>
            <p:nvPr userDrawn="1"/>
          </p:nvSpPr>
          <p:spPr bwMode="gray">
            <a:xfrm>
              <a:off x="8451851" y="494665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62" name="Rectangle 42"/>
            <p:cNvSpPr>
              <a:spLocks noChangeArrowheads="1"/>
            </p:cNvSpPr>
            <p:nvPr userDrawn="1"/>
          </p:nvSpPr>
          <p:spPr bwMode="gray">
            <a:xfrm>
              <a:off x="8451851" y="53355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63" name="Rectangle 43"/>
            <p:cNvSpPr>
              <a:spLocks noChangeArrowheads="1"/>
            </p:cNvSpPr>
            <p:nvPr userDrawn="1"/>
          </p:nvSpPr>
          <p:spPr bwMode="gray">
            <a:xfrm>
              <a:off x="8451851" y="56578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64" name="Rectangle 44"/>
            <p:cNvSpPr>
              <a:spLocks noChangeArrowheads="1"/>
            </p:cNvSpPr>
            <p:nvPr userDrawn="1"/>
          </p:nvSpPr>
          <p:spPr bwMode="gray">
            <a:xfrm>
              <a:off x="8451851" y="52705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65" name="Rectangle 45"/>
            <p:cNvSpPr>
              <a:spLocks noChangeArrowheads="1"/>
            </p:cNvSpPr>
            <p:nvPr userDrawn="1"/>
          </p:nvSpPr>
          <p:spPr bwMode="gray">
            <a:xfrm>
              <a:off x="8451851" y="50768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66" name="Rectangle 46"/>
            <p:cNvSpPr>
              <a:spLocks noChangeArrowheads="1"/>
            </p:cNvSpPr>
            <p:nvPr userDrawn="1"/>
          </p:nvSpPr>
          <p:spPr bwMode="gray">
            <a:xfrm>
              <a:off x="8451851" y="50117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67" name="Rectangle 47"/>
            <p:cNvSpPr>
              <a:spLocks noChangeArrowheads="1"/>
            </p:cNvSpPr>
            <p:nvPr userDrawn="1"/>
          </p:nvSpPr>
          <p:spPr bwMode="gray">
            <a:xfrm>
              <a:off x="8451851" y="51419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68" name="Rectangle 48"/>
            <p:cNvSpPr>
              <a:spLocks noChangeArrowheads="1"/>
            </p:cNvSpPr>
            <p:nvPr userDrawn="1"/>
          </p:nvSpPr>
          <p:spPr bwMode="gray">
            <a:xfrm>
              <a:off x="8451851" y="52054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69" name="Rectangle 49"/>
            <p:cNvSpPr>
              <a:spLocks noChangeArrowheads="1"/>
            </p:cNvSpPr>
            <p:nvPr userDrawn="1"/>
          </p:nvSpPr>
          <p:spPr bwMode="gray">
            <a:xfrm>
              <a:off x="8383588" y="572135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70" name="Rectangle 50"/>
            <p:cNvSpPr>
              <a:spLocks noChangeArrowheads="1"/>
            </p:cNvSpPr>
            <p:nvPr userDrawn="1"/>
          </p:nvSpPr>
          <p:spPr bwMode="gray">
            <a:xfrm>
              <a:off x="8383588" y="405130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71" name="Rectangle 51"/>
            <p:cNvSpPr>
              <a:spLocks noChangeArrowheads="1"/>
            </p:cNvSpPr>
            <p:nvPr userDrawn="1"/>
          </p:nvSpPr>
          <p:spPr bwMode="gray">
            <a:xfrm>
              <a:off x="98186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72" name="Rectangle 52"/>
            <p:cNvSpPr>
              <a:spLocks noChangeArrowheads="1"/>
            </p:cNvSpPr>
            <p:nvPr userDrawn="1"/>
          </p:nvSpPr>
          <p:spPr bwMode="gray">
            <a:xfrm>
              <a:off x="988536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73" name="Rectangle 53"/>
            <p:cNvSpPr>
              <a:spLocks noChangeArrowheads="1"/>
            </p:cNvSpPr>
            <p:nvPr userDrawn="1"/>
          </p:nvSpPr>
          <p:spPr bwMode="gray">
            <a:xfrm>
              <a:off x="97520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74" name="Rectangle 54"/>
            <p:cNvSpPr>
              <a:spLocks noChangeArrowheads="1"/>
            </p:cNvSpPr>
            <p:nvPr userDrawn="1"/>
          </p:nvSpPr>
          <p:spPr bwMode="gray">
            <a:xfrm>
              <a:off x="95519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75" name="Rectangle 55"/>
            <p:cNvSpPr>
              <a:spLocks noChangeArrowheads="1"/>
            </p:cNvSpPr>
            <p:nvPr userDrawn="1"/>
          </p:nvSpPr>
          <p:spPr bwMode="gray">
            <a:xfrm>
              <a:off x="968533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76" name="Rectangle 56"/>
            <p:cNvSpPr>
              <a:spLocks noChangeArrowheads="1"/>
            </p:cNvSpPr>
            <p:nvPr userDrawn="1"/>
          </p:nvSpPr>
          <p:spPr bwMode="gray">
            <a:xfrm>
              <a:off x="96186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77" name="Rectangle 57"/>
            <p:cNvSpPr>
              <a:spLocks noChangeArrowheads="1"/>
            </p:cNvSpPr>
            <p:nvPr userDrawn="1"/>
          </p:nvSpPr>
          <p:spPr bwMode="gray">
            <a:xfrm>
              <a:off x="102885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78" name="Rectangle 58"/>
            <p:cNvSpPr>
              <a:spLocks noChangeArrowheads="1"/>
            </p:cNvSpPr>
            <p:nvPr userDrawn="1"/>
          </p:nvSpPr>
          <p:spPr bwMode="gray">
            <a:xfrm>
              <a:off x="10356851"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79" name="Rectangle 59"/>
            <p:cNvSpPr>
              <a:spLocks noChangeArrowheads="1"/>
            </p:cNvSpPr>
            <p:nvPr userDrawn="1"/>
          </p:nvSpPr>
          <p:spPr bwMode="gray">
            <a:xfrm>
              <a:off x="100218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80" name="Rectangle 60"/>
            <p:cNvSpPr>
              <a:spLocks noChangeArrowheads="1"/>
            </p:cNvSpPr>
            <p:nvPr userDrawn="1"/>
          </p:nvSpPr>
          <p:spPr bwMode="gray">
            <a:xfrm>
              <a:off x="102219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81" name="Rectangle 61"/>
            <p:cNvSpPr>
              <a:spLocks noChangeArrowheads="1"/>
            </p:cNvSpPr>
            <p:nvPr userDrawn="1"/>
          </p:nvSpPr>
          <p:spPr bwMode="gray">
            <a:xfrm>
              <a:off x="10155238"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82" name="Rectangle 62"/>
            <p:cNvSpPr>
              <a:spLocks noChangeArrowheads="1"/>
            </p:cNvSpPr>
            <p:nvPr userDrawn="1"/>
          </p:nvSpPr>
          <p:spPr bwMode="gray">
            <a:xfrm>
              <a:off x="100885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83" name="Rectangle 63"/>
            <p:cNvSpPr>
              <a:spLocks noChangeArrowheads="1"/>
            </p:cNvSpPr>
            <p:nvPr userDrawn="1"/>
          </p:nvSpPr>
          <p:spPr bwMode="gray">
            <a:xfrm>
              <a:off x="9491663"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84" name="Rectangle 64"/>
            <p:cNvSpPr>
              <a:spLocks noChangeArrowheads="1"/>
            </p:cNvSpPr>
            <p:nvPr userDrawn="1"/>
          </p:nvSpPr>
          <p:spPr bwMode="gray">
            <a:xfrm>
              <a:off x="10423526"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85" name="Freeform 65"/>
            <p:cNvSpPr>
              <a:spLocks/>
            </p:cNvSpPr>
            <p:nvPr userDrawn="1"/>
          </p:nvSpPr>
          <p:spPr bwMode="gray">
            <a:xfrm>
              <a:off x="9024938" y="4117975"/>
              <a:ext cx="474663" cy="471488"/>
            </a:xfrm>
            <a:custGeom>
              <a:avLst/>
              <a:gdLst>
                <a:gd name="T0" fmla="*/ 249 w 263"/>
                <a:gd name="T1" fmla="*/ 14 h 263"/>
                <a:gd name="T2" fmla="*/ 256 w 263"/>
                <a:gd name="T3" fmla="*/ 14 h 263"/>
                <a:gd name="T4" fmla="*/ 263 w 263"/>
                <a:gd name="T5" fmla="*/ 8 h 263"/>
                <a:gd name="T6" fmla="*/ 256 w 263"/>
                <a:gd name="T7" fmla="*/ 0 h 263"/>
                <a:gd name="T8" fmla="*/ 249 w 263"/>
                <a:gd name="T9" fmla="*/ 0 h 263"/>
                <a:gd name="T10" fmla="*/ 0 w 263"/>
                <a:gd name="T11" fmla="*/ 250 h 263"/>
                <a:gd name="T12" fmla="*/ 0 w 263"/>
                <a:gd name="T13" fmla="*/ 256 h 263"/>
                <a:gd name="T14" fmla="*/ 7 w 263"/>
                <a:gd name="T15" fmla="*/ 263 h 263"/>
                <a:gd name="T16" fmla="*/ 7 w 263"/>
                <a:gd name="T17" fmla="*/ 263 h 263"/>
                <a:gd name="T18" fmla="*/ 14 w 263"/>
                <a:gd name="T19" fmla="*/ 255 h 263"/>
                <a:gd name="T20" fmla="*/ 14 w 263"/>
                <a:gd name="T21" fmla="*/ 250 h 263"/>
                <a:gd name="T22" fmla="*/ 249 w 263"/>
                <a:gd name="T23" fmla="*/ 14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3" h="263">
                  <a:moveTo>
                    <a:pt x="249" y="14"/>
                  </a:moveTo>
                  <a:cubicBezTo>
                    <a:pt x="252" y="14"/>
                    <a:pt x="254" y="14"/>
                    <a:pt x="256" y="14"/>
                  </a:cubicBezTo>
                  <a:cubicBezTo>
                    <a:pt x="260" y="14"/>
                    <a:pt x="263" y="11"/>
                    <a:pt x="263" y="8"/>
                  </a:cubicBezTo>
                  <a:cubicBezTo>
                    <a:pt x="263" y="4"/>
                    <a:pt x="260" y="1"/>
                    <a:pt x="256" y="0"/>
                  </a:cubicBezTo>
                  <a:cubicBezTo>
                    <a:pt x="254" y="0"/>
                    <a:pt x="252" y="0"/>
                    <a:pt x="249" y="0"/>
                  </a:cubicBezTo>
                  <a:cubicBezTo>
                    <a:pt x="112" y="0"/>
                    <a:pt x="0" y="112"/>
                    <a:pt x="0" y="250"/>
                  </a:cubicBezTo>
                  <a:cubicBezTo>
                    <a:pt x="0" y="252"/>
                    <a:pt x="0" y="254"/>
                    <a:pt x="0" y="256"/>
                  </a:cubicBezTo>
                  <a:cubicBezTo>
                    <a:pt x="0" y="260"/>
                    <a:pt x="3" y="263"/>
                    <a:pt x="7" y="263"/>
                  </a:cubicBezTo>
                  <a:cubicBezTo>
                    <a:pt x="7" y="263"/>
                    <a:pt x="7" y="263"/>
                    <a:pt x="7" y="263"/>
                  </a:cubicBezTo>
                  <a:cubicBezTo>
                    <a:pt x="11" y="263"/>
                    <a:pt x="14" y="259"/>
                    <a:pt x="14" y="255"/>
                  </a:cubicBezTo>
                  <a:cubicBezTo>
                    <a:pt x="14" y="254"/>
                    <a:pt x="14" y="252"/>
                    <a:pt x="14" y="250"/>
                  </a:cubicBezTo>
                  <a:cubicBezTo>
                    <a:pt x="14" y="120"/>
                    <a:pt x="119" y="14"/>
                    <a:pt x="249" y="14"/>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86" name="Freeform 66"/>
            <p:cNvSpPr>
              <a:spLocks/>
            </p:cNvSpPr>
            <p:nvPr userDrawn="1"/>
          </p:nvSpPr>
          <p:spPr bwMode="gray">
            <a:xfrm>
              <a:off x="8502651" y="5741988"/>
              <a:ext cx="112713" cy="114300"/>
            </a:xfrm>
            <a:custGeom>
              <a:avLst/>
              <a:gdLst>
                <a:gd name="T0" fmla="*/ 53 w 62"/>
                <a:gd name="T1" fmla="*/ 47 h 63"/>
                <a:gd name="T2" fmla="*/ 15 w 62"/>
                <a:gd name="T3" fmla="*/ 54 h 63"/>
                <a:gd name="T4" fmla="*/ 8 w 62"/>
                <a:gd name="T5" fmla="*/ 16 h 63"/>
                <a:gd name="T6" fmla="*/ 46 w 62"/>
                <a:gd name="T7" fmla="*/ 9 h 63"/>
                <a:gd name="T8" fmla="*/ 53 w 62"/>
                <a:gd name="T9" fmla="*/ 47 h 63"/>
              </a:gdLst>
              <a:ahLst/>
              <a:cxnLst>
                <a:cxn ang="0">
                  <a:pos x="T0" y="T1"/>
                </a:cxn>
                <a:cxn ang="0">
                  <a:pos x="T2" y="T3"/>
                </a:cxn>
                <a:cxn ang="0">
                  <a:pos x="T4" y="T5"/>
                </a:cxn>
                <a:cxn ang="0">
                  <a:pos x="T6" y="T7"/>
                </a:cxn>
                <a:cxn ang="0">
                  <a:pos x="T8" y="T9"/>
                </a:cxn>
              </a:cxnLst>
              <a:rect l="0" t="0" r="r" b="b"/>
              <a:pathLst>
                <a:path w="62" h="63">
                  <a:moveTo>
                    <a:pt x="53" y="47"/>
                  </a:moveTo>
                  <a:cubicBezTo>
                    <a:pt x="45" y="60"/>
                    <a:pt x="28" y="63"/>
                    <a:pt x="15" y="54"/>
                  </a:cubicBezTo>
                  <a:cubicBezTo>
                    <a:pt x="3" y="46"/>
                    <a:pt x="0" y="29"/>
                    <a:pt x="8" y="16"/>
                  </a:cubicBezTo>
                  <a:cubicBezTo>
                    <a:pt x="17" y="4"/>
                    <a:pt x="34" y="0"/>
                    <a:pt x="46" y="9"/>
                  </a:cubicBezTo>
                  <a:cubicBezTo>
                    <a:pt x="59" y="18"/>
                    <a:pt x="62" y="35"/>
                    <a:pt x="53" y="47"/>
                  </a:cubicBezTo>
                  <a:close/>
                </a:path>
              </a:pathLst>
            </a:custGeom>
            <a:solidFill>
              <a:srgbClr val="7A5E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87" name="Freeform 67"/>
            <p:cNvSpPr>
              <a:spLocks/>
            </p:cNvSpPr>
            <p:nvPr userDrawn="1"/>
          </p:nvSpPr>
          <p:spPr bwMode="gray">
            <a:xfrm>
              <a:off x="8559801" y="5329238"/>
              <a:ext cx="855663" cy="849313"/>
            </a:xfrm>
            <a:custGeom>
              <a:avLst/>
              <a:gdLst>
                <a:gd name="T0" fmla="*/ 57 w 473"/>
                <a:gd name="T1" fmla="*/ 132 h 473"/>
                <a:gd name="T2" fmla="*/ 133 w 473"/>
                <a:gd name="T3" fmla="*/ 415 h 473"/>
                <a:gd name="T4" fmla="*/ 416 w 473"/>
                <a:gd name="T5" fmla="*/ 340 h 473"/>
                <a:gd name="T6" fmla="*/ 340 w 473"/>
                <a:gd name="T7" fmla="*/ 57 h 473"/>
                <a:gd name="T8" fmla="*/ 57 w 473"/>
                <a:gd name="T9" fmla="*/ 132 h 473"/>
              </a:gdLst>
              <a:ahLst/>
              <a:cxnLst>
                <a:cxn ang="0">
                  <a:pos x="T0" y="T1"/>
                </a:cxn>
                <a:cxn ang="0">
                  <a:pos x="T2" y="T3"/>
                </a:cxn>
                <a:cxn ang="0">
                  <a:pos x="T4" y="T5"/>
                </a:cxn>
                <a:cxn ang="0">
                  <a:pos x="T6" y="T7"/>
                </a:cxn>
                <a:cxn ang="0">
                  <a:pos x="T8" y="T9"/>
                </a:cxn>
              </a:cxnLst>
              <a:rect l="0" t="0" r="r" b="b"/>
              <a:pathLst>
                <a:path w="473" h="473">
                  <a:moveTo>
                    <a:pt x="57" y="132"/>
                  </a:moveTo>
                  <a:cubicBezTo>
                    <a:pt x="0" y="231"/>
                    <a:pt x="34" y="358"/>
                    <a:pt x="133" y="415"/>
                  </a:cubicBezTo>
                  <a:cubicBezTo>
                    <a:pt x="232" y="473"/>
                    <a:pt x="358" y="439"/>
                    <a:pt x="416" y="340"/>
                  </a:cubicBezTo>
                  <a:cubicBezTo>
                    <a:pt x="473" y="241"/>
                    <a:pt x="439" y="114"/>
                    <a:pt x="340" y="57"/>
                  </a:cubicBezTo>
                  <a:cubicBezTo>
                    <a:pt x="241" y="0"/>
                    <a:pt x="115" y="33"/>
                    <a:pt x="57" y="132"/>
                  </a:cubicBezTo>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88" name="Freeform 68"/>
            <p:cNvSpPr>
              <a:spLocks/>
            </p:cNvSpPr>
            <p:nvPr userDrawn="1"/>
          </p:nvSpPr>
          <p:spPr bwMode="gray">
            <a:xfrm>
              <a:off x="8637588" y="5407025"/>
              <a:ext cx="700088" cy="695325"/>
            </a:xfrm>
            <a:custGeom>
              <a:avLst/>
              <a:gdLst>
                <a:gd name="T0" fmla="*/ 47 w 387"/>
                <a:gd name="T1" fmla="*/ 108 h 387"/>
                <a:gd name="T2" fmla="*/ 109 w 387"/>
                <a:gd name="T3" fmla="*/ 340 h 387"/>
                <a:gd name="T4" fmla="*/ 340 w 387"/>
                <a:gd name="T5" fmla="*/ 278 h 387"/>
                <a:gd name="T6" fmla="*/ 279 w 387"/>
                <a:gd name="T7" fmla="*/ 47 h 387"/>
                <a:gd name="T8" fmla="*/ 47 w 387"/>
                <a:gd name="T9" fmla="*/ 108 h 387"/>
              </a:gdLst>
              <a:ahLst/>
              <a:cxnLst>
                <a:cxn ang="0">
                  <a:pos x="T0" y="T1"/>
                </a:cxn>
                <a:cxn ang="0">
                  <a:pos x="T2" y="T3"/>
                </a:cxn>
                <a:cxn ang="0">
                  <a:pos x="T4" y="T5"/>
                </a:cxn>
                <a:cxn ang="0">
                  <a:pos x="T6" y="T7"/>
                </a:cxn>
                <a:cxn ang="0">
                  <a:pos x="T8" y="T9"/>
                </a:cxn>
              </a:cxnLst>
              <a:rect l="0" t="0" r="r" b="b"/>
              <a:pathLst>
                <a:path w="387" h="387">
                  <a:moveTo>
                    <a:pt x="47" y="108"/>
                  </a:moveTo>
                  <a:cubicBezTo>
                    <a:pt x="0" y="189"/>
                    <a:pt x="28" y="293"/>
                    <a:pt x="109" y="340"/>
                  </a:cubicBezTo>
                  <a:cubicBezTo>
                    <a:pt x="190" y="387"/>
                    <a:pt x="293" y="359"/>
                    <a:pt x="340" y="278"/>
                  </a:cubicBezTo>
                  <a:cubicBezTo>
                    <a:pt x="387" y="197"/>
                    <a:pt x="359" y="94"/>
                    <a:pt x="279" y="47"/>
                  </a:cubicBezTo>
                  <a:cubicBezTo>
                    <a:pt x="198" y="0"/>
                    <a:pt x="94" y="27"/>
                    <a:pt x="47" y="108"/>
                  </a:cubicBezTo>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89" name="Freeform 69"/>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7043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90" name="Freeform 70"/>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301D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91" name="Freeform 71"/>
            <p:cNvSpPr>
              <a:spLocks/>
            </p:cNvSpPr>
            <p:nvPr userDrawn="1"/>
          </p:nvSpPr>
          <p:spPr bwMode="gray">
            <a:xfrm>
              <a:off x="10391776" y="5581650"/>
              <a:ext cx="106363" cy="104775"/>
            </a:xfrm>
            <a:custGeom>
              <a:avLst/>
              <a:gdLst>
                <a:gd name="T0" fmla="*/ 4 w 59"/>
                <a:gd name="T1" fmla="*/ 37 h 59"/>
                <a:gd name="T2" fmla="*/ 37 w 59"/>
                <a:gd name="T3" fmla="*/ 55 h 59"/>
                <a:gd name="T4" fmla="*/ 55 w 59"/>
                <a:gd name="T5" fmla="*/ 23 h 59"/>
                <a:gd name="T6" fmla="*/ 23 w 59"/>
                <a:gd name="T7" fmla="*/ 4 h 59"/>
                <a:gd name="T8" fmla="*/ 4 w 59"/>
                <a:gd name="T9" fmla="*/ 37 h 59"/>
              </a:gdLst>
              <a:ahLst/>
              <a:cxnLst>
                <a:cxn ang="0">
                  <a:pos x="T0" y="T1"/>
                </a:cxn>
                <a:cxn ang="0">
                  <a:pos x="T2" y="T3"/>
                </a:cxn>
                <a:cxn ang="0">
                  <a:pos x="T4" y="T5"/>
                </a:cxn>
                <a:cxn ang="0">
                  <a:pos x="T6" y="T7"/>
                </a:cxn>
                <a:cxn ang="0">
                  <a:pos x="T8" y="T9"/>
                </a:cxn>
              </a:cxnLst>
              <a:rect l="0" t="0" r="r" b="b"/>
              <a:pathLst>
                <a:path w="59" h="59">
                  <a:moveTo>
                    <a:pt x="4" y="37"/>
                  </a:moveTo>
                  <a:cubicBezTo>
                    <a:pt x="8" y="51"/>
                    <a:pt x="23" y="59"/>
                    <a:pt x="37" y="55"/>
                  </a:cubicBezTo>
                  <a:cubicBezTo>
                    <a:pt x="51" y="51"/>
                    <a:pt x="59" y="37"/>
                    <a:pt x="55" y="23"/>
                  </a:cubicBezTo>
                  <a:cubicBezTo>
                    <a:pt x="52" y="8"/>
                    <a:pt x="37" y="0"/>
                    <a:pt x="23" y="4"/>
                  </a:cubicBezTo>
                  <a:cubicBezTo>
                    <a:pt x="9" y="8"/>
                    <a:pt x="0" y="23"/>
                    <a:pt x="4" y="37"/>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92" name="Freeform 72"/>
            <p:cNvSpPr>
              <a:spLocks/>
            </p:cNvSpPr>
            <p:nvPr userDrawn="1"/>
          </p:nvSpPr>
          <p:spPr bwMode="gray">
            <a:xfrm>
              <a:off x="10474326" y="5751513"/>
              <a:ext cx="111125" cy="107950"/>
            </a:xfrm>
            <a:custGeom>
              <a:avLst/>
              <a:gdLst>
                <a:gd name="T0" fmla="*/ 7 w 61"/>
                <a:gd name="T1" fmla="*/ 42 h 60"/>
                <a:gd name="T2" fmla="*/ 42 w 61"/>
                <a:gd name="T3" fmla="*/ 54 h 60"/>
                <a:gd name="T4" fmla="*/ 55 w 61"/>
                <a:gd name="T5" fmla="*/ 19 h 60"/>
                <a:gd name="T6" fmla="*/ 19 w 61"/>
                <a:gd name="T7" fmla="*/ 6 h 60"/>
                <a:gd name="T8" fmla="*/ 7 w 61"/>
                <a:gd name="T9" fmla="*/ 42 h 60"/>
              </a:gdLst>
              <a:ahLst/>
              <a:cxnLst>
                <a:cxn ang="0">
                  <a:pos x="T0" y="T1"/>
                </a:cxn>
                <a:cxn ang="0">
                  <a:pos x="T2" y="T3"/>
                </a:cxn>
                <a:cxn ang="0">
                  <a:pos x="T4" y="T5"/>
                </a:cxn>
                <a:cxn ang="0">
                  <a:pos x="T6" y="T7"/>
                </a:cxn>
                <a:cxn ang="0">
                  <a:pos x="T8" y="T9"/>
                </a:cxn>
              </a:cxnLst>
              <a:rect l="0" t="0" r="r" b="b"/>
              <a:pathLst>
                <a:path w="61" h="60">
                  <a:moveTo>
                    <a:pt x="7" y="42"/>
                  </a:moveTo>
                  <a:cubicBezTo>
                    <a:pt x="13" y="55"/>
                    <a:pt x="29" y="60"/>
                    <a:pt x="42" y="54"/>
                  </a:cubicBezTo>
                  <a:cubicBezTo>
                    <a:pt x="55" y="48"/>
                    <a:pt x="61" y="32"/>
                    <a:pt x="55" y="19"/>
                  </a:cubicBezTo>
                  <a:cubicBezTo>
                    <a:pt x="48" y="6"/>
                    <a:pt x="33" y="0"/>
                    <a:pt x="19" y="6"/>
                  </a:cubicBezTo>
                  <a:cubicBezTo>
                    <a:pt x="6" y="13"/>
                    <a:pt x="0" y="28"/>
                    <a:pt x="7"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93" name="Freeform 73"/>
            <p:cNvSpPr>
              <a:spLocks/>
            </p:cNvSpPr>
            <p:nvPr userDrawn="1"/>
          </p:nvSpPr>
          <p:spPr bwMode="gray">
            <a:xfrm>
              <a:off x="10537826" y="5837238"/>
              <a:ext cx="109538" cy="109538"/>
            </a:xfrm>
            <a:custGeom>
              <a:avLst/>
              <a:gdLst>
                <a:gd name="T0" fmla="*/ 6 w 61"/>
                <a:gd name="T1" fmla="*/ 42 h 61"/>
                <a:gd name="T2" fmla="*/ 42 w 61"/>
                <a:gd name="T3" fmla="*/ 55 h 61"/>
                <a:gd name="T4" fmla="*/ 54 w 61"/>
                <a:gd name="T5" fmla="*/ 19 h 61"/>
                <a:gd name="T6" fmla="*/ 19 w 61"/>
                <a:gd name="T7" fmla="*/ 7 h 61"/>
                <a:gd name="T8" fmla="*/ 6 w 61"/>
                <a:gd name="T9" fmla="*/ 42 h 61"/>
              </a:gdLst>
              <a:ahLst/>
              <a:cxnLst>
                <a:cxn ang="0">
                  <a:pos x="T0" y="T1"/>
                </a:cxn>
                <a:cxn ang="0">
                  <a:pos x="T2" y="T3"/>
                </a:cxn>
                <a:cxn ang="0">
                  <a:pos x="T4" y="T5"/>
                </a:cxn>
                <a:cxn ang="0">
                  <a:pos x="T6" y="T7"/>
                </a:cxn>
                <a:cxn ang="0">
                  <a:pos x="T8" y="T9"/>
                </a:cxn>
              </a:cxnLst>
              <a:rect l="0" t="0" r="r" b="b"/>
              <a:pathLst>
                <a:path w="61" h="61">
                  <a:moveTo>
                    <a:pt x="6" y="42"/>
                  </a:moveTo>
                  <a:cubicBezTo>
                    <a:pt x="13" y="55"/>
                    <a:pt x="28" y="61"/>
                    <a:pt x="42" y="55"/>
                  </a:cubicBezTo>
                  <a:cubicBezTo>
                    <a:pt x="55" y="48"/>
                    <a:pt x="61" y="33"/>
                    <a:pt x="54" y="19"/>
                  </a:cubicBezTo>
                  <a:cubicBezTo>
                    <a:pt x="48" y="6"/>
                    <a:pt x="32" y="0"/>
                    <a:pt x="19" y="7"/>
                  </a:cubicBezTo>
                  <a:cubicBezTo>
                    <a:pt x="6" y="13"/>
                    <a:pt x="0" y="29"/>
                    <a:pt x="6"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94" name="Freeform 74"/>
            <p:cNvSpPr>
              <a:spLocks/>
            </p:cNvSpPr>
            <p:nvPr userDrawn="1"/>
          </p:nvSpPr>
          <p:spPr bwMode="gray">
            <a:xfrm>
              <a:off x="10617201" y="5916613"/>
              <a:ext cx="107950" cy="107950"/>
            </a:xfrm>
            <a:custGeom>
              <a:avLst/>
              <a:gdLst>
                <a:gd name="T0" fmla="*/ 6 w 60"/>
                <a:gd name="T1" fmla="*/ 41 h 60"/>
                <a:gd name="T2" fmla="*/ 41 w 60"/>
                <a:gd name="T3" fmla="*/ 54 h 60"/>
                <a:gd name="T4" fmla="*/ 54 w 60"/>
                <a:gd name="T5" fmla="*/ 19 h 60"/>
                <a:gd name="T6" fmla="*/ 18 w 60"/>
                <a:gd name="T7" fmla="*/ 6 h 60"/>
                <a:gd name="T8" fmla="*/ 6 w 60"/>
                <a:gd name="T9" fmla="*/ 41 h 60"/>
              </a:gdLst>
              <a:ahLst/>
              <a:cxnLst>
                <a:cxn ang="0">
                  <a:pos x="T0" y="T1"/>
                </a:cxn>
                <a:cxn ang="0">
                  <a:pos x="T2" y="T3"/>
                </a:cxn>
                <a:cxn ang="0">
                  <a:pos x="T4" y="T5"/>
                </a:cxn>
                <a:cxn ang="0">
                  <a:pos x="T6" y="T7"/>
                </a:cxn>
                <a:cxn ang="0">
                  <a:pos x="T8" y="T9"/>
                </a:cxn>
              </a:cxnLst>
              <a:rect l="0" t="0" r="r" b="b"/>
              <a:pathLst>
                <a:path w="60" h="60">
                  <a:moveTo>
                    <a:pt x="6" y="41"/>
                  </a:moveTo>
                  <a:cubicBezTo>
                    <a:pt x="12" y="55"/>
                    <a:pt x="28" y="60"/>
                    <a:pt x="41" y="54"/>
                  </a:cubicBezTo>
                  <a:cubicBezTo>
                    <a:pt x="54" y="48"/>
                    <a:pt x="60" y="32"/>
                    <a:pt x="54" y="19"/>
                  </a:cubicBezTo>
                  <a:cubicBezTo>
                    <a:pt x="47" y="5"/>
                    <a:pt x="32" y="0"/>
                    <a:pt x="18" y="6"/>
                  </a:cubicBezTo>
                  <a:cubicBezTo>
                    <a:pt x="5" y="12"/>
                    <a:pt x="0" y="28"/>
                    <a:pt x="6" y="41"/>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95" name="Freeform 75"/>
            <p:cNvSpPr>
              <a:spLocks/>
            </p:cNvSpPr>
            <p:nvPr userDrawn="1"/>
          </p:nvSpPr>
          <p:spPr bwMode="gray">
            <a:xfrm>
              <a:off x="9932988" y="4719638"/>
              <a:ext cx="1179513" cy="1587500"/>
            </a:xfrm>
            <a:custGeom>
              <a:avLst/>
              <a:gdLst>
                <a:gd name="T0" fmla="*/ 142 w 743"/>
                <a:gd name="T1" fmla="*/ 0 h 1000"/>
                <a:gd name="T2" fmla="*/ 743 w 743"/>
                <a:gd name="T3" fmla="*/ 907 h 1000"/>
                <a:gd name="T4" fmla="*/ 599 w 743"/>
                <a:gd name="T5" fmla="*/ 1000 h 1000"/>
                <a:gd name="T6" fmla="*/ 0 w 743"/>
                <a:gd name="T7" fmla="*/ 94 h 1000"/>
                <a:gd name="T8" fmla="*/ 142 w 743"/>
                <a:gd name="T9" fmla="*/ 0 h 1000"/>
              </a:gdLst>
              <a:ahLst/>
              <a:cxnLst>
                <a:cxn ang="0">
                  <a:pos x="T0" y="T1"/>
                </a:cxn>
                <a:cxn ang="0">
                  <a:pos x="T2" y="T3"/>
                </a:cxn>
                <a:cxn ang="0">
                  <a:pos x="T4" y="T5"/>
                </a:cxn>
                <a:cxn ang="0">
                  <a:pos x="T6" y="T7"/>
                </a:cxn>
                <a:cxn ang="0">
                  <a:pos x="T8" y="T9"/>
                </a:cxn>
              </a:cxnLst>
              <a:rect l="0" t="0" r="r" b="b"/>
              <a:pathLst>
                <a:path w="743" h="1000">
                  <a:moveTo>
                    <a:pt x="142" y="0"/>
                  </a:moveTo>
                  <a:lnTo>
                    <a:pt x="743" y="907"/>
                  </a:lnTo>
                  <a:lnTo>
                    <a:pt x="599" y="1000"/>
                  </a:lnTo>
                  <a:lnTo>
                    <a:pt x="0" y="94"/>
                  </a:lnTo>
                  <a:lnTo>
                    <a:pt x="142"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96" name="Freeform 76"/>
            <p:cNvSpPr>
              <a:spLocks/>
            </p:cNvSpPr>
            <p:nvPr userDrawn="1"/>
          </p:nvSpPr>
          <p:spPr bwMode="gray">
            <a:xfrm>
              <a:off x="10506076" y="5421313"/>
              <a:ext cx="739775" cy="496888"/>
            </a:xfrm>
            <a:custGeom>
              <a:avLst/>
              <a:gdLst>
                <a:gd name="T0" fmla="*/ 23 w 410"/>
                <a:gd name="T1" fmla="*/ 0 h 277"/>
                <a:gd name="T2" fmla="*/ 160 w 410"/>
                <a:gd name="T3" fmla="*/ 20 h 277"/>
                <a:gd name="T4" fmla="*/ 378 w 410"/>
                <a:gd name="T5" fmla="*/ 89 h 277"/>
                <a:gd name="T6" fmla="*/ 332 w 410"/>
                <a:gd name="T7" fmla="*/ 269 h 277"/>
                <a:gd name="T8" fmla="*/ 161 w 410"/>
                <a:gd name="T9" fmla="*/ 101 h 277"/>
                <a:gd name="T10" fmla="*/ 105 w 410"/>
                <a:gd name="T11" fmla="*/ 88 h 277"/>
                <a:gd name="T12" fmla="*/ 23 w 410"/>
                <a:gd name="T13" fmla="*/ 0 h 277"/>
              </a:gdLst>
              <a:ahLst/>
              <a:cxnLst>
                <a:cxn ang="0">
                  <a:pos x="T0" y="T1"/>
                </a:cxn>
                <a:cxn ang="0">
                  <a:pos x="T2" y="T3"/>
                </a:cxn>
                <a:cxn ang="0">
                  <a:pos x="T4" y="T5"/>
                </a:cxn>
                <a:cxn ang="0">
                  <a:pos x="T6" y="T7"/>
                </a:cxn>
                <a:cxn ang="0">
                  <a:pos x="T8" y="T9"/>
                </a:cxn>
                <a:cxn ang="0">
                  <a:pos x="T10" y="T11"/>
                </a:cxn>
                <a:cxn ang="0">
                  <a:pos x="T12" y="T13"/>
                </a:cxn>
              </a:cxnLst>
              <a:rect l="0" t="0" r="r" b="b"/>
              <a:pathLst>
                <a:path w="410" h="277">
                  <a:moveTo>
                    <a:pt x="23" y="0"/>
                  </a:moveTo>
                  <a:cubicBezTo>
                    <a:pt x="101" y="20"/>
                    <a:pt x="160" y="20"/>
                    <a:pt x="160" y="20"/>
                  </a:cubicBezTo>
                  <a:cubicBezTo>
                    <a:pt x="378" y="89"/>
                    <a:pt x="378" y="89"/>
                    <a:pt x="378" y="89"/>
                  </a:cubicBezTo>
                  <a:cubicBezTo>
                    <a:pt x="378" y="89"/>
                    <a:pt x="410" y="277"/>
                    <a:pt x="332" y="269"/>
                  </a:cubicBezTo>
                  <a:cubicBezTo>
                    <a:pt x="254" y="260"/>
                    <a:pt x="161" y="101"/>
                    <a:pt x="161" y="101"/>
                  </a:cubicBezTo>
                  <a:cubicBezTo>
                    <a:pt x="161" y="101"/>
                    <a:pt x="130" y="88"/>
                    <a:pt x="105" y="88"/>
                  </a:cubicBezTo>
                  <a:cubicBezTo>
                    <a:pt x="36" y="96"/>
                    <a:pt x="0" y="30"/>
                    <a:pt x="23" y="0"/>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97" name="Freeform 77"/>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98" name="Freeform 78"/>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99" name="Freeform 79"/>
            <p:cNvSpPr>
              <a:spLocks/>
            </p:cNvSpPr>
            <p:nvPr userDrawn="1"/>
          </p:nvSpPr>
          <p:spPr bwMode="gray">
            <a:xfrm>
              <a:off x="11279191" y="5591948"/>
              <a:ext cx="409572" cy="58265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00" name="Freeform 80"/>
            <p:cNvSpPr>
              <a:spLocks/>
            </p:cNvSpPr>
            <p:nvPr userDrawn="1"/>
          </p:nvSpPr>
          <p:spPr bwMode="gray">
            <a:xfrm>
              <a:off x="11291888" y="5602288"/>
              <a:ext cx="368300" cy="56197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01" name="Freeform 81"/>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02" name="Freeform 82"/>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03" name="Freeform 83"/>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close/>
                </a:path>
              </a:pathLst>
            </a:custGeom>
            <a:solidFill>
              <a:srgbClr val="5737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04" name="Freeform 84"/>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05" name="Freeform 85"/>
            <p:cNvSpPr>
              <a:spLocks/>
            </p:cNvSpPr>
            <p:nvPr userDrawn="1"/>
          </p:nvSpPr>
          <p:spPr bwMode="gray">
            <a:xfrm>
              <a:off x="11294610" y="5905501"/>
              <a:ext cx="362859" cy="258762"/>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close/>
                </a:path>
              </a:pathLst>
            </a:custGeom>
            <a:solidFill>
              <a:srgbClr val="0E6F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06" name="Freeform 86"/>
            <p:cNvSpPr>
              <a:spLocks/>
            </p:cNvSpPr>
            <p:nvPr userDrawn="1"/>
          </p:nvSpPr>
          <p:spPr bwMode="gray">
            <a:xfrm>
              <a:off x="11291888" y="5905500"/>
              <a:ext cx="368300" cy="258763"/>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07" name="Freeform 87"/>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F8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08" name="Freeform 88"/>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09" name="Freeform 89"/>
            <p:cNvSpPr>
              <a:spLocks/>
            </p:cNvSpPr>
            <p:nvPr userDrawn="1"/>
          </p:nvSpPr>
          <p:spPr bwMode="gray">
            <a:xfrm>
              <a:off x="9871076" y="3697288"/>
              <a:ext cx="849313" cy="573088"/>
            </a:xfrm>
            <a:custGeom>
              <a:avLst/>
              <a:gdLst>
                <a:gd name="T0" fmla="*/ 0 w 470"/>
                <a:gd name="T1" fmla="*/ 134 h 319"/>
                <a:gd name="T2" fmla="*/ 42 w 470"/>
                <a:gd name="T3" fmla="*/ 197 h 319"/>
                <a:gd name="T4" fmla="*/ 147 w 470"/>
                <a:gd name="T5" fmla="*/ 123 h 319"/>
                <a:gd name="T6" fmla="*/ 221 w 470"/>
                <a:gd name="T7" fmla="*/ 270 h 319"/>
                <a:gd name="T8" fmla="*/ 300 w 470"/>
                <a:gd name="T9" fmla="*/ 319 h 319"/>
                <a:gd name="T10" fmla="*/ 427 w 470"/>
                <a:gd name="T11" fmla="*/ 174 h 319"/>
                <a:gd name="T12" fmla="*/ 470 w 470"/>
                <a:gd name="T13" fmla="*/ 171 h 319"/>
                <a:gd name="T14" fmla="*/ 468 w 470"/>
                <a:gd name="T15" fmla="*/ 2 h 319"/>
                <a:gd name="T16" fmla="*/ 312 w 470"/>
                <a:gd name="T17" fmla="*/ 30 h 319"/>
                <a:gd name="T18" fmla="*/ 127 w 470"/>
                <a:gd name="T19" fmla="*/ 20 h 319"/>
                <a:gd name="T20" fmla="*/ 0 w 470"/>
                <a:gd name="T21" fmla="*/ 134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0" h="319">
                  <a:moveTo>
                    <a:pt x="0" y="134"/>
                  </a:moveTo>
                  <a:cubicBezTo>
                    <a:pt x="0" y="134"/>
                    <a:pt x="13" y="192"/>
                    <a:pt x="42" y="197"/>
                  </a:cubicBezTo>
                  <a:cubicBezTo>
                    <a:pt x="68" y="201"/>
                    <a:pt x="146" y="130"/>
                    <a:pt x="147" y="123"/>
                  </a:cubicBezTo>
                  <a:cubicBezTo>
                    <a:pt x="261" y="161"/>
                    <a:pt x="221" y="270"/>
                    <a:pt x="221" y="270"/>
                  </a:cubicBezTo>
                  <a:cubicBezTo>
                    <a:pt x="221" y="270"/>
                    <a:pt x="227" y="279"/>
                    <a:pt x="300" y="319"/>
                  </a:cubicBezTo>
                  <a:cubicBezTo>
                    <a:pt x="440" y="276"/>
                    <a:pt x="427" y="174"/>
                    <a:pt x="427" y="174"/>
                  </a:cubicBezTo>
                  <a:cubicBezTo>
                    <a:pt x="470" y="171"/>
                    <a:pt x="470" y="171"/>
                    <a:pt x="470" y="171"/>
                  </a:cubicBezTo>
                  <a:cubicBezTo>
                    <a:pt x="468" y="2"/>
                    <a:pt x="468" y="2"/>
                    <a:pt x="468" y="2"/>
                  </a:cubicBezTo>
                  <a:cubicBezTo>
                    <a:pt x="312" y="30"/>
                    <a:pt x="312" y="30"/>
                    <a:pt x="312" y="30"/>
                  </a:cubicBezTo>
                  <a:cubicBezTo>
                    <a:pt x="312" y="30"/>
                    <a:pt x="145" y="0"/>
                    <a:pt x="127" y="20"/>
                  </a:cubicBezTo>
                  <a:cubicBezTo>
                    <a:pt x="116" y="33"/>
                    <a:pt x="0" y="134"/>
                    <a:pt x="0" y="134"/>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10" name="Freeform 90"/>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11" name="Freeform 91"/>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12" name="Freeform 92"/>
            <p:cNvSpPr>
              <a:spLocks/>
            </p:cNvSpPr>
            <p:nvPr userDrawn="1"/>
          </p:nvSpPr>
          <p:spPr bwMode="gray">
            <a:xfrm>
              <a:off x="10188576" y="3733800"/>
              <a:ext cx="176213" cy="254000"/>
            </a:xfrm>
            <a:custGeom>
              <a:avLst/>
              <a:gdLst>
                <a:gd name="T0" fmla="*/ 31 w 97"/>
                <a:gd name="T1" fmla="*/ 142 h 142"/>
                <a:gd name="T2" fmla="*/ 97 w 97"/>
                <a:gd name="T3" fmla="*/ 4 h 142"/>
                <a:gd name="T4" fmla="*/ 72 w 97"/>
                <a:gd name="T5" fmla="*/ 0 h 142"/>
                <a:gd name="T6" fmla="*/ 3 w 97"/>
                <a:gd name="T7" fmla="*/ 118 h 142"/>
                <a:gd name="T8" fmla="*/ 31 w 97"/>
                <a:gd name="T9" fmla="*/ 142 h 142"/>
              </a:gdLst>
              <a:ahLst/>
              <a:cxnLst>
                <a:cxn ang="0">
                  <a:pos x="T0" y="T1"/>
                </a:cxn>
                <a:cxn ang="0">
                  <a:pos x="T2" y="T3"/>
                </a:cxn>
                <a:cxn ang="0">
                  <a:pos x="T4" y="T5"/>
                </a:cxn>
                <a:cxn ang="0">
                  <a:pos x="T6" y="T7"/>
                </a:cxn>
                <a:cxn ang="0">
                  <a:pos x="T8" y="T9"/>
                </a:cxn>
              </a:cxnLst>
              <a:rect l="0" t="0" r="r" b="b"/>
              <a:pathLst>
                <a:path w="97" h="142">
                  <a:moveTo>
                    <a:pt x="31" y="142"/>
                  </a:moveTo>
                  <a:cubicBezTo>
                    <a:pt x="97" y="4"/>
                    <a:pt x="97" y="4"/>
                    <a:pt x="97" y="4"/>
                  </a:cubicBezTo>
                  <a:cubicBezTo>
                    <a:pt x="90" y="2"/>
                    <a:pt x="81" y="1"/>
                    <a:pt x="72" y="0"/>
                  </a:cubicBezTo>
                  <a:cubicBezTo>
                    <a:pt x="72" y="0"/>
                    <a:pt x="0" y="115"/>
                    <a:pt x="3" y="118"/>
                  </a:cubicBezTo>
                  <a:cubicBezTo>
                    <a:pt x="15" y="125"/>
                    <a:pt x="24" y="134"/>
                    <a:pt x="31" y="142"/>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13" name="Freeform 93"/>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14" name="Freeform 94"/>
            <p:cNvSpPr>
              <a:spLocks/>
            </p:cNvSpPr>
            <p:nvPr userDrawn="1"/>
          </p:nvSpPr>
          <p:spPr bwMode="gray">
            <a:xfrm>
              <a:off x="9872663" y="3540125"/>
              <a:ext cx="525463" cy="860425"/>
            </a:xfrm>
            <a:custGeom>
              <a:avLst/>
              <a:gdLst>
                <a:gd name="T0" fmla="*/ 331 w 331"/>
                <a:gd name="T1" fmla="*/ 29 h 542"/>
                <a:gd name="T2" fmla="*/ 295 w 331"/>
                <a:gd name="T3" fmla="*/ 10 h 542"/>
                <a:gd name="T4" fmla="*/ 277 w 331"/>
                <a:gd name="T5" fmla="*/ 0 h 542"/>
                <a:gd name="T6" fmla="*/ 0 w 331"/>
                <a:gd name="T7" fmla="*/ 513 h 542"/>
                <a:gd name="T8" fmla="*/ 19 w 331"/>
                <a:gd name="T9" fmla="*/ 523 h 542"/>
                <a:gd name="T10" fmla="*/ 55 w 331"/>
                <a:gd name="T11" fmla="*/ 542 h 542"/>
                <a:gd name="T12" fmla="*/ 331 w 331"/>
                <a:gd name="T13" fmla="*/ 29 h 542"/>
              </a:gdLst>
              <a:ahLst/>
              <a:cxnLst>
                <a:cxn ang="0">
                  <a:pos x="T0" y="T1"/>
                </a:cxn>
                <a:cxn ang="0">
                  <a:pos x="T2" y="T3"/>
                </a:cxn>
                <a:cxn ang="0">
                  <a:pos x="T4" y="T5"/>
                </a:cxn>
                <a:cxn ang="0">
                  <a:pos x="T6" y="T7"/>
                </a:cxn>
                <a:cxn ang="0">
                  <a:pos x="T8" y="T9"/>
                </a:cxn>
                <a:cxn ang="0">
                  <a:pos x="T10" y="T11"/>
                </a:cxn>
                <a:cxn ang="0">
                  <a:pos x="T12" y="T13"/>
                </a:cxn>
              </a:cxnLst>
              <a:rect l="0" t="0" r="r" b="b"/>
              <a:pathLst>
                <a:path w="331" h="542">
                  <a:moveTo>
                    <a:pt x="331" y="29"/>
                  </a:moveTo>
                  <a:lnTo>
                    <a:pt x="295" y="10"/>
                  </a:lnTo>
                  <a:lnTo>
                    <a:pt x="277" y="0"/>
                  </a:lnTo>
                  <a:lnTo>
                    <a:pt x="0" y="513"/>
                  </a:lnTo>
                  <a:lnTo>
                    <a:pt x="19" y="523"/>
                  </a:lnTo>
                  <a:lnTo>
                    <a:pt x="55" y="542"/>
                  </a:lnTo>
                  <a:lnTo>
                    <a:pt x="331" y="29"/>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15" name="Freeform 95"/>
            <p:cNvSpPr>
              <a:spLocks/>
            </p:cNvSpPr>
            <p:nvPr userDrawn="1"/>
          </p:nvSpPr>
          <p:spPr bwMode="gray">
            <a:xfrm>
              <a:off x="9869488" y="4354513"/>
              <a:ext cx="90488" cy="111125"/>
            </a:xfrm>
            <a:custGeom>
              <a:avLst/>
              <a:gdLst>
                <a:gd name="T0" fmla="*/ 2 w 57"/>
                <a:gd name="T1" fmla="*/ 0 h 70"/>
                <a:gd name="T2" fmla="*/ 0 w 57"/>
                <a:gd name="T3" fmla="*/ 70 h 70"/>
                <a:gd name="T4" fmla="*/ 57 w 57"/>
                <a:gd name="T5" fmla="*/ 29 h 70"/>
                <a:gd name="T6" fmla="*/ 2 w 57"/>
                <a:gd name="T7" fmla="*/ 0 h 70"/>
              </a:gdLst>
              <a:ahLst/>
              <a:cxnLst>
                <a:cxn ang="0">
                  <a:pos x="T0" y="T1"/>
                </a:cxn>
                <a:cxn ang="0">
                  <a:pos x="T2" y="T3"/>
                </a:cxn>
                <a:cxn ang="0">
                  <a:pos x="T4" y="T5"/>
                </a:cxn>
                <a:cxn ang="0">
                  <a:pos x="T6" y="T7"/>
                </a:cxn>
              </a:cxnLst>
              <a:rect l="0" t="0" r="r" b="b"/>
              <a:pathLst>
                <a:path w="57" h="70">
                  <a:moveTo>
                    <a:pt x="2" y="0"/>
                  </a:moveTo>
                  <a:lnTo>
                    <a:pt x="0" y="70"/>
                  </a:lnTo>
                  <a:lnTo>
                    <a:pt x="57" y="29"/>
                  </a:lnTo>
                  <a:lnTo>
                    <a:pt x="2"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16" name="Freeform 96"/>
            <p:cNvSpPr>
              <a:spLocks/>
            </p:cNvSpPr>
            <p:nvPr userDrawn="1"/>
          </p:nvSpPr>
          <p:spPr bwMode="gray">
            <a:xfrm>
              <a:off x="9869488" y="4410075"/>
              <a:ext cx="46038" cy="55563"/>
            </a:xfrm>
            <a:custGeom>
              <a:avLst/>
              <a:gdLst>
                <a:gd name="T0" fmla="*/ 29 w 29"/>
                <a:gd name="T1" fmla="*/ 15 h 35"/>
                <a:gd name="T2" fmla="*/ 0 w 29"/>
                <a:gd name="T3" fmla="*/ 35 h 35"/>
                <a:gd name="T4" fmla="*/ 1 w 29"/>
                <a:gd name="T5" fmla="*/ 0 h 35"/>
                <a:gd name="T6" fmla="*/ 29 w 29"/>
                <a:gd name="T7" fmla="*/ 15 h 35"/>
              </a:gdLst>
              <a:ahLst/>
              <a:cxnLst>
                <a:cxn ang="0">
                  <a:pos x="T0" y="T1"/>
                </a:cxn>
                <a:cxn ang="0">
                  <a:pos x="T2" y="T3"/>
                </a:cxn>
                <a:cxn ang="0">
                  <a:pos x="T4" y="T5"/>
                </a:cxn>
                <a:cxn ang="0">
                  <a:pos x="T6" y="T7"/>
                </a:cxn>
              </a:cxnLst>
              <a:rect l="0" t="0" r="r" b="b"/>
              <a:pathLst>
                <a:path w="29" h="35">
                  <a:moveTo>
                    <a:pt x="29" y="15"/>
                  </a:moveTo>
                  <a:lnTo>
                    <a:pt x="0" y="35"/>
                  </a:lnTo>
                  <a:lnTo>
                    <a:pt x="1" y="0"/>
                  </a:lnTo>
                  <a:lnTo>
                    <a:pt x="29" y="15"/>
                  </a:lnTo>
                  <a:close/>
                </a:path>
              </a:pathLst>
            </a:custGeom>
            <a:solidFill>
              <a:srgbClr val="798C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17" name="Freeform 97"/>
            <p:cNvSpPr>
              <a:spLocks/>
            </p:cNvSpPr>
            <p:nvPr userDrawn="1"/>
          </p:nvSpPr>
          <p:spPr bwMode="gray">
            <a:xfrm>
              <a:off x="10340976" y="3521075"/>
              <a:ext cx="76200" cy="65088"/>
            </a:xfrm>
            <a:custGeom>
              <a:avLst/>
              <a:gdLst>
                <a:gd name="T0" fmla="*/ 13 w 48"/>
                <a:gd name="T1" fmla="*/ 0 h 41"/>
                <a:gd name="T2" fmla="*/ 0 w 48"/>
                <a:gd name="T3" fmla="*/ 22 h 41"/>
                <a:gd name="T4" fmla="*/ 36 w 48"/>
                <a:gd name="T5" fmla="*/ 41 h 41"/>
                <a:gd name="T6" fmla="*/ 48 w 48"/>
                <a:gd name="T7" fmla="*/ 19 h 41"/>
                <a:gd name="T8" fmla="*/ 13 w 48"/>
                <a:gd name="T9" fmla="*/ 0 h 41"/>
              </a:gdLst>
              <a:ahLst/>
              <a:cxnLst>
                <a:cxn ang="0">
                  <a:pos x="T0" y="T1"/>
                </a:cxn>
                <a:cxn ang="0">
                  <a:pos x="T2" y="T3"/>
                </a:cxn>
                <a:cxn ang="0">
                  <a:pos x="T4" y="T5"/>
                </a:cxn>
                <a:cxn ang="0">
                  <a:pos x="T6" y="T7"/>
                </a:cxn>
                <a:cxn ang="0">
                  <a:pos x="T8" y="T9"/>
                </a:cxn>
              </a:cxnLst>
              <a:rect l="0" t="0" r="r" b="b"/>
              <a:pathLst>
                <a:path w="48" h="41">
                  <a:moveTo>
                    <a:pt x="13" y="0"/>
                  </a:moveTo>
                  <a:lnTo>
                    <a:pt x="0" y="22"/>
                  </a:lnTo>
                  <a:lnTo>
                    <a:pt x="36" y="41"/>
                  </a:lnTo>
                  <a:lnTo>
                    <a:pt x="48" y="19"/>
                  </a:lnTo>
                  <a:lnTo>
                    <a:pt x="13"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18" name="Freeform 98"/>
            <p:cNvSpPr>
              <a:spLocks/>
            </p:cNvSpPr>
            <p:nvPr userDrawn="1"/>
          </p:nvSpPr>
          <p:spPr bwMode="gray">
            <a:xfrm>
              <a:off x="10312401" y="3505200"/>
              <a:ext cx="49213" cy="50800"/>
            </a:xfrm>
            <a:custGeom>
              <a:avLst/>
              <a:gdLst>
                <a:gd name="T0" fmla="*/ 31 w 31"/>
                <a:gd name="T1" fmla="*/ 10 h 32"/>
                <a:gd name="T2" fmla="*/ 18 w 31"/>
                <a:gd name="T3" fmla="*/ 32 h 32"/>
                <a:gd name="T4" fmla="*/ 0 w 31"/>
                <a:gd name="T5" fmla="*/ 22 h 32"/>
                <a:gd name="T6" fmla="*/ 12 w 31"/>
                <a:gd name="T7" fmla="*/ 0 h 32"/>
                <a:gd name="T8" fmla="*/ 31 w 31"/>
                <a:gd name="T9" fmla="*/ 10 h 32"/>
              </a:gdLst>
              <a:ahLst/>
              <a:cxnLst>
                <a:cxn ang="0">
                  <a:pos x="T0" y="T1"/>
                </a:cxn>
                <a:cxn ang="0">
                  <a:pos x="T2" y="T3"/>
                </a:cxn>
                <a:cxn ang="0">
                  <a:pos x="T4" y="T5"/>
                </a:cxn>
                <a:cxn ang="0">
                  <a:pos x="T6" y="T7"/>
                </a:cxn>
                <a:cxn ang="0">
                  <a:pos x="T8" y="T9"/>
                </a:cxn>
              </a:cxnLst>
              <a:rect l="0" t="0" r="r" b="b"/>
              <a:pathLst>
                <a:path w="31" h="32">
                  <a:moveTo>
                    <a:pt x="31" y="10"/>
                  </a:moveTo>
                  <a:lnTo>
                    <a:pt x="18" y="32"/>
                  </a:lnTo>
                  <a:lnTo>
                    <a:pt x="0" y="22"/>
                  </a:lnTo>
                  <a:lnTo>
                    <a:pt x="12" y="0"/>
                  </a:lnTo>
                  <a:lnTo>
                    <a:pt x="31" y="1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19" name="Freeform 99"/>
            <p:cNvSpPr>
              <a:spLocks/>
            </p:cNvSpPr>
            <p:nvPr userDrawn="1"/>
          </p:nvSpPr>
          <p:spPr bwMode="gray">
            <a:xfrm>
              <a:off x="10328276" y="3449638"/>
              <a:ext cx="117475" cy="106363"/>
            </a:xfrm>
            <a:custGeom>
              <a:avLst/>
              <a:gdLst>
                <a:gd name="T0" fmla="*/ 63 w 65"/>
                <a:gd name="T1" fmla="*/ 31 h 59"/>
                <a:gd name="T2" fmla="*/ 60 w 65"/>
                <a:gd name="T3" fmla="*/ 21 h 59"/>
                <a:gd name="T4" fmla="*/ 42 w 65"/>
                <a:gd name="T5" fmla="*/ 11 h 59"/>
                <a:gd name="T6" fmla="*/ 35 w 65"/>
                <a:gd name="T7" fmla="*/ 7 h 59"/>
                <a:gd name="T8" fmla="*/ 28 w 65"/>
                <a:gd name="T9" fmla="*/ 3 h 59"/>
                <a:gd name="T10" fmla="*/ 26 w 65"/>
                <a:gd name="T11" fmla="*/ 2 h 59"/>
                <a:gd name="T12" fmla="*/ 15 w 65"/>
                <a:gd name="T13" fmla="*/ 6 h 59"/>
                <a:gd name="T14" fmla="*/ 0 w 65"/>
                <a:gd name="T15" fmla="*/ 33 h 59"/>
                <a:gd name="T16" fmla="*/ 16 w 65"/>
                <a:gd name="T17" fmla="*/ 42 h 59"/>
                <a:gd name="T18" fmla="*/ 48 w 65"/>
                <a:gd name="T19" fmla="*/ 59 h 59"/>
                <a:gd name="T20" fmla="*/ 63 w 65"/>
                <a:gd name="T21" fmla="*/ 31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 h="59">
                  <a:moveTo>
                    <a:pt x="63" y="31"/>
                  </a:moveTo>
                  <a:cubicBezTo>
                    <a:pt x="65" y="27"/>
                    <a:pt x="64" y="23"/>
                    <a:pt x="60" y="21"/>
                  </a:cubicBezTo>
                  <a:cubicBezTo>
                    <a:pt x="42" y="11"/>
                    <a:pt x="42" y="11"/>
                    <a:pt x="42" y="11"/>
                  </a:cubicBezTo>
                  <a:cubicBezTo>
                    <a:pt x="40" y="10"/>
                    <a:pt x="37" y="9"/>
                    <a:pt x="35" y="7"/>
                  </a:cubicBezTo>
                  <a:cubicBezTo>
                    <a:pt x="32" y="6"/>
                    <a:pt x="30" y="5"/>
                    <a:pt x="28" y="3"/>
                  </a:cubicBezTo>
                  <a:cubicBezTo>
                    <a:pt x="26" y="2"/>
                    <a:pt x="26" y="2"/>
                    <a:pt x="26" y="2"/>
                  </a:cubicBezTo>
                  <a:cubicBezTo>
                    <a:pt x="22" y="0"/>
                    <a:pt x="17" y="2"/>
                    <a:pt x="15" y="6"/>
                  </a:cubicBezTo>
                  <a:cubicBezTo>
                    <a:pt x="0" y="33"/>
                    <a:pt x="0" y="33"/>
                    <a:pt x="0" y="33"/>
                  </a:cubicBezTo>
                  <a:cubicBezTo>
                    <a:pt x="16" y="42"/>
                    <a:pt x="16" y="42"/>
                    <a:pt x="16" y="42"/>
                  </a:cubicBezTo>
                  <a:cubicBezTo>
                    <a:pt x="48" y="59"/>
                    <a:pt x="48" y="59"/>
                    <a:pt x="48" y="59"/>
                  </a:cubicBezTo>
                  <a:lnTo>
                    <a:pt x="63" y="31"/>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20" name="Freeform 100"/>
            <p:cNvSpPr>
              <a:spLocks/>
            </p:cNvSpPr>
            <p:nvPr userDrawn="1"/>
          </p:nvSpPr>
          <p:spPr bwMode="gray">
            <a:xfrm>
              <a:off x="10328276" y="3449638"/>
              <a:ext cx="63500" cy="74613"/>
            </a:xfrm>
            <a:custGeom>
              <a:avLst/>
              <a:gdLst>
                <a:gd name="T0" fmla="*/ 16 w 35"/>
                <a:gd name="T1" fmla="*/ 42 h 42"/>
                <a:gd name="T2" fmla="*/ 35 w 35"/>
                <a:gd name="T3" fmla="*/ 7 h 42"/>
                <a:gd name="T4" fmla="*/ 28 w 35"/>
                <a:gd name="T5" fmla="*/ 3 h 42"/>
                <a:gd name="T6" fmla="*/ 26 w 35"/>
                <a:gd name="T7" fmla="*/ 2 h 42"/>
                <a:gd name="T8" fmla="*/ 15 w 35"/>
                <a:gd name="T9" fmla="*/ 6 h 42"/>
                <a:gd name="T10" fmla="*/ 0 w 35"/>
                <a:gd name="T11" fmla="*/ 33 h 42"/>
                <a:gd name="T12" fmla="*/ 16 w 35"/>
                <a:gd name="T13" fmla="*/ 42 h 42"/>
              </a:gdLst>
              <a:ahLst/>
              <a:cxnLst>
                <a:cxn ang="0">
                  <a:pos x="T0" y="T1"/>
                </a:cxn>
                <a:cxn ang="0">
                  <a:pos x="T2" y="T3"/>
                </a:cxn>
                <a:cxn ang="0">
                  <a:pos x="T4" y="T5"/>
                </a:cxn>
                <a:cxn ang="0">
                  <a:pos x="T6" y="T7"/>
                </a:cxn>
                <a:cxn ang="0">
                  <a:pos x="T8" y="T9"/>
                </a:cxn>
                <a:cxn ang="0">
                  <a:pos x="T10" y="T11"/>
                </a:cxn>
                <a:cxn ang="0">
                  <a:pos x="T12" y="T13"/>
                </a:cxn>
              </a:cxnLst>
              <a:rect l="0" t="0" r="r" b="b"/>
              <a:pathLst>
                <a:path w="35" h="42">
                  <a:moveTo>
                    <a:pt x="16" y="42"/>
                  </a:moveTo>
                  <a:cubicBezTo>
                    <a:pt x="35" y="7"/>
                    <a:pt x="35" y="7"/>
                    <a:pt x="35" y="7"/>
                  </a:cubicBezTo>
                  <a:cubicBezTo>
                    <a:pt x="32" y="6"/>
                    <a:pt x="30" y="5"/>
                    <a:pt x="28" y="3"/>
                  </a:cubicBezTo>
                  <a:cubicBezTo>
                    <a:pt x="26" y="2"/>
                    <a:pt x="26" y="2"/>
                    <a:pt x="26" y="2"/>
                  </a:cubicBezTo>
                  <a:cubicBezTo>
                    <a:pt x="22" y="0"/>
                    <a:pt x="17" y="2"/>
                    <a:pt x="15" y="6"/>
                  </a:cubicBezTo>
                  <a:cubicBezTo>
                    <a:pt x="0" y="33"/>
                    <a:pt x="0" y="33"/>
                    <a:pt x="0" y="33"/>
                  </a:cubicBezTo>
                  <a:lnTo>
                    <a:pt x="16" y="42"/>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21" name="Freeform 101"/>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22" name="Freeform 102"/>
            <p:cNvSpPr>
              <a:spLocks/>
            </p:cNvSpPr>
            <p:nvPr userDrawn="1"/>
          </p:nvSpPr>
          <p:spPr bwMode="gray">
            <a:xfrm>
              <a:off x="9855201" y="3914775"/>
              <a:ext cx="155575" cy="368300"/>
            </a:xfrm>
            <a:custGeom>
              <a:avLst/>
              <a:gdLst>
                <a:gd name="T0" fmla="*/ 56 w 86"/>
                <a:gd name="T1" fmla="*/ 203 h 205"/>
                <a:gd name="T2" fmla="*/ 21 w 86"/>
                <a:gd name="T3" fmla="*/ 175 h 205"/>
                <a:gd name="T4" fmla="*/ 2 w 86"/>
                <a:gd name="T5" fmla="*/ 37 h 205"/>
                <a:gd name="T6" fmla="*/ 30 w 86"/>
                <a:gd name="T7" fmla="*/ 2 h 205"/>
                <a:gd name="T8" fmla="*/ 65 w 86"/>
                <a:gd name="T9" fmla="*/ 30 h 205"/>
                <a:gd name="T10" fmla="*/ 84 w 86"/>
                <a:gd name="T11" fmla="*/ 168 h 205"/>
                <a:gd name="T12" fmla="*/ 56 w 86"/>
                <a:gd name="T13" fmla="*/ 203 h 205"/>
              </a:gdLst>
              <a:ahLst/>
              <a:cxnLst>
                <a:cxn ang="0">
                  <a:pos x="T0" y="T1"/>
                </a:cxn>
                <a:cxn ang="0">
                  <a:pos x="T2" y="T3"/>
                </a:cxn>
                <a:cxn ang="0">
                  <a:pos x="T4" y="T5"/>
                </a:cxn>
                <a:cxn ang="0">
                  <a:pos x="T6" y="T7"/>
                </a:cxn>
                <a:cxn ang="0">
                  <a:pos x="T8" y="T9"/>
                </a:cxn>
                <a:cxn ang="0">
                  <a:pos x="T10" y="T11"/>
                </a:cxn>
                <a:cxn ang="0">
                  <a:pos x="T12" y="T13"/>
                </a:cxn>
              </a:cxnLst>
              <a:rect l="0" t="0" r="r" b="b"/>
              <a:pathLst>
                <a:path w="86" h="205">
                  <a:moveTo>
                    <a:pt x="56" y="203"/>
                  </a:moveTo>
                  <a:cubicBezTo>
                    <a:pt x="38" y="205"/>
                    <a:pt x="23" y="193"/>
                    <a:pt x="21" y="175"/>
                  </a:cubicBezTo>
                  <a:cubicBezTo>
                    <a:pt x="2" y="37"/>
                    <a:pt x="2" y="37"/>
                    <a:pt x="2" y="37"/>
                  </a:cubicBezTo>
                  <a:cubicBezTo>
                    <a:pt x="0" y="20"/>
                    <a:pt x="12" y="4"/>
                    <a:pt x="30" y="2"/>
                  </a:cubicBezTo>
                  <a:cubicBezTo>
                    <a:pt x="47" y="0"/>
                    <a:pt x="63" y="13"/>
                    <a:pt x="65" y="30"/>
                  </a:cubicBezTo>
                  <a:cubicBezTo>
                    <a:pt x="84" y="168"/>
                    <a:pt x="84" y="168"/>
                    <a:pt x="84" y="168"/>
                  </a:cubicBezTo>
                  <a:cubicBezTo>
                    <a:pt x="86" y="186"/>
                    <a:pt x="73" y="201"/>
                    <a:pt x="56" y="203"/>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23" name="Freeform 103"/>
            <p:cNvSpPr>
              <a:spLocks/>
            </p:cNvSpPr>
            <p:nvPr userDrawn="1"/>
          </p:nvSpPr>
          <p:spPr bwMode="gray">
            <a:xfrm>
              <a:off x="9996488" y="4116388"/>
              <a:ext cx="479425" cy="258763"/>
            </a:xfrm>
            <a:custGeom>
              <a:avLst/>
              <a:gdLst>
                <a:gd name="T0" fmla="*/ 6 w 266"/>
                <a:gd name="T1" fmla="*/ 109 h 144"/>
                <a:gd name="T2" fmla="*/ 35 w 266"/>
                <a:gd name="T3" fmla="*/ 58 h 144"/>
                <a:gd name="T4" fmla="*/ 209 w 266"/>
                <a:gd name="T5" fmla="*/ 6 h 144"/>
                <a:gd name="T6" fmla="*/ 260 w 266"/>
                <a:gd name="T7" fmla="*/ 35 h 144"/>
                <a:gd name="T8" fmla="*/ 231 w 266"/>
                <a:gd name="T9" fmla="*/ 86 h 144"/>
                <a:gd name="T10" fmla="*/ 57 w 266"/>
                <a:gd name="T11" fmla="*/ 138 h 144"/>
                <a:gd name="T12" fmla="*/ 6 w 266"/>
                <a:gd name="T13" fmla="*/ 109 h 144"/>
              </a:gdLst>
              <a:ahLst/>
              <a:cxnLst>
                <a:cxn ang="0">
                  <a:pos x="T0" y="T1"/>
                </a:cxn>
                <a:cxn ang="0">
                  <a:pos x="T2" y="T3"/>
                </a:cxn>
                <a:cxn ang="0">
                  <a:pos x="T4" y="T5"/>
                </a:cxn>
                <a:cxn ang="0">
                  <a:pos x="T6" y="T7"/>
                </a:cxn>
                <a:cxn ang="0">
                  <a:pos x="T8" y="T9"/>
                </a:cxn>
                <a:cxn ang="0">
                  <a:pos x="T10" y="T11"/>
                </a:cxn>
                <a:cxn ang="0">
                  <a:pos x="T12" y="T13"/>
                </a:cxn>
              </a:cxnLst>
              <a:rect l="0" t="0" r="r" b="b"/>
              <a:pathLst>
                <a:path w="266" h="144">
                  <a:moveTo>
                    <a:pt x="6" y="109"/>
                  </a:moveTo>
                  <a:cubicBezTo>
                    <a:pt x="0" y="87"/>
                    <a:pt x="13" y="64"/>
                    <a:pt x="35" y="58"/>
                  </a:cubicBezTo>
                  <a:cubicBezTo>
                    <a:pt x="209" y="6"/>
                    <a:pt x="209" y="6"/>
                    <a:pt x="209" y="6"/>
                  </a:cubicBezTo>
                  <a:cubicBezTo>
                    <a:pt x="231" y="0"/>
                    <a:pt x="254" y="13"/>
                    <a:pt x="260" y="35"/>
                  </a:cubicBezTo>
                  <a:cubicBezTo>
                    <a:pt x="266" y="57"/>
                    <a:pt x="253" y="79"/>
                    <a:pt x="231" y="86"/>
                  </a:cubicBezTo>
                  <a:cubicBezTo>
                    <a:pt x="57" y="138"/>
                    <a:pt x="57" y="138"/>
                    <a:pt x="57" y="138"/>
                  </a:cubicBezTo>
                  <a:cubicBezTo>
                    <a:pt x="35" y="144"/>
                    <a:pt x="12" y="131"/>
                    <a:pt x="6" y="109"/>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24" name="Freeform 104"/>
            <p:cNvSpPr>
              <a:spLocks/>
            </p:cNvSpPr>
            <p:nvPr userDrawn="1"/>
          </p:nvSpPr>
          <p:spPr bwMode="gray">
            <a:xfrm>
              <a:off x="10028238" y="4011613"/>
              <a:ext cx="627063" cy="358775"/>
            </a:xfrm>
            <a:custGeom>
              <a:avLst/>
              <a:gdLst>
                <a:gd name="T0" fmla="*/ 120 w 347"/>
                <a:gd name="T1" fmla="*/ 151 h 200"/>
                <a:gd name="T2" fmla="*/ 0 w 347"/>
                <a:gd name="T3" fmla="*/ 187 h 200"/>
                <a:gd name="T4" fmla="*/ 39 w 347"/>
                <a:gd name="T5" fmla="*/ 196 h 200"/>
                <a:gd name="T6" fmla="*/ 213 w 347"/>
                <a:gd name="T7" fmla="*/ 144 h 200"/>
                <a:gd name="T8" fmla="*/ 340 w 347"/>
                <a:gd name="T9" fmla="*/ 0 h 200"/>
                <a:gd name="T10" fmla="*/ 120 w 347"/>
                <a:gd name="T11" fmla="*/ 151 h 200"/>
              </a:gdLst>
              <a:ahLst/>
              <a:cxnLst>
                <a:cxn ang="0">
                  <a:pos x="T0" y="T1"/>
                </a:cxn>
                <a:cxn ang="0">
                  <a:pos x="T2" y="T3"/>
                </a:cxn>
                <a:cxn ang="0">
                  <a:pos x="T4" y="T5"/>
                </a:cxn>
                <a:cxn ang="0">
                  <a:pos x="T6" y="T7"/>
                </a:cxn>
                <a:cxn ang="0">
                  <a:pos x="T8" y="T9"/>
                </a:cxn>
                <a:cxn ang="0">
                  <a:pos x="T10" y="T11"/>
                </a:cxn>
              </a:cxnLst>
              <a:rect l="0" t="0" r="r" b="b"/>
              <a:pathLst>
                <a:path w="347" h="200">
                  <a:moveTo>
                    <a:pt x="120" y="151"/>
                  </a:moveTo>
                  <a:cubicBezTo>
                    <a:pt x="0" y="187"/>
                    <a:pt x="0" y="187"/>
                    <a:pt x="0" y="187"/>
                  </a:cubicBezTo>
                  <a:cubicBezTo>
                    <a:pt x="10" y="196"/>
                    <a:pt x="25" y="200"/>
                    <a:pt x="39" y="196"/>
                  </a:cubicBezTo>
                  <a:cubicBezTo>
                    <a:pt x="213" y="144"/>
                    <a:pt x="213" y="144"/>
                    <a:pt x="213" y="144"/>
                  </a:cubicBezTo>
                  <a:cubicBezTo>
                    <a:pt x="347" y="103"/>
                    <a:pt x="341" y="8"/>
                    <a:pt x="340" y="0"/>
                  </a:cubicBezTo>
                  <a:cubicBezTo>
                    <a:pt x="340" y="0"/>
                    <a:pt x="321" y="97"/>
                    <a:pt x="120" y="151"/>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25" name="Freeform 105"/>
            <p:cNvSpPr>
              <a:spLocks/>
            </p:cNvSpPr>
            <p:nvPr userDrawn="1"/>
          </p:nvSpPr>
          <p:spPr bwMode="gray">
            <a:xfrm>
              <a:off x="10750551" y="3465513"/>
              <a:ext cx="938213" cy="588963"/>
            </a:xfrm>
            <a:custGeom>
              <a:avLst/>
              <a:gdLst>
                <a:gd name="T0" fmla="*/ 519 w 519"/>
                <a:gd name="T1" fmla="*/ 0 h 328"/>
                <a:gd name="T2" fmla="*/ 0 w 519"/>
                <a:gd name="T3" fmla="*/ 83 h 328"/>
                <a:gd name="T4" fmla="*/ 12 w 519"/>
                <a:gd name="T5" fmla="*/ 328 h 328"/>
                <a:gd name="T6" fmla="*/ 519 w 519"/>
                <a:gd name="T7" fmla="*/ 323 h 328"/>
                <a:gd name="T8" fmla="*/ 519 w 519"/>
                <a:gd name="T9" fmla="*/ 0 h 328"/>
              </a:gdLst>
              <a:ahLst/>
              <a:cxnLst>
                <a:cxn ang="0">
                  <a:pos x="T0" y="T1"/>
                </a:cxn>
                <a:cxn ang="0">
                  <a:pos x="T2" y="T3"/>
                </a:cxn>
                <a:cxn ang="0">
                  <a:pos x="T4" y="T5"/>
                </a:cxn>
                <a:cxn ang="0">
                  <a:pos x="T6" y="T7"/>
                </a:cxn>
                <a:cxn ang="0">
                  <a:pos x="T8" y="T9"/>
                </a:cxn>
              </a:cxnLst>
              <a:rect l="0" t="0" r="r" b="b"/>
              <a:pathLst>
                <a:path w="519" h="328">
                  <a:moveTo>
                    <a:pt x="519" y="0"/>
                  </a:moveTo>
                  <a:cubicBezTo>
                    <a:pt x="382" y="22"/>
                    <a:pt x="0" y="83"/>
                    <a:pt x="0" y="83"/>
                  </a:cubicBezTo>
                  <a:cubicBezTo>
                    <a:pt x="12" y="328"/>
                    <a:pt x="12" y="328"/>
                    <a:pt x="12" y="328"/>
                  </a:cubicBezTo>
                  <a:cubicBezTo>
                    <a:pt x="12" y="328"/>
                    <a:pt x="391" y="326"/>
                    <a:pt x="519" y="323"/>
                  </a:cubicBezTo>
                  <a:cubicBezTo>
                    <a:pt x="519" y="0"/>
                    <a:pt x="519" y="0"/>
                    <a:pt x="519" y="0"/>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26" name="Freeform 106"/>
            <p:cNvSpPr>
              <a:spLocks/>
            </p:cNvSpPr>
            <p:nvPr userDrawn="1"/>
          </p:nvSpPr>
          <p:spPr bwMode="gray">
            <a:xfrm>
              <a:off x="10898188" y="3973513"/>
              <a:ext cx="790575" cy="80963"/>
            </a:xfrm>
            <a:custGeom>
              <a:avLst/>
              <a:gdLst>
                <a:gd name="T0" fmla="*/ 437 w 437"/>
                <a:gd name="T1" fmla="*/ 0 h 45"/>
                <a:gd name="T2" fmla="*/ 437 w 437"/>
                <a:gd name="T3" fmla="*/ 0 h 45"/>
                <a:gd name="T4" fmla="*/ 437 w 437"/>
                <a:gd name="T5" fmla="*/ 40 h 45"/>
                <a:gd name="T6" fmla="*/ 0 w 437"/>
                <a:gd name="T7" fmla="*/ 45 h 45"/>
                <a:gd name="T8" fmla="*/ 0 w 437"/>
                <a:gd name="T9" fmla="*/ 45 h 45"/>
                <a:gd name="T10" fmla="*/ 437 w 437"/>
                <a:gd name="T11" fmla="*/ 43 h 45"/>
                <a:gd name="T12" fmla="*/ 437 w 437"/>
                <a:gd name="T13" fmla="*/ 0 h 45"/>
              </a:gdLst>
              <a:ahLst/>
              <a:cxnLst>
                <a:cxn ang="0">
                  <a:pos x="T0" y="T1"/>
                </a:cxn>
                <a:cxn ang="0">
                  <a:pos x="T2" y="T3"/>
                </a:cxn>
                <a:cxn ang="0">
                  <a:pos x="T4" y="T5"/>
                </a:cxn>
                <a:cxn ang="0">
                  <a:pos x="T6" y="T7"/>
                </a:cxn>
                <a:cxn ang="0">
                  <a:pos x="T8" y="T9"/>
                </a:cxn>
                <a:cxn ang="0">
                  <a:pos x="T10" y="T11"/>
                </a:cxn>
                <a:cxn ang="0">
                  <a:pos x="T12" y="T13"/>
                </a:cxn>
              </a:cxnLst>
              <a:rect l="0" t="0" r="r" b="b"/>
              <a:pathLst>
                <a:path w="437" h="45">
                  <a:moveTo>
                    <a:pt x="437" y="0"/>
                  </a:moveTo>
                  <a:cubicBezTo>
                    <a:pt x="437" y="0"/>
                    <a:pt x="437" y="0"/>
                    <a:pt x="437" y="0"/>
                  </a:cubicBezTo>
                  <a:cubicBezTo>
                    <a:pt x="437" y="40"/>
                    <a:pt x="437" y="40"/>
                    <a:pt x="437" y="40"/>
                  </a:cubicBezTo>
                  <a:cubicBezTo>
                    <a:pt x="344" y="42"/>
                    <a:pt x="116" y="44"/>
                    <a:pt x="0" y="45"/>
                  </a:cubicBezTo>
                  <a:cubicBezTo>
                    <a:pt x="0" y="45"/>
                    <a:pt x="0" y="45"/>
                    <a:pt x="0" y="45"/>
                  </a:cubicBezTo>
                  <a:cubicBezTo>
                    <a:pt x="437" y="43"/>
                    <a:pt x="437" y="43"/>
                    <a:pt x="437" y="43"/>
                  </a:cubicBezTo>
                  <a:cubicBezTo>
                    <a:pt x="437" y="0"/>
                    <a:pt x="437" y="0"/>
                    <a:pt x="437" y="0"/>
                  </a:cubicBezTo>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27" name="Freeform 107"/>
            <p:cNvSpPr>
              <a:spLocks/>
            </p:cNvSpPr>
            <p:nvPr userDrawn="1"/>
          </p:nvSpPr>
          <p:spPr bwMode="gray">
            <a:xfrm>
              <a:off x="10804526" y="4054475"/>
              <a:ext cx="93663" cy="0"/>
            </a:xfrm>
            <a:custGeom>
              <a:avLst/>
              <a:gdLst>
                <a:gd name="T0" fmla="*/ 52 w 52"/>
                <a:gd name="T1" fmla="*/ 0 w 52"/>
                <a:gd name="T2" fmla="*/ 0 w 52"/>
                <a:gd name="T3" fmla="*/ 52 w 52"/>
                <a:gd name="T4" fmla="*/ 52 w 52"/>
              </a:gdLst>
              <a:ahLst/>
              <a:cxnLst>
                <a:cxn ang="0">
                  <a:pos x="T0" y="0"/>
                </a:cxn>
                <a:cxn ang="0">
                  <a:pos x="T1" y="0"/>
                </a:cxn>
                <a:cxn ang="0">
                  <a:pos x="T2" y="0"/>
                </a:cxn>
                <a:cxn ang="0">
                  <a:pos x="T3" y="0"/>
                </a:cxn>
                <a:cxn ang="0">
                  <a:pos x="T4" y="0"/>
                </a:cxn>
              </a:cxnLst>
              <a:rect l="0" t="0" r="r" b="b"/>
              <a:pathLst>
                <a:path w="52">
                  <a:moveTo>
                    <a:pt x="52" y="0"/>
                  </a:moveTo>
                  <a:cubicBezTo>
                    <a:pt x="30" y="0"/>
                    <a:pt x="12" y="0"/>
                    <a:pt x="0" y="0"/>
                  </a:cubicBezTo>
                  <a:cubicBezTo>
                    <a:pt x="0" y="0"/>
                    <a:pt x="0" y="0"/>
                    <a:pt x="0" y="0"/>
                  </a:cubicBezTo>
                  <a:cubicBezTo>
                    <a:pt x="52" y="0"/>
                    <a:pt x="52" y="0"/>
                    <a:pt x="52" y="0"/>
                  </a:cubicBezTo>
                  <a:cubicBezTo>
                    <a:pt x="52" y="0"/>
                    <a:pt x="52" y="0"/>
                    <a:pt x="52" y="0"/>
                  </a:cubicBezTo>
                </a:path>
              </a:pathLst>
            </a:custGeom>
            <a:solidFill>
              <a:srgbClr val="A7C2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28" name="Freeform 108"/>
            <p:cNvSpPr>
              <a:spLocks/>
            </p:cNvSpPr>
            <p:nvPr userDrawn="1"/>
          </p:nvSpPr>
          <p:spPr bwMode="gray">
            <a:xfrm>
              <a:off x="10771188" y="4025900"/>
              <a:ext cx="33338" cy="28575"/>
            </a:xfrm>
            <a:custGeom>
              <a:avLst/>
              <a:gdLst>
                <a:gd name="T0" fmla="*/ 0 w 19"/>
                <a:gd name="T1" fmla="*/ 0 h 16"/>
                <a:gd name="T2" fmla="*/ 0 w 19"/>
                <a:gd name="T3" fmla="*/ 0 h 16"/>
                <a:gd name="T4" fmla="*/ 1 w 19"/>
                <a:gd name="T5" fmla="*/ 16 h 16"/>
                <a:gd name="T6" fmla="*/ 19 w 19"/>
                <a:gd name="T7" fmla="*/ 16 h 16"/>
                <a:gd name="T8" fmla="*/ 19 w 19"/>
                <a:gd name="T9" fmla="*/ 16 h 16"/>
                <a:gd name="T10" fmla="*/ 1 w 19"/>
                <a:gd name="T11" fmla="*/ 16 h 16"/>
                <a:gd name="T12" fmla="*/ 0 w 19"/>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19" h="16">
                  <a:moveTo>
                    <a:pt x="0" y="0"/>
                  </a:moveTo>
                  <a:cubicBezTo>
                    <a:pt x="0" y="0"/>
                    <a:pt x="0" y="0"/>
                    <a:pt x="0" y="0"/>
                  </a:cubicBezTo>
                  <a:cubicBezTo>
                    <a:pt x="1" y="16"/>
                    <a:pt x="1" y="16"/>
                    <a:pt x="1" y="16"/>
                  </a:cubicBezTo>
                  <a:cubicBezTo>
                    <a:pt x="19" y="16"/>
                    <a:pt x="19" y="16"/>
                    <a:pt x="19" y="16"/>
                  </a:cubicBezTo>
                  <a:cubicBezTo>
                    <a:pt x="19" y="16"/>
                    <a:pt x="19" y="16"/>
                    <a:pt x="19" y="16"/>
                  </a:cubicBezTo>
                  <a:cubicBezTo>
                    <a:pt x="7" y="16"/>
                    <a:pt x="1" y="16"/>
                    <a:pt x="1" y="16"/>
                  </a:cubicBezTo>
                  <a:cubicBezTo>
                    <a:pt x="0" y="0"/>
                    <a:pt x="0" y="0"/>
                    <a:pt x="0" y="0"/>
                  </a:cubicBezTo>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29" name="Rectangle 109"/>
            <p:cNvSpPr>
              <a:spLocks noChangeArrowheads="1"/>
            </p:cNvSpPr>
            <p:nvPr userDrawn="1"/>
          </p:nvSpPr>
          <p:spPr bwMode="gray">
            <a:xfrm>
              <a:off x="10771188" y="3998913"/>
              <a:ext cx="1588" cy="26988"/>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30" name="Rectangle 110"/>
            <p:cNvSpPr>
              <a:spLocks noChangeArrowheads="1"/>
            </p:cNvSpPr>
            <p:nvPr userDrawn="1"/>
          </p:nvSpPr>
          <p:spPr bwMode="gray">
            <a:xfrm>
              <a:off x="10771188" y="3998913"/>
              <a:ext cx="1588" cy="2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31" name="Freeform 111"/>
            <p:cNvSpPr>
              <a:spLocks/>
            </p:cNvSpPr>
            <p:nvPr userDrawn="1"/>
          </p:nvSpPr>
          <p:spPr bwMode="gray">
            <a:xfrm>
              <a:off x="10771188" y="3973513"/>
              <a:ext cx="917575" cy="80963"/>
            </a:xfrm>
            <a:custGeom>
              <a:avLst/>
              <a:gdLst>
                <a:gd name="T0" fmla="*/ 508 w 508"/>
                <a:gd name="T1" fmla="*/ 0 h 45"/>
                <a:gd name="T2" fmla="*/ 0 w 508"/>
                <a:gd name="T3" fmla="*/ 14 h 45"/>
                <a:gd name="T4" fmla="*/ 0 w 508"/>
                <a:gd name="T5" fmla="*/ 29 h 45"/>
                <a:gd name="T6" fmla="*/ 1 w 508"/>
                <a:gd name="T7" fmla="*/ 45 h 45"/>
                <a:gd name="T8" fmla="*/ 19 w 508"/>
                <a:gd name="T9" fmla="*/ 45 h 45"/>
                <a:gd name="T10" fmla="*/ 71 w 508"/>
                <a:gd name="T11" fmla="*/ 45 h 45"/>
                <a:gd name="T12" fmla="*/ 508 w 508"/>
                <a:gd name="T13" fmla="*/ 40 h 45"/>
                <a:gd name="T14" fmla="*/ 508 w 508"/>
                <a:gd name="T15" fmla="*/ 0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8" h="45">
                  <a:moveTo>
                    <a:pt x="508" y="0"/>
                  </a:moveTo>
                  <a:cubicBezTo>
                    <a:pt x="0" y="14"/>
                    <a:pt x="0" y="14"/>
                    <a:pt x="0" y="14"/>
                  </a:cubicBezTo>
                  <a:cubicBezTo>
                    <a:pt x="0" y="29"/>
                    <a:pt x="0" y="29"/>
                    <a:pt x="0" y="29"/>
                  </a:cubicBezTo>
                  <a:cubicBezTo>
                    <a:pt x="1" y="45"/>
                    <a:pt x="1" y="45"/>
                    <a:pt x="1" y="45"/>
                  </a:cubicBezTo>
                  <a:cubicBezTo>
                    <a:pt x="1" y="45"/>
                    <a:pt x="7" y="45"/>
                    <a:pt x="19" y="45"/>
                  </a:cubicBezTo>
                  <a:cubicBezTo>
                    <a:pt x="31" y="45"/>
                    <a:pt x="49" y="45"/>
                    <a:pt x="71" y="45"/>
                  </a:cubicBezTo>
                  <a:cubicBezTo>
                    <a:pt x="187" y="44"/>
                    <a:pt x="415" y="42"/>
                    <a:pt x="508" y="40"/>
                  </a:cubicBezTo>
                  <a:cubicBezTo>
                    <a:pt x="508" y="0"/>
                    <a:pt x="508" y="0"/>
                    <a:pt x="508"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32" name="Freeform 112"/>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close/>
                  <a:moveTo>
                    <a:pt x="297" y="136"/>
                  </a:moveTo>
                  <a:lnTo>
                    <a:pt x="605" y="243"/>
                  </a:lnTo>
                  <a:lnTo>
                    <a:pt x="190" y="443"/>
                  </a:lnTo>
                  <a:lnTo>
                    <a:pt x="297" y="136"/>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33" name="Freeform 113"/>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moveTo>
                    <a:pt x="297" y="136"/>
                  </a:moveTo>
                  <a:lnTo>
                    <a:pt x="605" y="243"/>
                  </a:lnTo>
                  <a:lnTo>
                    <a:pt x="190" y="443"/>
                  </a:lnTo>
                  <a:lnTo>
                    <a:pt x="297" y="13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34" name="Freeform 114"/>
            <p:cNvSpPr>
              <a:spLocks/>
            </p:cNvSpPr>
            <p:nvPr userDrawn="1"/>
          </p:nvSpPr>
          <p:spPr bwMode="gray">
            <a:xfrm>
              <a:off x="8405813" y="4202113"/>
              <a:ext cx="52388" cy="58738"/>
            </a:xfrm>
            <a:custGeom>
              <a:avLst/>
              <a:gdLst>
                <a:gd name="T0" fmla="*/ 33 w 33"/>
                <a:gd name="T1" fmla="*/ 28 h 37"/>
                <a:gd name="T2" fmla="*/ 13 w 33"/>
                <a:gd name="T3" fmla="*/ 37 h 37"/>
                <a:gd name="T4" fmla="*/ 0 w 33"/>
                <a:gd name="T5" fmla="*/ 9 h 37"/>
                <a:gd name="T6" fmla="*/ 18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8"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35" name="Freeform 115"/>
            <p:cNvSpPr>
              <a:spLocks/>
            </p:cNvSpPr>
            <p:nvPr userDrawn="1"/>
          </p:nvSpPr>
          <p:spPr bwMode="gray">
            <a:xfrm>
              <a:off x="8464551" y="417353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36" name="Freeform 116"/>
            <p:cNvSpPr>
              <a:spLocks/>
            </p:cNvSpPr>
            <p:nvPr userDrawn="1"/>
          </p:nvSpPr>
          <p:spPr bwMode="gray">
            <a:xfrm>
              <a:off x="8526463" y="41449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37" name="Freeform 117"/>
            <p:cNvSpPr>
              <a:spLocks/>
            </p:cNvSpPr>
            <p:nvPr userDrawn="1"/>
          </p:nvSpPr>
          <p:spPr bwMode="gray">
            <a:xfrm>
              <a:off x="8585201" y="4116388"/>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38" name="Freeform 118"/>
            <p:cNvSpPr>
              <a:spLocks/>
            </p:cNvSpPr>
            <p:nvPr userDrawn="1"/>
          </p:nvSpPr>
          <p:spPr bwMode="gray">
            <a:xfrm>
              <a:off x="8645526" y="4084638"/>
              <a:ext cx="52388" cy="61913"/>
            </a:xfrm>
            <a:custGeom>
              <a:avLst/>
              <a:gdLst>
                <a:gd name="T0" fmla="*/ 33 w 33"/>
                <a:gd name="T1" fmla="*/ 30 h 39"/>
                <a:gd name="T2" fmla="*/ 14 w 33"/>
                <a:gd name="T3" fmla="*/ 39 h 39"/>
                <a:gd name="T4" fmla="*/ 0 w 33"/>
                <a:gd name="T5" fmla="*/ 9 h 39"/>
                <a:gd name="T6" fmla="*/ 19 w 33"/>
                <a:gd name="T7" fmla="*/ 0 h 39"/>
                <a:gd name="T8" fmla="*/ 33 w 33"/>
                <a:gd name="T9" fmla="*/ 30 h 39"/>
              </a:gdLst>
              <a:ahLst/>
              <a:cxnLst>
                <a:cxn ang="0">
                  <a:pos x="T0" y="T1"/>
                </a:cxn>
                <a:cxn ang="0">
                  <a:pos x="T2" y="T3"/>
                </a:cxn>
                <a:cxn ang="0">
                  <a:pos x="T4" y="T5"/>
                </a:cxn>
                <a:cxn ang="0">
                  <a:pos x="T6" y="T7"/>
                </a:cxn>
                <a:cxn ang="0">
                  <a:pos x="T8" y="T9"/>
                </a:cxn>
              </a:cxnLst>
              <a:rect l="0" t="0" r="r" b="b"/>
              <a:pathLst>
                <a:path w="33" h="39">
                  <a:moveTo>
                    <a:pt x="33" y="30"/>
                  </a:moveTo>
                  <a:lnTo>
                    <a:pt x="14" y="39"/>
                  </a:lnTo>
                  <a:lnTo>
                    <a:pt x="0" y="9"/>
                  </a:lnTo>
                  <a:lnTo>
                    <a:pt x="19" y="0"/>
                  </a:lnTo>
                  <a:lnTo>
                    <a:pt x="33" y="3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39" name="Freeform 119"/>
            <p:cNvSpPr>
              <a:spLocks/>
            </p:cNvSpPr>
            <p:nvPr userDrawn="1"/>
          </p:nvSpPr>
          <p:spPr bwMode="gray">
            <a:xfrm>
              <a:off x="8707438" y="4056063"/>
              <a:ext cx="49213" cy="60325"/>
            </a:xfrm>
            <a:custGeom>
              <a:avLst/>
              <a:gdLst>
                <a:gd name="T0" fmla="*/ 31 w 31"/>
                <a:gd name="T1" fmla="*/ 29 h 38"/>
                <a:gd name="T2" fmla="*/ 13 w 31"/>
                <a:gd name="T3" fmla="*/ 38 h 38"/>
                <a:gd name="T4" fmla="*/ 0 w 31"/>
                <a:gd name="T5" fmla="*/ 9 h 38"/>
                <a:gd name="T6" fmla="*/ 18 w 31"/>
                <a:gd name="T7" fmla="*/ 0 h 38"/>
                <a:gd name="T8" fmla="*/ 31 w 31"/>
                <a:gd name="T9" fmla="*/ 29 h 38"/>
              </a:gdLst>
              <a:ahLst/>
              <a:cxnLst>
                <a:cxn ang="0">
                  <a:pos x="T0" y="T1"/>
                </a:cxn>
                <a:cxn ang="0">
                  <a:pos x="T2" y="T3"/>
                </a:cxn>
                <a:cxn ang="0">
                  <a:pos x="T4" y="T5"/>
                </a:cxn>
                <a:cxn ang="0">
                  <a:pos x="T6" y="T7"/>
                </a:cxn>
                <a:cxn ang="0">
                  <a:pos x="T8" y="T9"/>
                </a:cxn>
              </a:cxnLst>
              <a:rect l="0" t="0" r="r" b="b"/>
              <a:pathLst>
                <a:path w="31" h="38">
                  <a:moveTo>
                    <a:pt x="31" y="29"/>
                  </a:moveTo>
                  <a:lnTo>
                    <a:pt x="13" y="38"/>
                  </a:lnTo>
                  <a:lnTo>
                    <a:pt x="0" y="9"/>
                  </a:lnTo>
                  <a:lnTo>
                    <a:pt x="18" y="0"/>
                  </a:lnTo>
                  <a:lnTo>
                    <a:pt x="31"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40" name="Freeform 120"/>
            <p:cNvSpPr>
              <a:spLocks/>
            </p:cNvSpPr>
            <p:nvPr userDrawn="1"/>
          </p:nvSpPr>
          <p:spPr bwMode="gray">
            <a:xfrm>
              <a:off x="8766176" y="4027488"/>
              <a:ext cx="52388" cy="60325"/>
            </a:xfrm>
            <a:custGeom>
              <a:avLst/>
              <a:gdLst>
                <a:gd name="T0" fmla="*/ 33 w 33"/>
                <a:gd name="T1" fmla="*/ 28 h 38"/>
                <a:gd name="T2" fmla="*/ 14 w 33"/>
                <a:gd name="T3" fmla="*/ 38 h 38"/>
                <a:gd name="T4" fmla="*/ 0 w 33"/>
                <a:gd name="T5" fmla="*/ 9 h 38"/>
                <a:gd name="T6" fmla="*/ 18 w 33"/>
                <a:gd name="T7" fmla="*/ 0 h 38"/>
                <a:gd name="T8" fmla="*/ 33 w 33"/>
                <a:gd name="T9" fmla="*/ 28 h 38"/>
              </a:gdLst>
              <a:ahLst/>
              <a:cxnLst>
                <a:cxn ang="0">
                  <a:pos x="T0" y="T1"/>
                </a:cxn>
                <a:cxn ang="0">
                  <a:pos x="T2" y="T3"/>
                </a:cxn>
                <a:cxn ang="0">
                  <a:pos x="T4" y="T5"/>
                </a:cxn>
                <a:cxn ang="0">
                  <a:pos x="T6" y="T7"/>
                </a:cxn>
                <a:cxn ang="0">
                  <a:pos x="T8" y="T9"/>
                </a:cxn>
              </a:cxnLst>
              <a:rect l="0" t="0" r="r" b="b"/>
              <a:pathLst>
                <a:path w="33" h="38">
                  <a:moveTo>
                    <a:pt x="33" y="28"/>
                  </a:moveTo>
                  <a:lnTo>
                    <a:pt x="14" y="38"/>
                  </a:lnTo>
                  <a:lnTo>
                    <a:pt x="0" y="9"/>
                  </a:lnTo>
                  <a:lnTo>
                    <a:pt x="18"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41" name="Freeform 121"/>
            <p:cNvSpPr>
              <a:spLocks/>
            </p:cNvSpPr>
            <p:nvPr userDrawn="1"/>
          </p:nvSpPr>
          <p:spPr bwMode="gray">
            <a:xfrm>
              <a:off x="8826501" y="3998913"/>
              <a:ext cx="52388" cy="58738"/>
            </a:xfrm>
            <a:custGeom>
              <a:avLst/>
              <a:gdLst>
                <a:gd name="T0" fmla="*/ 33 w 33"/>
                <a:gd name="T1" fmla="*/ 28 h 37"/>
                <a:gd name="T2" fmla="*/ 13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9"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42" name="Freeform 122"/>
            <p:cNvSpPr>
              <a:spLocks/>
            </p:cNvSpPr>
            <p:nvPr userDrawn="1"/>
          </p:nvSpPr>
          <p:spPr bwMode="gray">
            <a:xfrm>
              <a:off x="8886826" y="3970338"/>
              <a:ext cx="50800" cy="58738"/>
            </a:xfrm>
            <a:custGeom>
              <a:avLst/>
              <a:gdLst>
                <a:gd name="T0" fmla="*/ 32 w 32"/>
                <a:gd name="T1" fmla="*/ 28 h 37"/>
                <a:gd name="T2" fmla="*/ 14 w 32"/>
                <a:gd name="T3" fmla="*/ 37 h 37"/>
                <a:gd name="T4" fmla="*/ 0 w 32"/>
                <a:gd name="T5" fmla="*/ 9 h 37"/>
                <a:gd name="T6" fmla="*/ 19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9"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43" name="Freeform 123"/>
            <p:cNvSpPr>
              <a:spLocks/>
            </p:cNvSpPr>
            <p:nvPr userDrawn="1"/>
          </p:nvSpPr>
          <p:spPr bwMode="gray">
            <a:xfrm>
              <a:off x="8947151" y="39417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44" name="Freeform 124"/>
            <p:cNvSpPr>
              <a:spLocks/>
            </p:cNvSpPr>
            <p:nvPr userDrawn="1"/>
          </p:nvSpPr>
          <p:spPr bwMode="gray">
            <a:xfrm>
              <a:off x="9005888" y="3913188"/>
              <a:ext cx="52388" cy="58738"/>
            </a:xfrm>
            <a:custGeom>
              <a:avLst/>
              <a:gdLst>
                <a:gd name="T0" fmla="*/ 33 w 33"/>
                <a:gd name="T1" fmla="*/ 28 h 37"/>
                <a:gd name="T2" fmla="*/ 14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45" name="Freeform 125"/>
            <p:cNvSpPr>
              <a:spLocks/>
            </p:cNvSpPr>
            <p:nvPr userDrawn="1"/>
          </p:nvSpPr>
          <p:spPr bwMode="gray">
            <a:xfrm>
              <a:off x="9067801" y="3883025"/>
              <a:ext cx="50800" cy="60325"/>
            </a:xfrm>
            <a:custGeom>
              <a:avLst/>
              <a:gdLst>
                <a:gd name="T0" fmla="*/ 32 w 32"/>
                <a:gd name="T1" fmla="*/ 29 h 38"/>
                <a:gd name="T2" fmla="*/ 14 w 32"/>
                <a:gd name="T3" fmla="*/ 38 h 38"/>
                <a:gd name="T4" fmla="*/ 0 w 32"/>
                <a:gd name="T5" fmla="*/ 9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9"/>
                  </a:lnTo>
                  <a:lnTo>
                    <a:pt x="18" y="0"/>
                  </a:lnTo>
                  <a:lnTo>
                    <a:pt x="32"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46" name="Freeform 126"/>
            <p:cNvSpPr>
              <a:spLocks/>
            </p:cNvSpPr>
            <p:nvPr userDrawn="1"/>
          </p:nvSpPr>
          <p:spPr bwMode="gray">
            <a:xfrm>
              <a:off x="9128126" y="3852863"/>
              <a:ext cx="50800" cy="60325"/>
            </a:xfrm>
            <a:custGeom>
              <a:avLst/>
              <a:gdLst>
                <a:gd name="T0" fmla="*/ 32 w 32"/>
                <a:gd name="T1" fmla="*/ 29 h 38"/>
                <a:gd name="T2" fmla="*/ 13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3" y="38"/>
                  </a:lnTo>
                  <a:lnTo>
                    <a:pt x="0" y="10"/>
                  </a:lnTo>
                  <a:lnTo>
                    <a:pt x="18" y="0"/>
                  </a:lnTo>
                  <a:lnTo>
                    <a:pt x="32"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47" name="Freeform 127"/>
            <p:cNvSpPr>
              <a:spLocks/>
            </p:cNvSpPr>
            <p:nvPr userDrawn="1"/>
          </p:nvSpPr>
          <p:spPr bwMode="gray">
            <a:xfrm>
              <a:off x="9186863" y="3824288"/>
              <a:ext cx="52388" cy="60325"/>
            </a:xfrm>
            <a:custGeom>
              <a:avLst/>
              <a:gdLst>
                <a:gd name="T0" fmla="*/ 33 w 33"/>
                <a:gd name="T1" fmla="*/ 29 h 38"/>
                <a:gd name="T2" fmla="*/ 14 w 33"/>
                <a:gd name="T3" fmla="*/ 38 h 38"/>
                <a:gd name="T4" fmla="*/ 0 w 33"/>
                <a:gd name="T5" fmla="*/ 9 h 38"/>
                <a:gd name="T6" fmla="*/ 20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4" y="38"/>
                  </a:lnTo>
                  <a:lnTo>
                    <a:pt x="0" y="9"/>
                  </a:lnTo>
                  <a:lnTo>
                    <a:pt x="20" y="0"/>
                  </a:lnTo>
                  <a:lnTo>
                    <a:pt x="33"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48" name="Freeform 128"/>
            <p:cNvSpPr>
              <a:spLocks/>
            </p:cNvSpPr>
            <p:nvPr userDrawn="1"/>
          </p:nvSpPr>
          <p:spPr bwMode="gray">
            <a:xfrm>
              <a:off x="9247188" y="3795713"/>
              <a:ext cx="52388" cy="60325"/>
            </a:xfrm>
            <a:custGeom>
              <a:avLst/>
              <a:gdLst>
                <a:gd name="T0" fmla="*/ 33 w 33"/>
                <a:gd name="T1" fmla="*/ 29 h 38"/>
                <a:gd name="T2" fmla="*/ 15 w 33"/>
                <a:gd name="T3" fmla="*/ 38 h 38"/>
                <a:gd name="T4" fmla="*/ 0 w 33"/>
                <a:gd name="T5" fmla="*/ 9 h 38"/>
                <a:gd name="T6" fmla="*/ 19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5" y="38"/>
                  </a:lnTo>
                  <a:lnTo>
                    <a:pt x="0" y="9"/>
                  </a:lnTo>
                  <a:lnTo>
                    <a:pt x="19" y="0"/>
                  </a:lnTo>
                  <a:lnTo>
                    <a:pt x="33"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49" name="Freeform 129"/>
            <p:cNvSpPr>
              <a:spLocks/>
            </p:cNvSpPr>
            <p:nvPr userDrawn="1"/>
          </p:nvSpPr>
          <p:spPr bwMode="gray">
            <a:xfrm>
              <a:off x="9307513" y="3767138"/>
              <a:ext cx="50800" cy="60325"/>
            </a:xfrm>
            <a:custGeom>
              <a:avLst/>
              <a:gdLst>
                <a:gd name="T0" fmla="*/ 32 w 32"/>
                <a:gd name="T1" fmla="*/ 28 h 38"/>
                <a:gd name="T2" fmla="*/ 14 w 32"/>
                <a:gd name="T3" fmla="*/ 38 h 38"/>
                <a:gd name="T4" fmla="*/ 0 w 32"/>
                <a:gd name="T5" fmla="*/ 9 h 38"/>
                <a:gd name="T6" fmla="*/ 19 w 32"/>
                <a:gd name="T7" fmla="*/ 0 h 38"/>
                <a:gd name="T8" fmla="*/ 32 w 32"/>
                <a:gd name="T9" fmla="*/ 28 h 38"/>
              </a:gdLst>
              <a:ahLst/>
              <a:cxnLst>
                <a:cxn ang="0">
                  <a:pos x="T0" y="T1"/>
                </a:cxn>
                <a:cxn ang="0">
                  <a:pos x="T2" y="T3"/>
                </a:cxn>
                <a:cxn ang="0">
                  <a:pos x="T4" y="T5"/>
                </a:cxn>
                <a:cxn ang="0">
                  <a:pos x="T6" y="T7"/>
                </a:cxn>
                <a:cxn ang="0">
                  <a:pos x="T8" y="T9"/>
                </a:cxn>
              </a:cxnLst>
              <a:rect l="0" t="0" r="r" b="b"/>
              <a:pathLst>
                <a:path w="32" h="38">
                  <a:moveTo>
                    <a:pt x="32" y="28"/>
                  </a:moveTo>
                  <a:lnTo>
                    <a:pt x="14" y="38"/>
                  </a:lnTo>
                  <a:lnTo>
                    <a:pt x="0" y="9"/>
                  </a:lnTo>
                  <a:lnTo>
                    <a:pt x="19"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50" name="Freeform 130"/>
            <p:cNvSpPr>
              <a:spLocks/>
            </p:cNvSpPr>
            <p:nvPr userDrawn="1"/>
          </p:nvSpPr>
          <p:spPr bwMode="gray">
            <a:xfrm>
              <a:off x="9367838" y="3738563"/>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51" name="Freeform 131"/>
            <p:cNvSpPr>
              <a:spLocks/>
            </p:cNvSpPr>
            <p:nvPr userDrawn="1"/>
          </p:nvSpPr>
          <p:spPr bwMode="gray">
            <a:xfrm>
              <a:off x="9426576" y="370998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52" name="Freeform 132"/>
            <p:cNvSpPr>
              <a:spLocks/>
            </p:cNvSpPr>
            <p:nvPr userDrawn="1"/>
          </p:nvSpPr>
          <p:spPr bwMode="gray">
            <a:xfrm>
              <a:off x="9488488" y="3681413"/>
              <a:ext cx="50800" cy="58738"/>
            </a:xfrm>
            <a:custGeom>
              <a:avLst/>
              <a:gdLst>
                <a:gd name="T0" fmla="*/ 32 w 32"/>
                <a:gd name="T1" fmla="*/ 28 h 37"/>
                <a:gd name="T2" fmla="*/ 14 w 32"/>
                <a:gd name="T3" fmla="*/ 37 h 37"/>
                <a:gd name="T4" fmla="*/ 0 w 32"/>
                <a:gd name="T5" fmla="*/ 8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8"/>
                  </a:lnTo>
                  <a:lnTo>
                    <a:pt x="18"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53" name="Freeform 133"/>
            <p:cNvSpPr>
              <a:spLocks/>
            </p:cNvSpPr>
            <p:nvPr userDrawn="1"/>
          </p:nvSpPr>
          <p:spPr bwMode="gray">
            <a:xfrm>
              <a:off x="9548813" y="3651250"/>
              <a:ext cx="52388" cy="58738"/>
            </a:xfrm>
            <a:custGeom>
              <a:avLst/>
              <a:gdLst>
                <a:gd name="T0" fmla="*/ 33 w 33"/>
                <a:gd name="T1" fmla="*/ 29 h 37"/>
                <a:gd name="T2" fmla="*/ 13 w 33"/>
                <a:gd name="T3" fmla="*/ 37 h 37"/>
                <a:gd name="T4" fmla="*/ 0 w 33"/>
                <a:gd name="T5" fmla="*/ 9 h 37"/>
                <a:gd name="T6" fmla="*/ 18 w 33"/>
                <a:gd name="T7" fmla="*/ 0 h 37"/>
                <a:gd name="T8" fmla="*/ 33 w 33"/>
                <a:gd name="T9" fmla="*/ 29 h 37"/>
              </a:gdLst>
              <a:ahLst/>
              <a:cxnLst>
                <a:cxn ang="0">
                  <a:pos x="T0" y="T1"/>
                </a:cxn>
                <a:cxn ang="0">
                  <a:pos x="T2" y="T3"/>
                </a:cxn>
                <a:cxn ang="0">
                  <a:pos x="T4" y="T5"/>
                </a:cxn>
                <a:cxn ang="0">
                  <a:pos x="T6" y="T7"/>
                </a:cxn>
                <a:cxn ang="0">
                  <a:pos x="T8" y="T9"/>
                </a:cxn>
              </a:cxnLst>
              <a:rect l="0" t="0" r="r" b="b"/>
              <a:pathLst>
                <a:path w="33" h="37">
                  <a:moveTo>
                    <a:pt x="33" y="29"/>
                  </a:moveTo>
                  <a:lnTo>
                    <a:pt x="13" y="37"/>
                  </a:lnTo>
                  <a:lnTo>
                    <a:pt x="0" y="9"/>
                  </a:lnTo>
                  <a:lnTo>
                    <a:pt x="18" y="0"/>
                  </a:lnTo>
                  <a:lnTo>
                    <a:pt x="33"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54" name="Freeform 134"/>
            <p:cNvSpPr>
              <a:spLocks/>
            </p:cNvSpPr>
            <p:nvPr userDrawn="1"/>
          </p:nvSpPr>
          <p:spPr bwMode="gray">
            <a:xfrm>
              <a:off x="9607551" y="3622675"/>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55" name="Freeform 135"/>
            <p:cNvSpPr>
              <a:spLocks/>
            </p:cNvSpPr>
            <p:nvPr userDrawn="1"/>
          </p:nvSpPr>
          <p:spPr bwMode="gray">
            <a:xfrm>
              <a:off x="9669463" y="3592513"/>
              <a:ext cx="50800" cy="60325"/>
            </a:xfrm>
            <a:custGeom>
              <a:avLst/>
              <a:gdLst>
                <a:gd name="T0" fmla="*/ 32 w 32"/>
                <a:gd name="T1" fmla="*/ 29 h 38"/>
                <a:gd name="T2" fmla="*/ 14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10"/>
                  </a:lnTo>
                  <a:lnTo>
                    <a:pt x="18" y="0"/>
                  </a:lnTo>
                  <a:lnTo>
                    <a:pt x="32"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56" name="Freeform 136"/>
            <p:cNvSpPr>
              <a:spLocks/>
            </p:cNvSpPr>
            <p:nvPr userDrawn="1"/>
          </p:nvSpPr>
          <p:spPr bwMode="gray">
            <a:xfrm>
              <a:off x="8372476" y="3711575"/>
              <a:ext cx="1233488" cy="590550"/>
            </a:xfrm>
            <a:custGeom>
              <a:avLst/>
              <a:gdLst>
                <a:gd name="T0" fmla="*/ 5 w 777"/>
                <a:gd name="T1" fmla="*/ 372 h 372"/>
                <a:gd name="T2" fmla="*/ 0 w 777"/>
                <a:gd name="T3" fmla="*/ 363 h 372"/>
                <a:gd name="T4" fmla="*/ 752 w 777"/>
                <a:gd name="T5" fmla="*/ 0 h 372"/>
                <a:gd name="T6" fmla="*/ 777 w 777"/>
                <a:gd name="T7" fmla="*/ 0 h 372"/>
                <a:gd name="T8" fmla="*/ 5 w 777"/>
                <a:gd name="T9" fmla="*/ 372 h 372"/>
              </a:gdLst>
              <a:ahLst/>
              <a:cxnLst>
                <a:cxn ang="0">
                  <a:pos x="T0" y="T1"/>
                </a:cxn>
                <a:cxn ang="0">
                  <a:pos x="T2" y="T3"/>
                </a:cxn>
                <a:cxn ang="0">
                  <a:pos x="T4" y="T5"/>
                </a:cxn>
                <a:cxn ang="0">
                  <a:pos x="T6" y="T7"/>
                </a:cxn>
                <a:cxn ang="0">
                  <a:pos x="T8" y="T9"/>
                </a:cxn>
              </a:cxnLst>
              <a:rect l="0" t="0" r="r" b="b"/>
              <a:pathLst>
                <a:path w="777" h="372">
                  <a:moveTo>
                    <a:pt x="5" y="372"/>
                  </a:moveTo>
                  <a:lnTo>
                    <a:pt x="0" y="363"/>
                  </a:lnTo>
                  <a:lnTo>
                    <a:pt x="752" y="0"/>
                  </a:lnTo>
                  <a:lnTo>
                    <a:pt x="777" y="0"/>
                  </a:lnTo>
                  <a:lnTo>
                    <a:pt x="5" y="372"/>
                  </a:lnTo>
                  <a:close/>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57" name="Freeform 137"/>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58" name="Freeform 138"/>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59" name="Freeform 139"/>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close/>
                </a:path>
              </a:pathLst>
            </a:custGeom>
            <a:solidFill>
              <a:srgbClr val="0E6F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60" name="Freeform 140"/>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61" name="Freeform 150"/>
            <p:cNvSpPr>
              <a:spLocks/>
            </p:cNvSpPr>
            <p:nvPr userDrawn="1"/>
          </p:nvSpPr>
          <p:spPr bwMode="gray">
            <a:xfrm>
              <a:off x="8634413" y="5446713"/>
              <a:ext cx="463550" cy="623888"/>
            </a:xfrm>
            <a:custGeom>
              <a:avLst/>
              <a:gdLst>
                <a:gd name="T0" fmla="*/ 201 w 257"/>
                <a:gd name="T1" fmla="*/ 3 h 348"/>
                <a:gd name="T2" fmla="*/ 171 w 257"/>
                <a:gd name="T3" fmla="*/ 43 h 348"/>
                <a:gd name="T4" fmla="*/ 245 w 257"/>
                <a:gd name="T5" fmla="*/ 322 h 348"/>
                <a:gd name="T6" fmla="*/ 257 w 257"/>
                <a:gd name="T7" fmla="*/ 329 h 348"/>
                <a:gd name="T8" fmla="*/ 109 w 257"/>
                <a:gd name="T9" fmla="*/ 318 h 348"/>
                <a:gd name="T10" fmla="*/ 47 w 257"/>
                <a:gd name="T11" fmla="*/ 87 h 348"/>
                <a:gd name="T12" fmla="*/ 201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1" y="3"/>
                  </a:moveTo>
                  <a:cubicBezTo>
                    <a:pt x="190" y="15"/>
                    <a:pt x="179" y="28"/>
                    <a:pt x="171" y="43"/>
                  </a:cubicBezTo>
                  <a:cubicBezTo>
                    <a:pt x="114" y="141"/>
                    <a:pt x="147" y="266"/>
                    <a:pt x="245" y="322"/>
                  </a:cubicBezTo>
                  <a:cubicBezTo>
                    <a:pt x="249" y="325"/>
                    <a:pt x="253" y="327"/>
                    <a:pt x="257" y="329"/>
                  </a:cubicBezTo>
                  <a:cubicBezTo>
                    <a:pt x="210" y="348"/>
                    <a:pt x="156" y="346"/>
                    <a:pt x="109" y="318"/>
                  </a:cubicBezTo>
                  <a:cubicBezTo>
                    <a:pt x="28" y="271"/>
                    <a:pt x="0" y="168"/>
                    <a:pt x="47" y="87"/>
                  </a:cubicBezTo>
                  <a:cubicBezTo>
                    <a:pt x="80" y="30"/>
                    <a:pt x="140" y="0"/>
                    <a:pt x="201" y="3"/>
                  </a:cubicBezTo>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62" name="Freeform 151"/>
            <p:cNvSpPr>
              <a:spLocks noEditPoints="1"/>
            </p:cNvSpPr>
            <p:nvPr userDrawn="1"/>
          </p:nvSpPr>
          <p:spPr bwMode="gray">
            <a:xfrm>
              <a:off x="8702676" y="5491163"/>
              <a:ext cx="561975" cy="528638"/>
            </a:xfrm>
            <a:custGeom>
              <a:avLst/>
              <a:gdLst>
                <a:gd name="T0" fmla="*/ 160 w 311"/>
                <a:gd name="T1" fmla="*/ 63 h 294"/>
                <a:gd name="T2" fmla="*/ 137 w 311"/>
                <a:gd name="T3" fmla="*/ 9 h 294"/>
                <a:gd name="T4" fmla="*/ 133 w 311"/>
                <a:gd name="T5" fmla="*/ 67 h 294"/>
                <a:gd name="T6" fmla="*/ 178 w 311"/>
                <a:gd name="T7" fmla="*/ 44 h 294"/>
                <a:gd name="T8" fmla="*/ 133 w 311"/>
                <a:gd name="T9" fmla="*/ 120 h 294"/>
                <a:gd name="T10" fmla="*/ 178 w 311"/>
                <a:gd name="T11" fmla="*/ 174 h 294"/>
                <a:gd name="T12" fmla="*/ 142 w 311"/>
                <a:gd name="T13" fmla="*/ 174 h 294"/>
                <a:gd name="T14" fmla="*/ 236 w 311"/>
                <a:gd name="T15" fmla="*/ 0 h 294"/>
                <a:gd name="T16" fmla="*/ 208 w 311"/>
                <a:gd name="T17" fmla="*/ 72 h 294"/>
                <a:gd name="T18" fmla="*/ 236 w 311"/>
                <a:gd name="T19" fmla="*/ 0 h 294"/>
                <a:gd name="T20" fmla="*/ 236 w 311"/>
                <a:gd name="T21" fmla="*/ 9 h 294"/>
                <a:gd name="T22" fmla="*/ 199 w 311"/>
                <a:gd name="T23" fmla="*/ 120 h 294"/>
                <a:gd name="T24" fmla="*/ 245 w 311"/>
                <a:gd name="T25" fmla="*/ 174 h 294"/>
                <a:gd name="T26" fmla="*/ 208 w 311"/>
                <a:gd name="T27" fmla="*/ 174 h 294"/>
                <a:gd name="T28" fmla="*/ 240 w 311"/>
                <a:gd name="T29" fmla="*/ 261 h 294"/>
                <a:gd name="T30" fmla="*/ 227 w 311"/>
                <a:gd name="T31" fmla="*/ 222 h 294"/>
                <a:gd name="T32" fmla="*/ 217 w 311"/>
                <a:gd name="T33" fmla="*/ 231 h 294"/>
                <a:gd name="T34" fmla="*/ 204 w 311"/>
                <a:gd name="T35" fmla="*/ 294 h 294"/>
                <a:gd name="T36" fmla="*/ 244 w 311"/>
                <a:gd name="T37" fmla="*/ 291 h 294"/>
                <a:gd name="T38" fmla="*/ 302 w 311"/>
                <a:gd name="T39" fmla="*/ 62 h 294"/>
                <a:gd name="T40" fmla="*/ 284 w 311"/>
                <a:gd name="T41" fmla="*/ 36 h 294"/>
                <a:gd name="T42" fmla="*/ 270 w 311"/>
                <a:gd name="T43" fmla="*/ 72 h 294"/>
                <a:gd name="T44" fmla="*/ 307 w 311"/>
                <a:gd name="T45" fmla="*/ 150 h 294"/>
                <a:gd name="T46" fmla="*/ 293 w 311"/>
                <a:gd name="T47" fmla="*/ 111 h 294"/>
                <a:gd name="T48" fmla="*/ 284 w 311"/>
                <a:gd name="T49" fmla="*/ 120 h 294"/>
                <a:gd name="T50" fmla="*/ 270 w 311"/>
                <a:gd name="T51" fmla="*/ 183 h 294"/>
                <a:gd name="T52" fmla="*/ 307 w 311"/>
                <a:gd name="T53" fmla="*/ 150 h 294"/>
                <a:gd name="T54" fmla="*/ 266 w 311"/>
                <a:gd name="T55" fmla="*/ 231 h 294"/>
                <a:gd name="T56" fmla="*/ 302 w 311"/>
                <a:gd name="T57" fmla="*/ 231 h 294"/>
                <a:gd name="T58" fmla="*/ 36 w 311"/>
                <a:gd name="T59" fmla="*/ 44 h 294"/>
                <a:gd name="T60" fmla="*/ 18 w 311"/>
                <a:gd name="T61" fmla="*/ 48 h 294"/>
                <a:gd name="T62" fmla="*/ 4 w 311"/>
                <a:gd name="T63" fmla="*/ 72 h 294"/>
                <a:gd name="T64" fmla="*/ 41 w 311"/>
                <a:gd name="T65" fmla="*/ 39 h 294"/>
                <a:gd name="T66" fmla="*/ 0 w 311"/>
                <a:gd name="T67" fmla="*/ 174 h 294"/>
                <a:gd name="T68" fmla="*/ 45 w 311"/>
                <a:gd name="T69" fmla="*/ 120 h 294"/>
                <a:gd name="T70" fmla="*/ 9 w 311"/>
                <a:gd name="T71" fmla="*/ 120 h 294"/>
                <a:gd name="T72" fmla="*/ 9 w 311"/>
                <a:gd name="T73" fmla="*/ 222 h 294"/>
                <a:gd name="T74" fmla="*/ 36 w 311"/>
                <a:gd name="T75" fmla="*/ 231 h 294"/>
                <a:gd name="T76" fmla="*/ 36 w 311"/>
                <a:gd name="T77" fmla="*/ 222 h 294"/>
                <a:gd name="T78" fmla="*/ 66 w 311"/>
                <a:gd name="T79" fmla="*/ 63 h 294"/>
                <a:gd name="T80" fmla="*/ 112 w 311"/>
                <a:gd name="T81" fmla="*/ 9 h 294"/>
                <a:gd name="T82" fmla="*/ 75 w 311"/>
                <a:gd name="T83" fmla="*/ 9 h 294"/>
                <a:gd name="T84" fmla="*/ 103 w 311"/>
                <a:gd name="T85" fmla="*/ 155 h 294"/>
                <a:gd name="T86" fmla="*/ 71 w 311"/>
                <a:gd name="T87" fmla="*/ 111 h 294"/>
                <a:gd name="T88" fmla="*/ 84 w 311"/>
                <a:gd name="T89" fmla="*/ 174 h 294"/>
                <a:gd name="T90" fmla="*/ 107 w 311"/>
                <a:gd name="T91" fmla="*/ 183 h 294"/>
                <a:gd name="T92" fmla="*/ 103 w 311"/>
                <a:gd name="T93" fmla="*/ 222 h 294"/>
                <a:gd name="T94" fmla="*/ 75 w 311"/>
                <a:gd name="T95" fmla="*/ 294 h 294"/>
                <a:gd name="T96" fmla="*/ 103 w 311"/>
                <a:gd name="T97" fmla="*/ 222 h 294"/>
                <a:gd name="T98" fmla="*/ 103 w 311"/>
                <a:gd name="T99" fmla="*/ 231 h 294"/>
                <a:gd name="T100" fmla="*/ 169 w 311"/>
                <a:gd name="T101" fmla="*/ 284 h 294"/>
                <a:gd name="T102" fmla="*/ 133 w 311"/>
                <a:gd name="T103" fmla="*/ 226 h 294"/>
                <a:gd name="T104" fmla="*/ 137 w 311"/>
                <a:gd name="T105" fmla="*/ 284 h 294"/>
                <a:gd name="T106" fmla="*/ 178 w 311"/>
                <a:gd name="T107" fmla="*/ 28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11" h="294">
                  <a:moveTo>
                    <a:pt x="174" y="39"/>
                  </a:moveTo>
                  <a:cubicBezTo>
                    <a:pt x="170" y="39"/>
                    <a:pt x="169" y="41"/>
                    <a:pt x="169" y="44"/>
                  </a:cubicBezTo>
                  <a:cubicBezTo>
                    <a:pt x="169" y="63"/>
                    <a:pt x="169" y="63"/>
                    <a:pt x="169" y="63"/>
                  </a:cubicBezTo>
                  <a:cubicBezTo>
                    <a:pt x="160" y="63"/>
                    <a:pt x="160" y="63"/>
                    <a:pt x="160" y="63"/>
                  </a:cubicBezTo>
                  <a:cubicBezTo>
                    <a:pt x="160" y="0"/>
                    <a:pt x="160" y="0"/>
                    <a:pt x="160" y="0"/>
                  </a:cubicBezTo>
                  <a:cubicBezTo>
                    <a:pt x="137" y="0"/>
                    <a:pt x="137" y="0"/>
                    <a:pt x="137" y="0"/>
                  </a:cubicBezTo>
                  <a:cubicBezTo>
                    <a:pt x="135" y="0"/>
                    <a:pt x="133" y="1"/>
                    <a:pt x="133" y="5"/>
                  </a:cubicBezTo>
                  <a:cubicBezTo>
                    <a:pt x="133" y="8"/>
                    <a:pt x="135" y="9"/>
                    <a:pt x="137" y="9"/>
                  </a:cubicBezTo>
                  <a:cubicBezTo>
                    <a:pt x="151" y="9"/>
                    <a:pt x="151" y="9"/>
                    <a:pt x="151" y="9"/>
                  </a:cubicBezTo>
                  <a:cubicBezTo>
                    <a:pt x="151" y="63"/>
                    <a:pt x="151" y="63"/>
                    <a:pt x="151" y="63"/>
                  </a:cubicBezTo>
                  <a:cubicBezTo>
                    <a:pt x="137" y="63"/>
                    <a:pt x="137" y="63"/>
                    <a:pt x="137" y="63"/>
                  </a:cubicBezTo>
                  <a:cubicBezTo>
                    <a:pt x="135" y="63"/>
                    <a:pt x="133" y="64"/>
                    <a:pt x="133" y="67"/>
                  </a:cubicBezTo>
                  <a:cubicBezTo>
                    <a:pt x="133" y="71"/>
                    <a:pt x="135" y="72"/>
                    <a:pt x="137" y="72"/>
                  </a:cubicBezTo>
                  <a:cubicBezTo>
                    <a:pt x="174" y="72"/>
                    <a:pt x="174" y="72"/>
                    <a:pt x="174" y="72"/>
                  </a:cubicBezTo>
                  <a:cubicBezTo>
                    <a:pt x="176" y="72"/>
                    <a:pt x="178" y="71"/>
                    <a:pt x="178" y="67"/>
                  </a:cubicBezTo>
                  <a:cubicBezTo>
                    <a:pt x="178" y="44"/>
                    <a:pt x="178" y="44"/>
                    <a:pt x="178" y="44"/>
                  </a:cubicBezTo>
                  <a:cubicBezTo>
                    <a:pt x="178" y="41"/>
                    <a:pt x="177" y="39"/>
                    <a:pt x="174" y="39"/>
                  </a:cubicBezTo>
                  <a:close/>
                  <a:moveTo>
                    <a:pt x="169" y="111"/>
                  </a:moveTo>
                  <a:cubicBezTo>
                    <a:pt x="142" y="111"/>
                    <a:pt x="142" y="111"/>
                    <a:pt x="142" y="111"/>
                  </a:cubicBezTo>
                  <a:cubicBezTo>
                    <a:pt x="137" y="111"/>
                    <a:pt x="133" y="115"/>
                    <a:pt x="133" y="120"/>
                  </a:cubicBezTo>
                  <a:cubicBezTo>
                    <a:pt x="133" y="174"/>
                    <a:pt x="133" y="174"/>
                    <a:pt x="133" y="174"/>
                  </a:cubicBezTo>
                  <a:cubicBezTo>
                    <a:pt x="133" y="179"/>
                    <a:pt x="137" y="183"/>
                    <a:pt x="142" y="183"/>
                  </a:cubicBezTo>
                  <a:cubicBezTo>
                    <a:pt x="169" y="183"/>
                    <a:pt x="169" y="183"/>
                    <a:pt x="169" y="183"/>
                  </a:cubicBezTo>
                  <a:cubicBezTo>
                    <a:pt x="174" y="183"/>
                    <a:pt x="178" y="179"/>
                    <a:pt x="178" y="174"/>
                  </a:cubicBezTo>
                  <a:cubicBezTo>
                    <a:pt x="178" y="120"/>
                    <a:pt x="178" y="120"/>
                    <a:pt x="178" y="120"/>
                  </a:cubicBezTo>
                  <a:cubicBezTo>
                    <a:pt x="178" y="115"/>
                    <a:pt x="174" y="111"/>
                    <a:pt x="169" y="111"/>
                  </a:cubicBezTo>
                  <a:close/>
                  <a:moveTo>
                    <a:pt x="169" y="174"/>
                  </a:moveTo>
                  <a:cubicBezTo>
                    <a:pt x="142" y="174"/>
                    <a:pt x="142" y="174"/>
                    <a:pt x="142" y="174"/>
                  </a:cubicBezTo>
                  <a:cubicBezTo>
                    <a:pt x="142" y="120"/>
                    <a:pt x="142" y="120"/>
                    <a:pt x="142" y="120"/>
                  </a:cubicBezTo>
                  <a:cubicBezTo>
                    <a:pt x="169" y="120"/>
                    <a:pt x="169" y="120"/>
                    <a:pt x="169" y="120"/>
                  </a:cubicBezTo>
                  <a:lnTo>
                    <a:pt x="169" y="174"/>
                  </a:lnTo>
                  <a:close/>
                  <a:moveTo>
                    <a:pt x="236" y="0"/>
                  </a:moveTo>
                  <a:cubicBezTo>
                    <a:pt x="208" y="0"/>
                    <a:pt x="208" y="0"/>
                    <a:pt x="208" y="0"/>
                  </a:cubicBezTo>
                  <a:cubicBezTo>
                    <a:pt x="203" y="0"/>
                    <a:pt x="199" y="4"/>
                    <a:pt x="199" y="9"/>
                  </a:cubicBezTo>
                  <a:cubicBezTo>
                    <a:pt x="199" y="63"/>
                    <a:pt x="199" y="63"/>
                    <a:pt x="199" y="63"/>
                  </a:cubicBezTo>
                  <a:cubicBezTo>
                    <a:pt x="199" y="68"/>
                    <a:pt x="203" y="72"/>
                    <a:pt x="208" y="72"/>
                  </a:cubicBezTo>
                  <a:cubicBezTo>
                    <a:pt x="236" y="72"/>
                    <a:pt x="236" y="72"/>
                    <a:pt x="236" y="72"/>
                  </a:cubicBezTo>
                  <a:cubicBezTo>
                    <a:pt x="241" y="72"/>
                    <a:pt x="245" y="68"/>
                    <a:pt x="245" y="63"/>
                  </a:cubicBezTo>
                  <a:cubicBezTo>
                    <a:pt x="245" y="9"/>
                    <a:pt x="245" y="9"/>
                    <a:pt x="245" y="9"/>
                  </a:cubicBezTo>
                  <a:cubicBezTo>
                    <a:pt x="245" y="4"/>
                    <a:pt x="241" y="0"/>
                    <a:pt x="236" y="0"/>
                  </a:cubicBezTo>
                  <a:close/>
                  <a:moveTo>
                    <a:pt x="236" y="63"/>
                  </a:moveTo>
                  <a:cubicBezTo>
                    <a:pt x="208" y="63"/>
                    <a:pt x="208" y="63"/>
                    <a:pt x="208" y="63"/>
                  </a:cubicBezTo>
                  <a:cubicBezTo>
                    <a:pt x="208" y="9"/>
                    <a:pt x="208" y="9"/>
                    <a:pt x="208" y="9"/>
                  </a:cubicBezTo>
                  <a:cubicBezTo>
                    <a:pt x="236" y="9"/>
                    <a:pt x="236" y="9"/>
                    <a:pt x="236" y="9"/>
                  </a:cubicBezTo>
                  <a:lnTo>
                    <a:pt x="236" y="63"/>
                  </a:lnTo>
                  <a:close/>
                  <a:moveTo>
                    <a:pt x="236" y="111"/>
                  </a:moveTo>
                  <a:cubicBezTo>
                    <a:pt x="208" y="111"/>
                    <a:pt x="208" y="111"/>
                    <a:pt x="208" y="111"/>
                  </a:cubicBezTo>
                  <a:cubicBezTo>
                    <a:pt x="203" y="111"/>
                    <a:pt x="199" y="115"/>
                    <a:pt x="199" y="120"/>
                  </a:cubicBezTo>
                  <a:cubicBezTo>
                    <a:pt x="199" y="174"/>
                    <a:pt x="199" y="174"/>
                    <a:pt x="199" y="174"/>
                  </a:cubicBezTo>
                  <a:cubicBezTo>
                    <a:pt x="199" y="179"/>
                    <a:pt x="203" y="183"/>
                    <a:pt x="208" y="183"/>
                  </a:cubicBezTo>
                  <a:cubicBezTo>
                    <a:pt x="236" y="183"/>
                    <a:pt x="236" y="183"/>
                    <a:pt x="236" y="183"/>
                  </a:cubicBezTo>
                  <a:cubicBezTo>
                    <a:pt x="241" y="183"/>
                    <a:pt x="245" y="179"/>
                    <a:pt x="245" y="174"/>
                  </a:cubicBezTo>
                  <a:cubicBezTo>
                    <a:pt x="245" y="120"/>
                    <a:pt x="245" y="120"/>
                    <a:pt x="245" y="120"/>
                  </a:cubicBezTo>
                  <a:cubicBezTo>
                    <a:pt x="245" y="115"/>
                    <a:pt x="241" y="111"/>
                    <a:pt x="236" y="111"/>
                  </a:cubicBezTo>
                  <a:close/>
                  <a:moveTo>
                    <a:pt x="236" y="174"/>
                  </a:moveTo>
                  <a:cubicBezTo>
                    <a:pt x="208" y="174"/>
                    <a:pt x="208" y="174"/>
                    <a:pt x="208" y="174"/>
                  </a:cubicBezTo>
                  <a:cubicBezTo>
                    <a:pt x="208" y="120"/>
                    <a:pt x="208" y="120"/>
                    <a:pt x="208" y="120"/>
                  </a:cubicBezTo>
                  <a:cubicBezTo>
                    <a:pt x="236" y="120"/>
                    <a:pt x="236" y="120"/>
                    <a:pt x="236" y="120"/>
                  </a:cubicBezTo>
                  <a:lnTo>
                    <a:pt x="236" y="174"/>
                  </a:lnTo>
                  <a:close/>
                  <a:moveTo>
                    <a:pt x="240" y="261"/>
                  </a:moveTo>
                  <a:cubicBezTo>
                    <a:pt x="237" y="261"/>
                    <a:pt x="236" y="263"/>
                    <a:pt x="236" y="266"/>
                  </a:cubicBezTo>
                  <a:cubicBezTo>
                    <a:pt x="235" y="284"/>
                    <a:pt x="235" y="284"/>
                    <a:pt x="235" y="284"/>
                  </a:cubicBezTo>
                  <a:cubicBezTo>
                    <a:pt x="227" y="284"/>
                    <a:pt x="227" y="284"/>
                    <a:pt x="227" y="284"/>
                  </a:cubicBezTo>
                  <a:cubicBezTo>
                    <a:pt x="227" y="222"/>
                    <a:pt x="227" y="222"/>
                    <a:pt x="227" y="222"/>
                  </a:cubicBezTo>
                  <a:cubicBezTo>
                    <a:pt x="204" y="222"/>
                    <a:pt x="204" y="222"/>
                    <a:pt x="204" y="222"/>
                  </a:cubicBezTo>
                  <a:cubicBezTo>
                    <a:pt x="201" y="222"/>
                    <a:pt x="199" y="223"/>
                    <a:pt x="199" y="226"/>
                  </a:cubicBezTo>
                  <a:cubicBezTo>
                    <a:pt x="199" y="230"/>
                    <a:pt x="201" y="231"/>
                    <a:pt x="204" y="231"/>
                  </a:cubicBezTo>
                  <a:cubicBezTo>
                    <a:pt x="217" y="231"/>
                    <a:pt x="217" y="231"/>
                    <a:pt x="217" y="231"/>
                  </a:cubicBezTo>
                  <a:cubicBezTo>
                    <a:pt x="217" y="284"/>
                    <a:pt x="217" y="284"/>
                    <a:pt x="217" y="284"/>
                  </a:cubicBezTo>
                  <a:cubicBezTo>
                    <a:pt x="204" y="284"/>
                    <a:pt x="204" y="284"/>
                    <a:pt x="204" y="284"/>
                  </a:cubicBezTo>
                  <a:cubicBezTo>
                    <a:pt x="201" y="284"/>
                    <a:pt x="199" y="286"/>
                    <a:pt x="199" y="289"/>
                  </a:cubicBezTo>
                  <a:cubicBezTo>
                    <a:pt x="199" y="292"/>
                    <a:pt x="201" y="294"/>
                    <a:pt x="204" y="294"/>
                  </a:cubicBezTo>
                  <a:cubicBezTo>
                    <a:pt x="240" y="294"/>
                    <a:pt x="240" y="294"/>
                    <a:pt x="240" y="294"/>
                  </a:cubicBezTo>
                  <a:cubicBezTo>
                    <a:pt x="240" y="294"/>
                    <a:pt x="240" y="294"/>
                    <a:pt x="240" y="294"/>
                  </a:cubicBezTo>
                  <a:cubicBezTo>
                    <a:pt x="242" y="294"/>
                    <a:pt x="244" y="293"/>
                    <a:pt x="244" y="291"/>
                  </a:cubicBezTo>
                  <a:cubicBezTo>
                    <a:pt x="244" y="291"/>
                    <a:pt x="244" y="291"/>
                    <a:pt x="244" y="291"/>
                  </a:cubicBezTo>
                  <a:cubicBezTo>
                    <a:pt x="245" y="290"/>
                    <a:pt x="245" y="290"/>
                    <a:pt x="245" y="289"/>
                  </a:cubicBezTo>
                  <a:cubicBezTo>
                    <a:pt x="245" y="266"/>
                    <a:pt x="245" y="266"/>
                    <a:pt x="245" y="266"/>
                  </a:cubicBezTo>
                  <a:cubicBezTo>
                    <a:pt x="245" y="263"/>
                    <a:pt x="243" y="261"/>
                    <a:pt x="240" y="261"/>
                  </a:cubicBezTo>
                  <a:close/>
                  <a:moveTo>
                    <a:pt x="302" y="62"/>
                  </a:moveTo>
                  <a:cubicBezTo>
                    <a:pt x="302" y="63"/>
                    <a:pt x="302" y="63"/>
                    <a:pt x="302" y="63"/>
                  </a:cubicBezTo>
                  <a:cubicBezTo>
                    <a:pt x="293" y="63"/>
                    <a:pt x="293" y="63"/>
                    <a:pt x="293" y="63"/>
                  </a:cubicBezTo>
                  <a:cubicBezTo>
                    <a:pt x="293" y="48"/>
                    <a:pt x="293" y="48"/>
                    <a:pt x="293" y="48"/>
                  </a:cubicBezTo>
                  <a:cubicBezTo>
                    <a:pt x="290" y="44"/>
                    <a:pt x="287" y="40"/>
                    <a:pt x="284" y="36"/>
                  </a:cubicBezTo>
                  <a:cubicBezTo>
                    <a:pt x="284" y="63"/>
                    <a:pt x="284" y="63"/>
                    <a:pt x="284" y="63"/>
                  </a:cubicBezTo>
                  <a:cubicBezTo>
                    <a:pt x="270" y="63"/>
                    <a:pt x="270" y="63"/>
                    <a:pt x="270" y="63"/>
                  </a:cubicBezTo>
                  <a:cubicBezTo>
                    <a:pt x="268" y="63"/>
                    <a:pt x="266" y="64"/>
                    <a:pt x="266" y="67"/>
                  </a:cubicBezTo>
                  <a:cubicBezTo>
                    <a:pt x="266" y="71"/>
                    <a:pt x="268" y="72"/>
                    <a:pt x="270" y="72"/>
                  </a:cubicBezTo>
                  <a:cubicBezTo>
                    <a:pt x="307" y="72"/>
                    <a:pt x="307" y="72"/>
                    <a:pt x="307" y="72"/>
                  </a:cubicBezTo>
                  <a:cubicBezTo>
                    <a:pt x="307" y="72"/>
                    <a:pt x="307" y="72"/>
                    <a:pt x="307" y="72"/>
                  </a:cubicBezTo>
                  <a:cubicBezTo>
                    <a:pt x="306" y="69"/>
                    <a:pt x="304" y="65"/>
                    <a:pt x="302" y="62"/>
                  </a:cubicBezTo>
                  <a:close/>
                  <a:moveTo>
                    <a:pt x="307" y="150"/>
                  </a:moveTo>
                  <a:cubicBezTo>
                    <a:pt x="303" y="150"/>
                    <a:pt x="302" y="152"/>
                    <a:pt x="302" y="155"/>
                  </a:cubicBezTo>
                  <a:cubicBezTo>
                    <a:pt x="302" y="174"/>
                    <a:pt x="302" y="174"/>
                    <a:pt x="302" y="174"/>
                  </a:cubicBezTo>
                  <a:cubicBezTo>
                    <a:pt x="293" y="174"/>
                    <a:pt x="293" y="174"/>
                    <a:pt x="293" y="174"/>
                  </a:cubicBezTo>
                  <a:cubicBezTo>
                    <a:pt x="293" y="111"/>
                    <a:pt x="293" y="111"/>
                    <a:pt x="293" y="111"/>
                  </a:cubicBezTo>
                  <a:cubicBezTo>
                    <a:pt x="270" y="111"/>
                    <a:pt x="270" y="111"/>
                    <a:pt x="270" y="111"/>
                  </a:cubicBezTo>
                  <a:cubicBezTo>
                    <a:pt x="268" y="111"/>
                    <a:pt x="266" y="112"/>
                    <a:pt x="266" y="116"/>
                  </a:cubicBezTo>
                  <a:cubicBezTo>
                    <a:pt x="266" y="119"/>
                    <a:pt x="268" y="120"/>
                    <a:pt x="270" y="120"/>
                  </a:cubicBezTo>
                  <a:cubicBezTo>
                    <a:pt x="284" y="120"/>
                    <a:pt x="284" y="120"/>
                    <a:pt x="284" y="120"/>
                  </a:cubicBezTo>
                  <a:cubicBezTo>
                    <a:pt x="284" y="174"/>
                    <a:pt x="284" y="174"/>
                    <a:pt x="284" y="174"/>
                  </a:cubicBezTo>
                  <a:cubicBezTo>
                    <a:pt x="270" y="174"/>
                    <a:pt x="270" y="174"/>
                    <a:pt x="270" y="174"/>
                  </a:cubicBezTo>
                  <a:cubicBezTo>
                    <a:pt x="268" y="174"/>
                    <a:pt x="266" y="175"/>
                    <a:pt x="266" y="178"/>
                  </a:cubicBezTo>
                  <a:cubicBezTo>
                    <a:pt x="266" y="182"/>
                    <a:pt x="268" y="183"/>
                    <a:pt x="270" y="183"/>
                  </a:cubicBezTo>
                  <a:cubicBezTo>
                    <a:pt x="307" y="183"/>
                    <a:pt x="307" y="183"/>
                    <a:pt x="307" y="183"/>
                  </a:cubicBezTo>
                  <a:cubicBezTo>
                    <a:pt x="309" y="183"/>
                    <a:pt x="311" y="182"/>
                    <a:pt x="311" y="178"/>
                  </a:cubicBezTo>
                  <a:cubicBezTo>
                    <a:pt x="311" y="155"/>
                    <a:pt x="311" y="155"/>
                    <a:pt x="311" y="155"/>
                  </a:cubicBezTo>
                  <a:cubicBezTo>
                    <a:pt x="311" y="152"/>
                    <a:pt x="310" y="150"/>
                    <a:pt x="307" y="150"/>
                  </a:cubicBezTo>
                  <a:close/>
                  <a:moveTo>
                    <a:pt x="307" y="223"/>
                  </a:moveTo>
                  <a:cubicBezTo>
                    <a:pt x="305" y="222"/>
                    <a:pt x="304" y="222"/>
                    <a:pt x="302" y="222"/>
                  </a:cubicBezTo>
                  <a:cubicBezTo>
                    <a:pt x="275" y="222"/>
                    <a:pt x="275" y="222"/>
                    <a:pt x="275" y="222"/>
                  </a:cubicBezTo>
                  <a:cubicBezTo>
                    <a:pt x="270" y="222"/>
                    <a:pt x="266" y="226"/>
                    <a:pt x="266" y="231"/>
                  </a:cubicBezTo>
                  <a:cubicBezTo>
                    <a:pt x="266" y="276"/>
                    <a:pt x="266" y="276"/>
                    <a:pt x="266" y="276"/>
                  </a:cubicBezTo>
                  <a:cubicBezTo>
                    <a:pt x="269" y="273"/>
                    <a:pt x="272" y="270"/>
                    <a:pt x="275" y="267"/>
                  </a:cubicBezTo>
                  <a:cubicBezTo>
                    <a:pt x="275" y="231"/>
                    <a:pt x="275" y="231"/>
                    <a:pt x="275" y="231"/>
                  </a:cubicBezTo>
                  <a:cubicBezTo>
                    <a:pt x="302" y="231"/>
                    <a:pt x="302" y="231"/>
                    <a:pt x="302" y="231"/>
                  </a:cubicBezTo>
                  <a:cubicBezTo>
                    <a:pt x="302" y="232"/>
                    <a:pt x="302" y="232"/>
                    <a:pt x="302" y="232"/>
                  </a:cubicBezTo>
                  <a:cubicBezTo>
                    <a:pt x="304" y="229"/>
                    <a:pt x="305" y="226"/>
                    <a:pt x="307" y="223"/>
                  </a:cubicBezTo>
                  <a:close/>
                  <a:moveTo>
                    <a:pt x="41" y="39"/>
                  </a:moveTo>
                  <a:cubicBezTo>
                    <a:pt x="37" y="39"/>
                    <a:pt x="36" y="41"/>
                    <a:pt x="36" y="44"/>
                  </a:cubicBezTo>
                  <a:cubicBezTo>
                    <a:pt x="36" y="63"/>
                    <a:pt x="36" y="63"/>
                    <a:pt x="36" y="63"/>
                  </a:cubicBezTo>
                  <a:cubicBezTo>
                    <a:pt x="27" y="63"/>
                    <a:pt x="27" y="63"/>
                    <a:pt x="27" y="63"/>
                  </a:cubicBezTo>
                  <a:cubicBezTo>
                    <a:pt x="27" y="37"/>
                    <a:pt x="27" y="37"/>
                    <a:pt x="27" y="37"/>
                  </a:cubicBezTo>
                  <a:cubicBezTo>
                    <a:pt x="24" y="40"/>
                    <a:pt x="21" y="44"/>
                    <a:pt x="18" y="48"/>
                  </a:cubicBezTo>
                  <a:cubicBezTo>
                    <a:pt x="18" y="63"/>
                    <a:pt x="18" y="63"/>
                    <a:pt x="18" y="63"/>
                  </a:cubicBezTo>
                  <a:cubicBezTo>
                    <a:pt x="9" y="63"/>
                    <a:pt x="9" y="63"/>
                    <a:pt x="9" y="63"/>
                  </a:cubicBezTo>
                  <a:cubicBezTo>
                    <a:pt x="7" y="66"/>
                    <a:pt x="5" y="69"/>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9" y="270"/>
                    <a:pt x="42" y="273"/>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6"/>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55"/>
                    <a:pt x="112" y="155"/>
                    <a:pt x="112" y="155"/>
                  </a:cubicBezTo>
                  <a:cubicBezTo>
                    <a:pt x="112" y="152"/>
                    <a:pt x="111" y="150"/>
                    <a:pt x="107" y="150"/>
                  </a:cubicBezTo>
                  <a:close/>
                  <a:moveTo>
                    <a:pt x="103" y="222"/>
                  </a:moveTo>
                  <a:cubicBezTo>
                    <a:pt x="75" y="222"/>
                    <a:pt x="75" y="222"/>
                    <a:pt x="75" y="222"/>
                  </a:cubicBezTo>
                  <a:cubicBezTo>
                    <a:pt x="70" y="222"/>
                    <a:pt x="66" y="226"/>
                    <a:pt x="66" y="231"/>
                  </a:cubicBezTo>
                  <a:cubicBezTo>
                    <a:pt x="66" y="284"/>
                    <a:pt x="66" y="284"/>
                    <a:pt x="66" y="284"/>
                  </a:cubicBezTo>
                  <a:cubicBezTo>
                    <a:pt x="66" y="290"/>
                    <a:pt x="70" y="294"/>
                    <a:pt x="75" y="294"/>
                  </a:cubicBezTo>
                  <a:cubicBezTo>
                    <a:pt x="103" y="294"/>
                    <a:pt x="103" y="294"/>
                    <a:pt x="103" y="294"/>
                  </a:cubicBezTo>
                  <a:cubicBezTo>
                    <a:pt x="108" y="294"/>
                    <a:pt x="112" y="290"/>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74" y="261"/>
                  </a:moveTo>
                  <a:cubicBezTo>
                    <a:pt x="170" y="261"/>
                    <a:pt x="169" y="263"/>
                    <a:pt x="169" y="266"/>
                  </a:cubicBezTo>
                  <a:cubicBezTo>
                    <a:pt x="169" y="284"/>
                    <a:pt x="169" y="284"/>
                    <a:pt x="169" y="284"/>
                  </a:cubicBezTo>
                  <a:cubicBezTo>
                    <a:pt x="160" y="284"/>
                    <a:pt x="160" y="284"/>
                    <a:pt x="160" y="284"/>
                  </a:cubicBezTo>
                  <a:cubicBezTo>
                    <a:pt x="160" y="222"/>
                    <a:pt x="160" y="222"/>
                    <a:pt x="160" y="222"/>
                  </a:cubicBezTo>
                  <a:cubicBezTo>
                    <a:pt x="137" y="222"/>
                    <a:pt x="137" y="222"/>
                    <a:pt x="137" y="222"/>
                  </a:cubicBezTo>
                  <a:cubicBezTo>
                    <a:pt x="135" y="222"/>
                    <a:pt x="133" y="223"/>
                    <a:pt x="133" y="226"/>
                  </a:cubicBezTo>
                  <a:cubicBezTo>
                    <a:pt x="133" y="230"/>
                    <a:pt x="135" y="231"/>
                    <a:pt x="137" y="231"/>
                  </a:cubicBezTo>
                  <a:cubicBezTo>
                    <a:pt x="151" y="231"/>
                    <a:pt x="151" y="231"/>
                    <a:pt x="151" y="231"/>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66"/>
                    <a:pt x="178" y="266"/>
                    <a:pt x="178" y="266"/>
                  </a:cubicBezTo>
                  <a:cubicBezTo>
                    <a:pt x="178" y="263"/>
                    <a:pt x="177" y="261"/>
                    <a:pt x="174" y="261"/>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63" name="Freeform 152"/>
            <p:cNvSpPr>
              <a:spLocks noEditPoints="1"/>
            </p:cNvSpPr>
            <p:nvPr userDrawn="1"/>
          </p:nvSpPr>
          <p:spPr bwMode="gray">
            <a:xfrm>
              <a:off x="8702676" y="5491163"/>
              <a:ext cx="322263" cy="528638"/>
            </a:xfrm>
            <a:custGeom>
              <a:avLst/>
              <a:gdLst>
                <a:gd name="T0" fmla="*/ 133 w 178"/>
                <a:gd name="T1" fmla="*/ 5 h 294"/>
                <a:gd name="T2" fmla="*/ 138 w 178"/>
                <a:gd name="T3" fmla="*/ 9 h 294"/>
                <a:gd name="T4" fmla="*/ 137 w 178"/>
                <a:gd name="T5" fmla="*/ 0 h 294"/>
                <a:gd name="T6" fmla="*/ 36 w 178"/>
                <a:gd name="T7" fmla="*/ 44 h 294"/>
                <a:gd name="T8" fmla="*/ 27 w 178"/>
                <a:gd name="T9" fmla="*/ 63 h 294"/>
                <a:gd name="T10" fmla="*/ 22 w 178"/>
                <a:gd name="T11" fmla="*/ 43 h 294"/>
                <a:gd name="T12" fmla="*/ 18 w 178"/>
                <a:gd name="T13" fmla="*/ 48 h 294"/>
                <a:gd name="T14" fmla="*/ 9 w 178"/>
                <a:gd name="T15" fmla="*/ 63 h 294"/>
                <a:gd name="T16" fmla="*/ 4 w 178"/>
                <a:gd name="T17" fmla="*/ 72 h 294"/>
                <a:gd name="T18" fmla="*/ 4 w 178"/>
                <a:gd name="T19" fmla="*/ 72 h 294"/>
                <a:gd name="T20" fmla="*/ 45 w 178"/>
                <a:gd name="T21" fmla="*/ 67 h 294"/>
                <a:gd name="T22" fmla="*/ 41 w 178"/>
                <a:gd name="T23" fmla="*/ 39 h 294"/>
                <a:gd name="T24" fmla="*/ 9 w 178"/>
                <a:gd name="T25" fmla="*/ 111 h 294"/>
                <a:gd name="T26" fmla="*/ 0 w 178"/>
                <a:gd name="T27" fmla="*/ 174 h 294"/>
                <a:gd name="T28" fmla="*/ 36 w 178"/>
                <a:gd name="T29" fmla="*/ 183 h 294"/>
                <a:gd name="T30" fmla="*/ 45 w 178"/>
                <a:gd name="T31" fmla="*/ 120 h 294"/>
                <a:gd name="T32" fmla="*/ 36 w 178"/>
                <a:gd name="T33" fmla="*/ 174 h 294"/>
                <a:gd name="T34" fmla="*/ 9 w 178"/>
                <a:gd name="T35" fmla="*/ 120 h 294"/>
                <a:gd name="T36" fmla="*/ 36 w 178"/>
                <a:gd name="T37" fmla="*/ 174 h 294"/>
                <a:gd name="T38" fmla="*/ 9 w 178"/>
                <a:gd name="T39" fmla="*/ 222 h 294"/>
                <a:gd name="T40" fmla="*/ 4 w 178"/>
                <a:gd name="T41" fmla="*/ 223 h 294"/>
                <a:gd name="T42" fmla="*/ 9 w 178"/>
                <a:gd name="T43" fmla="*/ 231 h 294"/>
                <a:gd name="T44" fmla="*/ 36 w 178"/>
                <a:gd name="T45" fmla="*/ 267 h 294"/>
                <a:gd name="T46" fmla="*/ 45 w 178"/>
                <a:gd name="T47" fmla="*/ 275 h 294"/>
                <a:gd name="T48" fmla="*/ 36 w 178"/>
                <a:gd name="T49" fmla="*/ 222 h 294"/>
                <a:gd name="T50" fmla="*/ 75 w 178"/>
                <a:gd name="T51" fmla="*/ 0 h 294"/>
                <a:gd name="T52" fmla="*/ 66 w 178"/>
                <a:gd name="T53" fmla="*/ 63 h 294"/>
                <a:gd name="T54" fmla="*/ 103 w 178"/>
                <a:gd name="T55" fmla="*/ 72 h 294"/>
                <a:gd name="T56" fmla="*/ 112 w 178"/>
                <a:gd name="T57" fmla="*/ 9 h 294"/>
                <a:gd name="T58" fmla="*/ 103 w 178"/>
                <a:gd name="T59" fmla="*/ 63 h 294"/>
                <a:gd name="T60" fmla="*/ 75 w 178"/>
                <a:gd name="T61" fmla="*/ 9 h 294"/>
                <a:gd name="T62" fmla="*/ 103 w 178"/>
                <a:gd name="T63" fmla="*/ 63 h 294"/>
                <a:gd name="T64" fmla="*/ 107 w 178"/>
                <a:gd name="T65" fmla="*/ 150 h 294"/>
                <a:gd name="T66" fmla="*/ 103 w 178"/>
                <a:gd name="T67" fmla="*/ 174 h 294"/>
                <a:gd name="T68" fmla="*/ 94 w 178"/>
                <a:gd name="T69" fmla="*/ 111 h 294"/>
                <a:gd name="T70" fmla="*/ 66 w 178"/>
                <a:gd name="T71" fmla="*/ 115 h 294"/>
                <a:gd name="T72" fmla="*/ 84 w 178"/>
                <a:gd name="T73" fmla="*/ 120 h 294"/>
                <a:gd name="T74" fmla="*/ 71 w 178"/>
                <a:gd name="T75" fmla="*/ 174 h 294"/>
                <a:gd name="T76" fmla="*/ 71 w 178"/>
                <a:gd name="T77" fmla="*/ 183 h 294"/>
                <a:gd name="T78" fmla="*/ 112 w 178"/>
                <a:gd name="T79" fmla="*/ 178 h 294"/>
                <a:gd name="T80" fmla="*/ 107 w 178"/>
                <a:gd name="T81" fmla="*/ 150 h 294"/>
                <a:gd name="T82" fmla="*/ 75 w 178"/>
                <a:gd name="T83" fmla="*/ 222 h 294"/>
                <a:gd name="T84" fmla="*/ 66 w 178"/>
                <a:gd name="T85" fmla="*/ 284 h 294"/>
                <a:gd name="T86" fmla="*/ 103 w 178"/>
                <a:gd name="T87" fmla="*/ 294 h 294"/>
                <a:gd name="T88" fmla="*/ 112 w 178"/>
                <a:gd name="T89" fmla="*/ 231 h 294"/>
                <a:gd name="T90" fmla="*/ 103 w 178"/>
                <a:gd name="T91" fmla="*/ 284 h 294"/>
                <a:gd name="T92" fmla="*/ 75 w 178"/>
                <a:gd name="T93" fmla="*/ 231 h 294"/>
                <a:gd name="T94" fmla="*/ 103 w 178"/>
                <a:gd name="T95" fmla="*/ 284 h 294"/>
                <a:gd name="T96" fmla="*/ 133 w 178"/>
                <a:gd name="T97" fmla="*/ 226 h 294"/>
                <a:gd name="T98" fmla="*/ 138 w 178"/>
                <a:gd name="T99" fmla="*/ 231 h 294"/>
                <a:gd name="T100" fmla="*/ 169 w 178"/>
                <a:gd name="T101" fmla="*/ 269 h 294"/>
                <a:gd name="T102" fmla="*/ 160 w 178"/>
                <a:gd name="T103" fmla="*/ 284 h 294"/>
                <a:gd name="T104" fmla="*/ 151 w 178"/>
                <a:gd name="T105" fmla="*/ 249 h 294"/>
                <a:gd name="T106" fmla="*/ 137 w 178"/>
                <a:gd name="T107" fmla="*/ 284 h 294"/>
                <a:gd name="T108" fmla="*/ 137 w 178"/>
                <a:gd name="T109" fmla="*/ 294 h 294"/>
                <a:gd name="T110" fmla="*/ 178 w 178"/>
                <a:gd name="T111" fmla="*/ 289 h 294"/>
                <a:gd name="T112" fmla="*/ 169 w 178"/>
                <a:gd name="T113" fmla="*/ 26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8" h="294">
                  <a:moveTo>
                    <a:pt x="137" y="0"/>
                  </a:moveTo>
                  <a:cubicBezTo>
                    <a:pt x="135" y="0"/>
                    <a:pt x="133" y="1"/>
                    <a:pt x="133" y="5"/>
                  </a:cubicBezTo>
                  <a:cubicBezTo>
                    <a:pt x="133" y="8"/>
                    <a:pt x="135" y="9"/>
                    <a:pt x="137" y="9"/>
                  </a:cubicBezTo>
                  <a:cubicBezTo>
                    <a:pt x="138" y="9"/>
                    <a:pt x="138" y="9"/>
                    <a:pt x="138" y="9"/>
                  </a:cubicBezTo>
                  <a:cubicBezTo>
                    <a:pt x="140" y="6"/>
                    <a:pt x="142" y="3"/>
                    <a:pt x="144" y="0"/>
                  </a:cubicBezTo>
                  <a:lnTo>
                    <a:pt x="137" y="0"/>
                  </a:lnTo>
                  <a:close/>
                  <a:moveTo>
                    <a:pt x="41" y="39"/>
                  </a:moveTo>
                  <a:cubicBezTo>
                    <a:pt x="37" y="39"/>
                    <a:pt x="36" y="41"/>
                    <a:pt x="36" y="44"/>
                  </a:cubicBezTo>
                  <a:cubicBezTo>
                    <a:pt x="36" y="63"/>
                    <a:pt x="36" y="63"/>
                    <a:pt x="36" y="63"/>
                  </a:cubicBezTo>
                  <a:cubicBezTo>
                    <a:pt x="27" y="63"/>
                    <a:pt x="27" y="63"/>
                    <a:pt x="27" y="63"/>
                  </a:cubicBezTo>
                  <a:cubicBezTo>
                    <a:pt x="27" y="36"/>
                    <a:pt x="27" y="36"/>
                    <a:pt x="27" y="36"/>
                  </a:cubicBezTo>
                  <a:cubicBezTo>
                    <a:pt x="25" y="38"/>
                    <a:pt x="24" y="40"/>
                    <a:pt x="22" y="43"/>
                  </a:cubicBezTo>
                  <a:cubicBezTo>
                    <a:pt x="22" y="43"/>
                    <a:pt x="21" y="43"/>
                    <a:pt x="21" y="44"/>
                  </a:cubicBezTo>
                  <a:cubicBezTo>
                    <a:pt x="20" y="45"/>
                    <a:pt x="19" y="47"/>
                    <a:pt x="18" y="48"/>
                  </a:cubicBezTo>
                  <a:cubicBezTo>
                    <a:pt x="18" y="63"/>
                    <a:pt x="18" y="63"/>
                    <a:pt x="18" y="63"/>
                  </a:cubicBezTo>
                  <a:cubicBezTo>
                    <a:pt x="9" y="63"/>
                    <a:pt x="9" y="63"/>
                    <a:pt x="9" y="63"/>
                  </a:cubicBezTo>
                  <a:cubicBezTo>
                    <a:pt x="8" y="63"/>
                    <a:pt x="8" y="63"/>
                    <a:pt x="8" y="63"/>
                  </a:cubicBezTo>
                  <a:cubicBezTo>
                    <a:pt x="7" y="66"/>
                    <a:pt x="5" y="69"/>
                    <a:pt x="4" y="72"/>
                  </a:cubicBezTo>
                  <a:cubicBezTo>
                    <a:pt x="4" y="72"/>
                    <a:pt x="4" y="72"/>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4" y="223"/>
                    <a:pt x="4" y="223"/>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8" y="269"/>
                    <a:pt x="40" y="271"/>
                    <a:pt x="42" y="273"/>
                  </a:cubicBezTo>
                  <a:cubicBezTo>
                    <a:pt x="43" y="274"/>
                    <a:pt x="44" y="274"/>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7" y="150"/>
                    <a:pt x="107" y="150"/>
                    <a:pt x="107" y="150"/>
                  </a:cubicBez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5"/>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72"/>
                    <a:pt x="112" y="172"/>
                    <a:pt x="112" y="172"/>
                  </a:cubicBezTo>
                  <a:cubicBezTo>
                    <a:pt x="110" y="165"/>
                    <a:pt x="108" y="158"/>
                    <a:pt x="107" y="150"/>
                  </a:cubicBezTo>
                  <a:close/>
                  <a:moveTo>
                    <a:pt x="103" y="222"/>
                  </a:moveTo>
                  <a:cubicBezTo>
                    <a:pt x="75" y="222"/>
                    <a:pt x="75" y="222"/>
                    <a:pt x="75" y="222"/>
                  </a:cubicBezTo>
                  <a:cubicBezTo>
                    <a:pt x="70" y="222"/>
                    <a:pt x="66" y="226"/>
                    <a:pt x="66" y="231"/>
                  </a:cubicBezTo>
                  <a:cubicBezTo>
                    <a:pt x="66" y="284"/>
                    <a:pt x="66" y="284"/>
                    <a:pt x="66" y="284"/>
                  </a:cubicBezTo>
                  <a:cubicBezTo>
                    <a:pt x="66" y="289"/>
                    <a:pt x="70" y="294"/>
                    <a:pt x="75" y="294"/>
                  </a:cubicBezTo>
                  <a:cubicBezTo>
                    <a:pt x="103" y="294"/>
                    <a:pt x="103" y="294"/>
                    <a:pt x="103" y="294"/>
                  </a:cubicBezTo>
                  <a:cubicBezTo>
                    <a:pt x="108" y="294"/>
                    <a:pt x="112" y="289"/>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33" y="224"/>
                  </a:moveTo>
                  <a:cubicBezTo>
                    <a:pt x="133" y="224"/>
                    <a:pt x="133" y="225"/>
                    <a:pt x="133" y="226"/>
                  </a:cubicBezTo>
                  <a:cubicBezTo>
                    <a:pt x="133" y="230"/>
                    <a:pt x="135" y="231"/>
                    <a:pt x="137" y="231"/>
                  </a:cubicBezTo>
                  <a:cubicBezTo>
                    <a:pt x="138" y="231"/>
                    <a:pt x="138" y="231"/>
                    <a:pt x="138" y="231"/>
                  </a:cubicBezTo>
                  <a:cubicBezTo>
                    <a:pt x="136" y="229"/>
                    <a:pt x="135" y="226"/>
                    <a:pt x="133" y="224"/>
                  </a:cubicBezTo>
                  <a:close/>
                  <a:moveTo>
                    <a:pt x="169" y="269"/>
                  </a:moveTo>
                  <a:cubicBezTo>
                    <a:pt x="169" y="284"/>
                    <a:pt x="169" y="284"/>
                    <a:pt x="169" y="284"/>
                  </a:cubicBezTo>
                  <a:cubicBezTo>
                    <a:pt x="160" y="284"/>
                    <a:pt x="160" y="284"/>
                    <a:pt x="160" y="284"/>
                  </a:cubicBezTo>
                  <a:cubicBezTo>
                    <a:pt x="160" y="260"/>
                    <a:pt x="160" y="260"/>
                    <a:pt x="160" y="260"/>
                  </a:cubicBezTo>
                  <a:cubicBezTo>
                    <a:pt x="157" y="256"/>
                    <a:pt x="154" y="253"/>
                    <a:pt x="151" y="249"/>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77"/>
                    <a:pt x="178" y="277"/>
                    <a:pt x="178" y="277"/>
                  </a:cubicBezTo>
                  <a:cubicBezTo>
                    <a:pt x="175" y="274"/>
                    <a:pt x="172" y="272"/>
                    <a:pt x="169" y="269"/>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64" name="Freeform 153"/>
            <p:cNvSpPr>
              <a:spLocks/>
            </p:cNvSpPr>
            <p:nvPr userDrawn="1"/>
          </p:nvSpPr>
          <p:spPr bwMode="gray">
            <a:xfrm>
              <a:off x="11164888" y="5548313"/>
              <a:ext cx="73025" cy="74613"/>
            </a:xfrm>
            <a:custGeom>
              <a:avLst/>
              <a:gdLst>
                <a:gd name="T0" fmla="*/ 40 w 41"/>
                <a:gd name="T1" fmla="*/ 23 h 41"/>
                <a:gd name="T2" fmla="*/ 19 w 41"/>
                <a:gd name="T3" fmla="*/ 40 h 41"/>
                <a:gd name="T4" fmla="*/ 2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9" y="40"/>
                  </a:cubicBezTo>
                  <a:cubicBezTo>
                    <a:pt x="8" y="39"/>
                    <a:pt x="0" y="29"/>
                    <a:pt x="2" y="18"/>
                  </a:cubicBezTo>
                  <a:cubicBezTo>
                    <a:pt x="3" y="8"/>
                    <a:pt x="12" y="0"/>
                    <a:pt x="23" y="1"/>
                  </a:cubicBezTo>
                  <a:cubicBezTo>
                    <a:pt x="34"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65" name="Freeform 154"/>
            <p:cNvSpPr>
              <a:spLocks/>
            </p:cNvSpPr>
            <p:nvPr userDrawn="1"/>
          </p:nvSpPr>
          <p:spPr bwMode="gray">
            <a:xfrm>
              <a:off x="11156951" y="5618163"/>
              <a:ext cx="74613" cy="73025"/>
            </a:xfrm>
            <a:custGeom>
              <a:avLst/>
              <a:gdLst>
                <a:gd name="T0" fmla="*/ 40 w 41"/>
                <a:gd name="T1" fmla="*/ 22 h 40"/>
                <a:gd name="T2" fmla="*/ 19 w 41"/>
                <a:gd name="T3" fmla="*/ 39 h 40"/>
                <a:gd name="T4" fmla="*/ 1 w 41"/>
                <a:gd name="T5" fmla="*/ 18 h 40"/>
                <a:gd name="T6" fmla="*/ 23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9" y="33"/>
                    <a:pt x="29" y="40"/>
                    <a:pt x="19" y="39"/>
                  </a:cubicBezTo>
                  <a:cubicBezTo>
                    <a:pt x="8" y="38"/>
                    <a:pt x="0" y="29"/>
                    <a:pt x="1" y="18"/>
                  </a:cubicBezTo>
                  <a:cubicBezTo>
                    <a:pt x="3" y="7"/>
                    <a:pt x="12" y="0"/>
                    <a:pt x="23"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66" name="Freeform 155"/>
            <p:cNvSpPr>
              <a:spLocks/>
            </p:cNvSpPr>
            <p:nvPr userDrawn="1"/>
          </p:nvSpPr>
          <p:spPr bwMode="gray">
            <a:xfrm>
              <a:off x="11150601" y="5686425"/>
              <a:ext cx="73025" cy="74613"/>
            </a:xfrm>
            <a:custGeom>
              <a:avLst/>
              <a:gdLst>
                <a:gd name="T0" fmla="*/ 40 w 41"/>
                <a:gd name="T1" fmla="*/ 23 h 41"/>
                <a:gd name="T2" fmla="*/ 18 w 41"/>
                <a:gd name="T3" fmla="*/ 40 h 41"/>
                <a:gd name="T4" fmla="*/ 1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8" y="40"/>
                  </a:cubicBezTo>
                  <a:cubicBezTo>
                    <a:pt x="8" y="39"/>
                    <a:pt x="0" y="29"/>
                    <a:pt x="1" y="18"/>
                  </a:cubicBezTo>
                  <a:cubicBezTo>
                    <a:pt x="2" y="8"/>
                    <a:pt x="12" y="0"/>
                    <a:pt x="23" y="1"/>
                  </a:cubicBezTo>
                  <a:cubicBezTo>
                    <a:pt x="33"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67" name="Freeform 156"/>
            <p:cNvSpPr>
              <a:spLocks/>
            </p:cNvSpPr>
            <p:nvPr userDrawn="1"/>
          </p:nvSpPr>
          <p:spPr bwMode="gray">
            <a:xfrm>
              <a:off x="11142663" y="5757863"/>
              <a:ext cx="74613" cy="71438"/>
            </a:xfrm>
            <a:custGeom>
              <a:avLst/>
              <a:gdLst>
                <a:gd name="T0" fmla="*/ 40 w 41"/>
                <a:gd name="T1" fmla="*/ 22 h 40"/>
                <a:gd name="T2" fmla="*/ 18 w 41"/>
                <a:gd name="T3" fmla="*/ 39 h 40"/>
                <a:gd name="T4" fmla="*/ 1 w 41"/>
                <a:gd name="T5" fmla="*/ 18 h 40"/>
                <a:gd name="T6" fmla="*/ 22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8" y="33"/>
                    <a:pt x="29" y="40"/>
                    <a:pt x="18" y="39"/>
                  </a:cubicBezTo>
                  <a:cubicBezTo>
                    <a:pt x="8" y="38"/>
                    <a:pt x="0" y="29"/>
                    <a:pt x="1" y="18"/>
                  </a:cubicBezTo>
                  <a:cubicBezTo>
                    <a:pt x="2" y="7"/>
                    <a:pt x="12" y="0"/>
                    <a:pt x="22"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68" name="Freeform 157"/>
            <p:cNvSpPr>
              <a:spLocks/>
            </p:cNvSpPr>
            <p:nvPr userDrawn="1"/>
          </p:nvSpPr>
          <p:spPr bwMode="gray">
            <a:xfrm>
              <a:off x="11136313" y="5826125"/>
              <a:ext cx="73025" cy="73025"/>
            </a:xfrm>
            <a:custGeom>
              <a:avLst/>
              <a:gdLst>
                <a:gd name="T0" fmla="*/ 39 w 41"/>
                <a:gd name="T1" fmla="*/ 23 h 41"/>
                <a:gd name="T2" fmla="*/ 18 w 41"/>
                <a:gd name="T3" fmla="*/ 40 h 41"/>
                <a:gd name="T4" fmla="*/ 1 w 41"/>
                <a:gd name="T5" fmla="*/ 18 h 41"/>
                <a:gd name="T6" fmla="*/ 22 w 41"/>
                <a:gd name="T7" fmla="*/ 1 h 41"/>
                <a:gd name="T8" fmla="*/ 39 w 41"/>
                <a:gd name="T9" fmla="*/ 23 h 41"/>
              </a:gdLst>
              <a:ahLst/>
              <a:cxnLst>
                <a:cxn ang="0">
                  <a:pos x="T0" y="T1"/>
                </a:cxn>
                <a:cxn ang="0">
                  <a:pos x="T2" y="T3"/>
                </a:cxn>
                <a:cxn ang="0">
                  <a:pos x="T4" y="T5"/>
                </a:cxn>
                <a:cxn ang="0">
                  <a:pos x="T6" y="T7"/>
                </a:cxn>
                <a:cxn ang="0">
                  <a:pos x="T8" y="T9"/>
                </a:cxn>
              </a:cxnLst>
              <a:rect l="0" t="0" r="r" b="b"/>
              <a:pathLst>
                <a:path w="41" h="41">
                  <a:moveTo>
                    <a:pt x="39" y="23"/>
                  </a:moveTo>
                  <a:cubicBezTo>
                    <a:pt x="38" y="33"/>
                    <a:pt x="29" y="41"/>
                    <a:pt x="18" y="40"/>
                  </a:cubicBezTo>
                  <a:cubicBezTo>
                    <a:pt x="7" y="39"/>
                    <a:pt x="0" y="29"/>
                    <a:pt x="1" y="18"/>
                  </a:cubicBezTo>
                  <a:cubicBezTo>
                    <a:pt x="2" y="8"/>
                    <a:pt x="12" y="0"/>
                    <a:pt x="22" y="1"/>
                  </a:cubicBezTo>
                  <a:cubicBezTo>
                    <a:pt x="33" y="2"/>
                    <a:pt x="41" y="12"/>
                    <a:pt x="39"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69" name="Freeform 158"/>
            <p:cNvSpPr>
              <a:spLocks/>
            </p:cNvSpPr>
            <p:nvPr userDrawn="1"/>
          </p:nvSpPr>
          <p:spPr bwMode="gray">
            <a:xfrm>
              <a:off x="11128376" y="5895975"/>
              <a:ext cx="71438" cy="71438"/>
            </a:xfrm>
            <a:custGeom>
              <a:avLst/>
              <a:gdLst>
                <a:gd name="T0" fmla="*/ 39 w 40"/>
                <a:gd name="T1" fmla="*/ 22 h 40"/>
                <a:gd name="T2" fmla="*/ 18 w 40"/>
                <a:gd name="T3" fmla="*/ 39 h 40"/>
                <a:gd name="T4" fmla="*/ 1 w 40"/>
                <a:gd name="T5" fmla="*/ 18 h 40"/>
                <a:gd name="T6" fmla="*/ 22 w 40"/>
                <a:gd name="T7" fmla="*/ 1 h 40"/>
                <a:gd name="T8" fmla="*/ 39 w 40"/>
                <a:gd name="T9" fmla="*/ 22 h 40"/>
              </a:gdLst>
              <a:ahLst/>
              <a:cxnLst>
                <a:cxn ang="0">
                  <a:pos x="T0" y="T1"/>
                </a:cxn>
                <a:cxn ang="0">
                  <a:pos x="T2" y="T3"/>
                </a:cxn>
                <a:cxn ang="0">
                  <a:pos x="T4" y="T5"/>
                </a:cxn>
                <a:cxn ang="0">
                  <a:pos x="T6" y="T7"/>
                </a:cxn>
                <a:cxn ang="0">
                  <a:pos x="T8" y="T9"/>
                </a:cxn>
              </a:cxnLst>
              <a:rect l="0" t="0" r="r" b="b"/>
              <a:pathLst>
                <a:path w="40" h="40">
                  <a:moveTo>
                    <a:pt x="39" y="22"/>
                  </a:moveTo>
                  <a:cubicBezTo>
                    <a:pt x="38" y="33"/>
                    <a:pt x="29" y="40"/>
                    <a:pt x="18" y="39"/>
                  </a:cubicBezTo>
                  <a:cubicBezTo>
                    <a:pt x="7" y="38"/>
                    <a:pt x="0" y="29"/>
                    <a:pt x="1" y="18"/>
                  </a:cubicBezTo>
                  <a:cubicBezTo>
                    <a:pt x="2" y="7"/>
                    <a:pt x="11" y="0"/>
                    <a:pt x="22" y="1"/>
                  </a:cubicBezTo>
                  <a:cubicBezTo>
                    <a:pt x="33" y="2"/>
                    <a:pt x="40" y="11"/>
                    <a:pt x="39"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70" name="Freeform 159"/>
            <p:cNvSpPr>
              <a:spLocks/>
            </p:cNvSpPr>
            <p:nvPr userDrawn="1"/>
          </p:nvSpPr>
          <p:spPr bwMode="gray">
            <a:xfrm>
              <a:off x="8037513" y="5781675"/>
              <a:ext cx="649288" cy="263525"/>
            </a:xfrm>
            <a:custGeom>
              <a:avLst/>
              <a:gdLst>
                <a:gd name="T0" fmla="*/ 39 w 360"/>
                <a:gd name="T1" fmla="*/ 142 h 146"/>
                <a:gd name="T2" fmla="*/ 360 w 360"/>
                <a:gd name="T3" fmla="*/ 55 h 146"/>
                <a:gd name="T4" fmla="*/ 345 w 360"/>
                <a:gd name="T5" fmla="*/ 0 h 146"/>
                <a:gd name="T6" fmla="*/ 25 w 360"/>
                <a:gd name="T7" fmla="*/ 87 h 146"/>
                <a:gd name="T8" fmla="*/ 4 w 360"/>
                <a:gd name="T9" fmla="*/ 121 h 146"/>
                <a:gd name="T10" fmla="*/ 39 w 360"/>
                <a:gd name="T11" fmla="*/ 142 h 146"/>
              </a:gdLst>
              <a:ahLst/>
              <a:cxnLst>
                <a:cxn ang="0">
                  <a:pos x="T0" y="T1"/>
                </a:cxn>
                <a:cxn ang="0">
                  <a:pos x="T2" y="T3"/>
                </a:cxn>
                <a:cxn ang="0">
                  <a:pos x="T4" y="T5"/>
                </a:cxn>
                <a:cxn ang="0">
                  <a:pos x="T6" y="T7"/>
                </a:cxn>
                <a:cxn ang="0">
                  <a:pos x="T8" y="T9"/>
                </a:cxn>
                <a:cxn ang="0">
                  <a:pos x="T10" y="T11"/>
                </a:cxn>
              </a:cxnLst>
              <a:rect l="0" t="0" r="r" b="b"/>
              <a:pathLst>
                <a:path w="360" h="146">
                  <a:moveTo>
                    <a:pt x="39" y="142"/>
                  </a:moveTo>
                  <a:cubicBezTo>
                    <a:pt x="360" y="55"/>
                    <a:pt x="360" y="55"/>
                    <a:pt x="360" y="55"/>
                  </a:cubicBezTo>
                  <a:cubicBezTo>
                    <a:pt x="345" y="0"/>
                    <a:pt x="345" y="0"/>
                    <a:pt x="345" y="0"/>
                  </a:cubicBezTo>
                  <a:cubicBezTo>
                    <a:pt x="25" y="87"/>
                    <a:pt x="25" y="87"/>
                    <a:pt x="25" y="87"/>
                  </a:cubicBezTo>
                  <a:cubicBezTo>
                    <a:pt x="9" y="91"/>
                    <a:pt x="0" y="106"/>
                    <a:pt x="4" y="121"/>
                  </a:cubicBezTo>
                  <a:cubicBezTo>
                    <a:pt x="9" y="137"/>
                    <a:pt x="24" y="146"/>
                    <a:pt x="39" y="142"/>
                  </a:cubicBezTo>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71" name="Freeform 160"/>
            <p:cNvSpPr>
              <a:spLocks/>
            </p:cNvSpPr>
            <p:nvPr userDrawn="1"/>
          </p:nvSpPr>
          <p:spPr bwMode="gray">
            <a:xfrm>
              <a:off x="8070851" y="5924550"/>
              <a:ext cx="90488" cy="114300"/>
            </a:xfrm>
            <a:custGeom>
              <a:avLst/>
              <a:gdLst>
                <a:gd name="T0" fmla="*/ 33 w 50"/>
                <a:gd name="T1" fmla="*/ 0 h 64"/>
                <a:gd name="T2" fmla="*/ 6 w 50"/>
                <a:gd name="T3" fmla="*/ 8 h 64"/>
                <a:gd name="T4" fmla="*/ 3 w 50"/>
                <a:gd name="T5" fmla="*/ 8 h 64"/>
                <a:gd name="T6" fmla="*/ 3 w 50"/>
                <a:gd name="T7" fmla="*/ 8 h 64"/>
                <a:gd name="T8" fmla="*/ 0 w 50"/>
                <a:gd name="T9" fmla="*/ 10 h 64"/>
                <a:gd name="T10" fmla="*/ 10 w 50"/>
                <a:gd name="T11" fmla="*/ 63 h 64"/>
                <a:gd name="T12" fmla="*/ 15 w 50"/>
                <a:gd name="T13" fmla="*/ 64 h 64"/>
                <a:gd name="T14" fmla="*/ 16 w 50"/>
                <a:gd name="T15" fmla="*/ 63 h 64"/>
                <a:gd name="T16" fmla="*/ 18 w 50"/>
                <a:gd name="T17" fmla="*/ 63 h 64"/>
                <a:gd name="T18" fmla="*/ 20 w 50"/>
                <a:gd name="T19" fmla="*/ 63 h 64"/>
                <a:gd name="T20" fmla="*/ 50 w 50"/>
                <a:gd name="T21" fmla="*/ 55 h 64"/>
                <a:gd name="T22" fmla="*/ 33 w 50"/>
                <a:gd name="T23"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64">
                  <a:moveTo>
                    <a:pt x="33" y="0"/>
                  </a:moveTo>
                  <a:cubicBezTo>
                    <a:pt x="6" y="8"/>
                    <a:pt x="6" y="8"/>
                    <a:pt x="6" y="8"/>
                  </a:cubicBezTo>
                  <a:cubicBezTo>
                    <a:pt x="5" y="8"/>
                    <a:pt x="4" y="8"/>
                    <a:pt x="3" y="8"/>
                  </a:cubicBezTo>
                  <a:cubicBezTo>
                    <a:pt x="3" y="8"/>
                    <a:pt x="3" y="8"/>
                    <a:pt x="3" y="8"/>
                  </a:cubicBezTo>
                  <a:cubicBezTo>
                    <a:pt x="2" y="9"/>
                    <a:pt x="1" y="9"/>
                    <a:pt x="0" y="10"/>
                  </a:cubicBezTo>
                  <a:cubicBezTo>
                    <a:pt x="10" y="63"/>
                    <a:pt x="10" y="63"/>
                    <a:pt x="10" y="63"/>
                  </a:cubicBezTo>
                  <a:cubicBezTo>
                    <a:pt x="12" y="64"/>
                    <a:pt x="13" y="64"/>
                    <a:pt x="15" y="64"/>
                  </a:cubicBezTo>
                  <a:cubicBezTo>
                    <a:pt x="16" y="63"/>
                    <a:pt x="16" y="63"/>
                    <a:pt x="16" y="63"/>
                  </a:cubicBezTo>
                  <a:cubicBezTo>
                    <a:pt x="16" y="63"/>
                    <a:pt x="17" y="63"/>
                    <a:pt x="18" y="63"/>
                  </a:cubicBezTo>
                  <a:cubicBezTo>
                    <a:pt x="19" y="63"/>
                    <a:pt x="19" y="63"/>
                    <a:pt x="20" y="63"/>
                  </a:cubicBezTo>
                  <a:cubicBezTo>
                    <a:pt x="50" y="55"/>
                    <a:pt x="50" y="55"/>
                    <a:pt x="50" y="55"/>
                  </a:cubicBezTo>
                  <a:lnTo>
                    <a:pt x="33" y="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72" name="Freeform 161"/>
            <p:cNvSpPr>
              <a:spLocks/>
            </p:cNvSpPr>
            <p:nvPr userDrawn="1"/>
          </p:nvSpPr>
          <p:spPr bwMode="gray">
            <a:xfrm>
              <a:off x="8091488" y="5668963"/>
              <a:ext cx="554038" cy="960438"/>
            </a:xfrm>
            <a:custGeom>
              <a:avLst/>
              <a:gdLst>
                <a:gd name="T0" fmla="*/ 238 w 307"/>
                <a:gd name="T1" fmla="*/ 303 h 535"/>
                <a:gd name="T2" fmla="*/ 278 w 307"/>
                <a:gd name="T3" fmla="*/ 206 h 535"/>
                <a:gd name="T4" fmla="*/ 281 w 307"/>
                <a:gd name="T5" fmla="*/ 159 h 535"/>
                <a:gd name="T6" fmla="*/ 244 w 307"/>
                <a:gd name="T7" fmla="*/ 27 h 535"/>
                <a:gd name="T8" fmla="*/ 243 w 307"/>
                <a:gd name="T9" fmla="*/ 27 h 535"/>
                <a:gd name="T10" fmla="*/ 206 w 307"/>
                <a:gd name="T11" fmla="*/ 3 h 535"/>
                <a:gd name="T12" fmla="*/ 177 w 307"/>
                <a:gd name="T13" fmla="*/ 41 h 535"/>
                <a:gd name="T14" fmla="*/ 178 w 307"/>
                <a:gd name="T15" fmla="*/ 43 h 535"/>
                <a:gd name="T16" fmla="*/ 178 w 307"/>
                <a:gd name="T17" fmla="*/ 43 h 535"/>
                <a:gd name="T18" fmla="*/ 142 w 307"/>
                <a:gd name="T19" fmla="*/ 23 h 535"/>
                <a:gd name="T20" fmla="*/ 113 w 307"/>
                <a:gd name="T21" fmla="*/ 59 h 535"/>
                <a:gd name="T22" fmla="*/ 78 w 307"/>
                <a:gd name="T23" fmla="*/ 41 h 535"/>
                <a:gd name="T24" fmla="*/ 49 w 307"/>
                <a:gd name="T25" fmla="*/ 80 h 535"/>
                <a:gd name="T26" fmla="*/ 55 w 307"/>
                <a:gd name="T27" fmla="*/ 95 h 535"/>
                <a:gd name="T28" fmla="*/ 32 w 307"/>
                <a:gd name="T29" fmla="*/ 90 h 535"/>
                <a:gd name="T30" fmla="*/ 3 w 307"/>
                <a:gd name="T31" fmla="*/ 128 h 535"/>
                <a:gd name="T32" fmla="*/ 3 w 307"/>
                <a:gd name="T33" fmla="*/ 129 h 535"/>
                <a:gd name="T34" fmla="*/ 3 w 307"/>
                <a:gd name="T35" fmla="*/ 129 h 535"/>
                <a:gd name="T36" fmla="*/ 46 w 307"/>
                <a:gd name="T37" fmla="*/ 364 h 535"/>
                <a:gd name="T38" fmla="*/ 94 w 307"/>
                <a:gd name="T39" fmla="*/ 535 h 535"/>
                <a:gd name="T40" fmla="*/ 307 w 307"/>
                <a:gd name="T41" fmla="*/ 528 h 535"/>
                <a:gd name="T42" fmla="*/ 238 w 307"/>
                <a:gd name="T43" fmla="*/ 303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7" h="535">
                  <a:moveTo>
                    <a:pt x="238" y="303"/>
                  </a:moveTo>
                  <a:cubicBezTo>
                    <a:pt x="278" y="206"/>
                    <a:pt x="278" y="206"/>
                    <a:pt x="278" y="206"/>
                  </a:cubicBezTo>
                  <a:cubicBezTo>
                    <a:pt x="285" y="192"/>
                    <a:pt x="286" y="175"/>
                    <a:pt x="281" y="159"/>
                  </a:cubicBezTo>
                  <a:cubicBezTo>
                    <a:pt x="244" y="27"/>
                    <a:pt x="244" y="27"/>
                    <a:pt x="244" y="27"/>
                  </a:cubicBezTo>
                  <a:cubicBezTo>
                    <a:pt x="243" y="27"/>
                    <a:pt x="243" y="27"/>
                    <a:pt x="243" y="27"/>
                  </a:cubicBezTo>
                  <a:cubicBezTo>
                    <a:pt x="239" y="11"/>
                    <a:pt x="223" y="0"/>
                    <a:pt x="206" y="3"/>
                  </a:cubicBezTo>
                  <a:cubicBezTo>
                    <a:pt x="188" y="5"/>
                    <a:pt x="175" y="22"/>
                    <a:pt x="177" y="41"/>
                  </a:cubicBezTo>
                  <a:cubicBezTo>
                    <a:pt x="177" y="42"/>
                    <a:pt x="178" y="42"/>
                    <a:pt x="178" y="43"/>
                  </a:cubicBezTo>
                  <a:cubicBezTo>
                    <a:pt x="178" y="43"/>
                    <a:pt x="178" y="43"/>
                    <a:pt x="178" y="43"/>
                  </a:cubicBezTo>
                  <a:cubicBezTo>
                    <a:pt x="172" y="29"/>
                    <a:pt x="157" y="20"/>
                    <a:pt x="142" y="23"/>
                  </a:cubicBezTo>
                  <a:cubicBezTo>
                    <a:pt x="124" y="25"/>
                    <a:pt x="111" y="41"/>
                    <a:pt x="113" y="59"/>
                  </a:cubicBezTo>
                  <a:cubicBezTo>
                    <a:pt x="106" y="47"/>
                    <a:pt x="93" y="39"/>
                    <a:pt x="78" y="41"/>
                  </a:cubicBezTo>
                  <a:cubicBezTo>
                    <a:pt x="59" y="44"/>
                    <a:pt x="47" y="61"/>
                    <a:pt x="49" y="80"/>
                  </a:cubicBezTo>
                  <a:cubicBezTo>
                    <a:pt x="50" y="86"/>
                    <a:pt x="52" y="91"/>
                    <a:pt x="55" y="95"/>
                  </a:cubicBezTo>
                  <a:cubicBezTo>
                    <a:pt x="49" y="91"/>
                    <a:pt x="40" y="88"/>
                    <a:pt x="32" y="90"/>
                  </a:cubicBezTo>
                  <a:cubicBezTo>
                    <a:pt x="13" y="92"/>
                    <a:pt x="0" y="109"/>
                    <a:pt x="3" y="128"/>
                  </a:cubicBezTo>
                  <a:cubicBezTo>
                    <a:pt x="3" y="128"/>
                    <a:pt x="3" y="129"/>
                    <a:pt x="3" y="129"/>
                  </a:cubicBezTo>
                  <a:cubicBezTo>
                    <a:pt x="3" y="129"/>
                    <a:pt x="3" y="129"/>
                    <a:pt x="3" y="129"/>
                  </a:cubicBezTo>
                  <a:cubicBezTo>
                    <a:pt x="46" y="364"/>
                    <a:pt x="46" y="364"/>
                    <a:pt x="46" y="364"/>
                  </a:cubicBezTo>
                  <a:cubicBezTo>
                    <a:pt x="49" y="368"/>
                    <a:pt x="94" y="535"/>
                    <a:pt x="94" y="535"/>
                  </a:cubicBezTo>
                  <a:cubicBezTo>
                    <a:pt x="307" y="528"/>
                    <a:pt x="307" y="528"/>
                    <a:pt x="307" y="528"/>
                  </a:cubicBezTo>
                  <a:cubicBezTo>
                    <a:pt x="238" y="303"/>
                    <a:pt x="238" y="303"/>
                    <a:pt x="238" y="303"/>
                  </a:cubicBezTo>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73" name="Freeform 162"/>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AB84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74" name="Freeform 163"/>
            <p:cNvSpPr>
              <a:spLocks/>
            </p:cNvSpPr>
            <p:nvPr userDrawn="1"/>
          </p:nvSpPr>
          <p:spPr bwMode="gray">
            <a:xfrm>
              <a:off x="8150226" y="6272213"/>
              <a:ext cx="477838" cy="203200"/>
            </a:xfrm>
            <a:custGeom>
              <a:avLst/>
              <a:gdLst>
                <a:gd name="T0" fmla="*/ 263 w 264"/>
                <a:gd name="T1" fmla="*/ 58 h 113"/>
                <a:gd name="T2" fmla="*/ 256 w 264"/>
                <a:gd name="T3" fmla="*/ 69 h 113"/>
                <a:gd name="T4" fmla="*/ 21 w 264"/>
                <a:gd name="T5" fmla="*/ 112 h 113"/>
                <a:gd name="T6" fmla="*/ 10 w 264"/>
                <a:gd name="T7" fmla="*/ 105 h 113"/>
                <a:gd name="T8" fmla="*/ 1 w 264"/>
                <a:gd name="T9" fmla="*/ 55 h 113"/>
                <a:gd name="T10" fmla="*/ 8 w 264"/>
                <a:gd name="T11" fmla="*/ 44 h 113"/>
                <a:gd name="T12" fmla="*/ 243 w 264"/>
                <a:gd name="T13" fmla="*/ 1 h 113"/>
                <a:gd name="T14" fmla="*/ 254 w 264"/>
                <a:gd name="T15" fmla="*/ 8 h 113"/>
                <a:gd name="T16" fmla="*/ 263 w 264"/>
                <a:gd name="T17" fmla="*/ 5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4" h="113">
                  <a:moveTo>
                    <a:pt x="263" y="58"/>
                  </a:moveTo>
                  <a:cubicBezTo>
                    <a:pt x="264" y="63"/>
                    <a:pt x="261" y="68"/>
                    <a:pt x="256" y="69"/>
                  </a:cubicBezTo>
                  <a:cubicBezTo>
                    <a:pt x="21" y="112"/>
                    <a:pt x="21" y="112"/>
                    <a:pt x="21" y="112"/>
                  </a:cubicBezTo>
                  <a:cubicBezTo>
                    <a:pt x="16" y="113"/>
                    <a:pt x="11" y="110"/>
                    <a:pt x="10" y="105"/>
                  </a:cubicBezTo>
                  <a:cubicBezTo>
                    <a:pt x="1" y="55"/>
                    <a:pt x="1" y="55"/>
                    <a:pt x="1" y="55"/>
                  </a:cubicBezTo>
                  <a:cubicBezTo>
                    <a:pt x="0" y="50"/>
                    <a:pt x="3" y="45"/>
                    <a:pt x="8" y="44"/>
                  </a:cubicBezTo>
                  <a:cubicBezTo>
                    <a:pt x="243" y="1"/>
                    <a:pt x="243" y="1"/>
                    <a:pt x="243" y="1"/>
                  </a:cubicBezTo>
                  <a:cubicBezTo>
                    <a:pt x="248" y="0"/>
                    <a:pt x="253" y="3"/>
                    <a:pt x="254" y="8"/>
                  </a:cubicBezTo>
                  <a:cubicBezTo>
                    <a:pt x="263" y="58"/>
                    <a:pt x="263" y="58"/>
                    <a:pt x="263" y="5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75" name="Freeform 164"/>
            <p:cNvSpPr>
              <a:spLocks/>
            </p:cNvSpPr>
            <p:nvPr userDrawn="1"/>
          </p:nvSpPr>
          <p:spPr bwMode="gray">
            <a:xfrm>
              <a:off x="8151813" y="6272213"/>
              <a:ext cx="473075" cy="203200"/>
            </a:xfrm>
            <a:custGeom>
              <a:avLst/>
              <a:gdLst>
                <a:gd name="T0" fmla="*/ 244 w 262"/>
                <a:gd name="T1" fmla="*/ 0 h 113"/>
                <a:gd name="T2" fmla="*/ 242 w 262"/>
                <a:gd name="T3" fmla="*/ 1 h 113"/>
                <a:gd name="T4" fmla="*/ 76 w 262"/>
                <a:gd name="T5" fmla="*/ 31 h 113"/>
                <a:gd name="T6" fmla="*/ 16 w 262"/>
                <a:gd name="T7" fmla="*/ 42 h 113"/>
                <a:gd name="T8" fmla="*/ 7 w 262"/>
                <a:gd name="T9" fmla="*/ 44 h 113"/>
                <a:gd name="T10" fmla="*/ 0 w 262"/>
                <a:gd name="T11" fmla="*/ 53 h 113"/>
                <a:gd name="T12" fmla="*/ 0 w 262"/>
                <a:gd name="T13" fmla="*/ 55 h 113"/>
                <a:gd name="T14" fmla="*/ 9 w 262"/>
                <a:gd name="T15" fmla="*/ 105 h 113"/>
                <a:gd name="T16" fmla="*/ 18 w 262"/>
                <a:gd name="T17" fmla="*/ 113 h 113"/>
                <a:gd name="T18" fmla="*/ 20 w 262"/>
                <a:gd name="T19" fmla="*/ 112 h 113"/>
                <a:gd name="T20" fmla="*/ 255 w 262"/>
                <a:gd name="T21" fmla="*/ 69 h 113"/>
                <a:gd name="T22" fmla="*/ 262 w 262"/>
                <a:gd name="T23" fmla="*/ 60 h 113"/>
                <a:gd name="T24" fmla="*/ 262 w 262"/>
                <a:gd name="T25" fmla="*/ 58 h 113"/>
                <a:gd name="T26" fmla="*/ 253 w 262"/>
                <a:gd name="T27" fmla="*/ 8 h 113"/>
                <a:gd name="T28" fmla="*/ 244 w 262"/>
                <a:gd name="T29"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2" h="113">
                  <a:moveTo>
                    <a:pt x="244" y="0"/>
                  </a:moveTo>
                  <a:cubicBezTo>
                    <a:pt x="243" y="0"/>
                    <a:pt x="243" y="1"/>
                    <a:pt x="242" y="1"/>
                  </a:cubicBezTo>
                  <a:cubicBezTo>
                    <a:pt x="76" y="31"/>
                    <a:pt x="76" y="31"/>
                    <a:pt x="76" y="31"/>
                  </a:cubicBezTo>
                  <a:cubicBezTo>
                    <a:pt x="16" y="42"/>
                    <a:pt x="16" y="42"/>
                    <a:pt x="16" y="42"/>
                  </a:cubicBezTo>
                  <a:cubicBezTo>
                    <a:pt x="7" y="44"/>
                    <a:pt x="7" y="44"/>
                    <a:pt x="7" y="44"/>
                  </a:cubicBezTo>
                  <a:cubicBezTo>
                    <a:pt x="3" y="45"/>
                    <a:pt x="0" y="49"/>
                    <a:pt x="0" y="53"/>
                  </a:cubicBezTo>
                  <a:cubicBezTo>
                    <a:pt x="0" y="54"/>
                    <a:pt x="0" y="54"/>
                    <a:pt x="0" y="55"/>
                  </a:cubicBezTo>
                  <a:cubicBezTo>
                    <a:pt x="9" y="105"/>
                    <a:pt x="9" y="105"/>
                    <a:pt x="9" y="105"/>
                  </a:cubicBezTo>
                  <a:cubicBezTo>
                    <a:pt x="10" y="109"/>
                    <a:pt x="14" y="113"/>
                    <a:pt x="18" y="113"/>
                  </a:cubicBezTo>
                  <a:cubicBezTo>
                    <a:pt x="19" y="113"/>
                    <a:pt x="19" y="113"/>
                    <a:pt x="20" y="112"/>
                  </a:cubicBezTo>
                  <a:cubicBezTo>
                    <a:pt x="255" y="69"/>
                    <a:pt x="255" y="69"/>
                    <a:pt x="255" y="69"/>
                  </a:cubicBezTo>
                  <a:cubicBezTo>
                    <a:pt x="259" y="68"/>
                    <a:pt x="262" y="64"/>
                    <a:pt x="262" y="60"/>
                  </a:cubicBezTo>
                  <a:cubicBezTo>
                    <a:pt x="262" y="59"/>
                    <a:pt x="262" y="59"/>
                    <a:pt x="262" y="58"/>
                  </a:cubicBezTo>
                  <a:cubicBezTo>
                    <a:pt x="253" y="8"/>
                    <a:pt x="253" y="8"/>
                    <a:pt x="253" y="8"/>
                  </a:cubicBezTo>
                  <a:cubicBezTo>
                    <a:pt x="252" y="4"/>
                    <a:pt x="248" y="0"/>
                    <a:pt x="244"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76" name="Freeform 165"/>
            <p:cNvSpPr>
              <a:spLocks/>
            </p:cNvSpPr>
            <p:nvPr userDrawn="1"/>
          </p:nvSpPr>
          <p:spPr bwMode="gray">
            <a:xfrm>
              <a:off x="8235951" y="6286500"/>
              <a:ext cx="306388" cy="174625"/>
            </a:xfrm>
            <a:custGeom>
              <a:avLst/>
              <a:gdLst>
                <a:gd name="T0" fmla="*/ 193 w 193"/>
                <a:gd name="T1" fmla="*/ 77 h 110"/>
                <a:gd name="T2" fmla="*/ 13 w 193"/>
                <a:gd name="T3" fmla="*/ 110 h 110"/>
                <a:gd name="T4" fmla="*/ 0 w 193"/>
                <a:gd name="T5" fmla="*/ 33 h 110"/>
                <a:gd name="T6" fmla="*/ 179 w 193"/>
                <a:gd name="T7" fmla="*/ 0 h 110"/>
                <a:gd name="T8" fmla="*/ 193 w 193"/>
                <a:gd name="T9" fmla="*/ 77 h 110"/>
              </a:gdLst>
              <a:ahLst/>
              <a:cxnLst>
                <a:cxn ang="0">
                  <a:pos x="T0" y="T1"/>
                </a:cxn>
                <a:cxn ang="0">
                  <a:pos x="T2" y="T3"/>
                </a:cxn>
                <a:cxn ang="0">
                  <a:pos x="T4" y="T5"/>
                </a:cxn>
                <a:cxn ang="0">
                  <a:pos x="T6" y="T7"/>
                </a:cxn>
                <a:cxn ang="0">
                  <a:pos x="T8" y="T9"/>
                </a:cxn>
              </a:cxnLst>
              <a:rect l="0" t="0" r="r" b="b"/>
              <a:pathLst>
                <a:path w="193" h="110">
                  <a:moveTo>
                    <a:pt x="193" y="77"/>
                  </a:moveTo>
                  <a:lnTo>
                    <a:pt x="13" y="110"/>
                  </a:lnTo>
                  <a:lnTo>
                    <a:pt x="0" y="33"/>
                  </a:lnTo>
                  <a:lnTo>
                    <a:pt x="179" y="0"/>
                  </a:lnTo>
                  <a:lnTo>
                    <a:pt x="193" y="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77" name="Freeform 166"/>
            <p:cNvSpPr>
              <a:spLocks/>
            </p:cNvSpPr>
            <p:nvPr userDrawn="1"/>
          </p:nvSpPr>
          <p:spPr bwMode="gray">
            <a:xfrm>
              <a:off x="8421688" y="6315075"/>
              <a:ext cx="84138" cy="90488"/>
            </a:xfrm>
            <a:custGeom>
              <a:avLst/>
              <a:gdLst>
                <a:gd name="T0" fmla="*/ 53 w 53"/>
                <a:gd name="T1" fmla="*/ 49 h 57"/>
                <a:gd name="T2" fmla="*/ 9 w 53"/>
                <a:gd name="T3" fmla="*/ 57 h 57"/>
                <a:gd name="T4" fmla="*/ 0 w 53"/>
                <a:gd name="T5" fmla="*/ 8 h 57"/>
                <a:gd name="T6" fmla="*/ 44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4" y="0"/>
                  </a:lnTo>
                  <a:lnTo>
                    <a:pt x="53" y="49"/>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78" name="Freeform 167"/>
            <p:cNvSpPr>
              <a:spLocks/>
            </p:cNvSpPr>
            <p:nvPr userDrawn="1"/>
          </p:nvSpPr>
          <p:spPr bwMode="gray">
            <a:xfrm>
              <a:off x="8447088" y="6346825"/>
              <a:ext cx="36513" cy="36513"/>
            </a:xfrm>
            <a:custGeom>
              <a:avLst/>
              <a:gdLst>
                <a:gd name="T0" fmla="*/ 15 w 23"/>
                <a:gd name="T1" fmla="*/ 1 h 23"/>
                <a:gd name="T2" fmla="*/ 4 w 23"/>
                <a:gd name="T3" fmla="*/ 0 h 23"/>
                <a:gd name="T4" fmla="*/ 4 w 23"/>
                <a:gd name="T5" fmla="*/ 7 h 23"/>
                <a:gd name="T6" fmla="*/ 7 w 23"/>
                <a:gd name="T7" fmla="*/ 7 h 23"/>
                <a:gd name="T8" fmla="*/ 7 w 23"/>
                <a:gd name="T9" fmla="*/ 4 h 23"/>
                <a:gd name="T10" fmla="*/ 10 w 23"/>
                <a:gd name="T11" fmla="*/ 4 h 23"/>
                <a:gd name="T12" fmla="*/ 8 w 23"/>
                <a:gd name="T13" fmla="*/ 12 h 23"/>
                <a:gd name="T14" fmla="*/ 7 w 23"/>
                <a:gd name="T15" fmla="*/ 18 h 23"/>
                <a:gd name="T16" fmla="*/ 0 w 23"/>
                <a:gd name="T17" fmla="*/ 21 h 23"/>
                <a:gd name="T18" fmla="*/ 1 w 23"/>
                <a:gd name="T19" fmla="*/ 23 h 23"/>
                <a:gd name="T20" fmla="*/ 9 w 23"/>
                <a:gd name="T21" fmla="*/ 20 h 23"/>
                <a:gd name="T22" fmla="*/ 11 w 23"/>
                <a:gd name="T23" fmla="*/ 12 h 23"/>
                <a:gd name="T24" fmla="*/ 16 w 23"/>
                <a:gd name="T25" fmla="*/ 15 h 23"/>
                <a:gd name="T26" fmla="*/ 13 w 23"/>
                <a:gd name="T27" fmla="*/ 22 h 23"/>
                <a:gd name="T28" fmla="*/ 16 w 23"/>
                <a:gd name="T29" fmla="*/ 22 h 23"/>
                <a:gd name="T30" fmla="*/ 19 w 23"/>
                <a:gd name="T31" fmla="*/ 14 h 23"/>
                <a:gd name="T32" fmla="*/ 13 w 23"/>
                <a:gd name="T33" fmla="*/ 11 h 23"/>
                <a:gd name="T34" fmla="*/ 15 w 23"/>
                <a:gd name="T35" fmla="*/ 5 h 23"/>
                <a:gd name="T36" fmla="*/ 18 w 23"/>
                <a:gd name="T37" fmla="*/ 9 h 23"/>
                <a:gd name="T38" fmla="*/ 23 w 23"/>
                <a:gd name="T39" fmla="*/ 6 h 23"/>
                <a:gd name="T40" fmla="*/ 20 w 23"/>
                <a:gd name="T41" fmla="*/ 4 h 23"/>
                <a:gd name="T42" fmla="*/ 18 w 23"/>
                <a:gd name="T43" fmla="*/ 5 h 23"/>
                <a:gd name="T44" fmla="*/ 15 w 23"/>
                <a:gd name="T45"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23">
                  <a:moveTo>
                    <a:pt x="15" y="1"/>
                  </a:moveTo>
                  <a:lnTo>
                    <a:pt x="4" y="0"/>
                  </a:lnTo>
                  <a:lnTo>
                    <a:pt x="4" y="7"/>
                  </a:lnTo>
                  <a:lnTo>
                    <a:pt x="7" y="7"/>
                  </a:lnTo>
                  <a:lnTo>
                    <a:pt x="7" y="4"/>
                  </a:lnTo>
                  <a:lnTo>
                    <a:pt x="10" y="4"/>
                  </a:lnTo>
                  <a:lnTo>
                    <a:pt x="8" y="12"/>
                  </a:lnTo>
                  <a:lnTo>
                    <a:pt x="7" y="18"/>
                  </a:lnTo>
                  <a:lnTo>
                    <a:pt x="0" y="21"/>
                  </a:lnTo>
                  <a:lnTo>
                    <a:pt x="1" y="23"/>
                  </a:lnTo>
                  <a:lnTo>
                    <a:pt x="9" y="20"/>
                  </a:lnTo>
                  <a:lnTo>
                    <a:pt x="11" y="12"/>
                  </a:lnTo>
                  <a:lnTo>
                    <a:pt x="16" y="15"/>
                  </a:lnTo>
                  <a:lnTo>
                    <a:pt x="13" y="22"/>
                  </a:lnTo>
                  <a:lnTo>
                    <a:pt x="16" y="22"/>
                  </a:lnTo>
                  <a:lnTo>
                    <a:pt x="19" y="14"/>
                  </a:lnTo>
                  <a:lnTo>
                    <a:pt x="13" y="11"/>
                  </a:lnTo>
                  <a:lnTo>
                    <a:pt x="15" y="5"/>
                  </a:lnTo>
                  <a:lnTo>
                    <a:pt x="18" y="9"/>
                  </a:lnTo>
                  <a:lnTo>
                    <a:pt x="23" y="6"/>
                  </a:lnTo>
                  <a:lnTo>
                    <a:pt x="20" y="4"/>
                  </a:lnTo>
                  <a:lnTo>
                    <a:pt x="18" y="5"/>
                  </a:lnTo>
                  <a:lnTo>
                    <a:pt x="15" y="1"/>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79" name="Freeform 168"/>
            <p:cNvSpPr>
              <a:spLocks/>
            </p:cNvSpPr>
            <p:nvPr userDrawn="1"/>
          </p:nvSpPr>
          <p:spPr bwMode="gray">
            <a:xfrm>
              <a:off x="8462963" y="6335713"/>
              <a:ext cx="11113" cy="11113"/>
            </a:xfrm>
            <a:custGeom>
              <a:avLst/>
              <a:gdLst>
                <a:gd name="T0" fmla="*/ 6 w 6"/>
                <a:gd name="T1" fmla="*/ 3 h 6"/>
                <a:gd name="T2" fmla="*/ 3 w 6"/>
                <a:gd name="T3" fmla="*/ 6 h 6"/>
                <a:gd name="T4" fmla="*/ 0 w 6"/>
                <a:gd name="T5" fmla="*/ 3 h 6"/>
                <a:gd name="T6" fmla="*/ 3 w 6"/>
                <a:gd name="T7" fmla="*/ 0 h 6"/>
                <a:gd name="T8" fmla="*/ 6 w 6"/>
                <a:gd name="T9" fmla="*/ 3 h 6"/>
              </a:gdLst>
              <a:ahLst/>
              <a:cxnLst>
                <a:cxn ang="0">
                  <a:pos x="T0" y="T1"/>
                </a:cxn>
                <a:cxn ang="0">
                  <a:pos x="T2" y="T3"/>
                </a:cxn>
                <a:cxn ang="0">
                  <a:pos x="T4" y="T5"/>
                </a:cxn>
                <a:cxn ang="0">
                  <a:pos x="T6" y="T7"/>
                </a:cxn>
                <a:cxn ang="0">
                  <a:pos x="T8" y="T9"/>
                </a:cxn>
              </a:cxnLst>
              <a:rect l="0" t="0" r="r" b="b"/>
              <a:pathLst>
                <a:path w="6" h="6">
                  <a:moveTo>
                    <a:pt x="6" y="3"/>
                  </a:moveTo>
                  <a:cubicBezTo>
                    <a:pt x="5" y="5"/>
                    <a:pt x="4" y="6"/>
                    <a:pt x="3" y="6"/>
                  </a:cubicBezTo>
                  <a:cubicBezTo>
                    <a:pt x="1" y="5"/>
                    <a:pt x="0" y="4"/>
                    <a:pt x="0" y="3"/>
                  </a:cubicBezTo>
                  <a:cubicBezTo>
                    <a:pt x="0" y="1"/>
                    <a:pt x="2" y="0"/>
                    <a:pt x="3" y="0"/>
                  </a:cubicBezTo>
                  <a:cubicBezTo>
                    <a:pt x="5" y="0"/>
                    <a:pt x="6" y="2"/>
                    <a:pt x="6" y="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80" name="Freeform 169"/>
            <p:cNvSpPr>
              <a:spLocks/>
            </p:cNvSpPr>
            <p:nvPr userDrawn="1"/>
          </p:nvSpPr>
          <p:spPr bwMode="gray">
            <a:xfrm>
              <a:off x="8347076" y="6327775"/>
              <a:ext cx="85725" cy="92075"/>
            </a:xfrm>
            <a:custGeom>
              <a:avLst/>
              <a:gdLst>
                <a:gd name="T0" fmla="*/ 54 w 54"/>
                <a:gd name="T1" fmla="*/ 49 h 58"/>
                <a:gd name="T2" fmla="*/ 8 w 54"/>
                <a:gd name="T3" fmla="*/ 58 h 58"/>
                <a:gd name="T4" fmla="*/ 0 w 54"/>
                <a:gd name="T5" fmla="*/ 9 h 58"/>
                <a:gd name="T6" fmla="*/ 45 w 54"/>
                <a:gd name="T7" fmla="*/ 0 h 58"/>
                <a:gd name="T8" fmla="*/ 54 w 54"/>
                <a:gd name="T9" fmla="*/ 49 h 58"/>
              </a:gdLst>
              <a:ahLst/>
              <a:cxnLst>
                <a:cxn ang="0">
                  <a:pos x="T0" y="T1"/>
                </a:cxn>
                <a:cxn ang="0">
                  <a:pos x="T2" y="T3"/>
                </a:cxn>
                <a:cxn ang="0">
                  <a:pos x="T4" y="T5"/>
                </a:cxn>
                <a:cxn ang="0">
                  <a:pos x="T6" y="T7"/>
                </a:cxn>
                <a:cxn ang="0">
                  <a:pos x="T8" y="T9"/>
                </a:cxn>
              </a:cxnLst>
              <a:rect l="0" t="0" r="r" b="b"/>
              <a:pathLst>
                <a:path w="54" h="58">
                  <a:moveTo>
                    <a:pt x="54" y="49"/>
                  </a:moveTo>
                  <a:lnTo>
                    <a:pt x="8" y="58"/>
                  </a:lnTo>
                  <a:lnTo>
                    <a:pt x="0" y="9"/>
                  </a:lnTo>
                  <a:lnTo>
                    <a:pt x="45" y="0"/>
                  </a:lnTo>
                  <a:lnTo>
                    <a:pt x="54" y="49"/>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81" name="Freeform 170"/>
            <p:cNvSpPr>
              <a:spLocks/>
            </p:cNvSpPr>
            <p:nvPr userDrawn="1"/>
          </p:nvSpPr>
          <p:spPr bwMode="gray">
            <a:xfrm>
              <a:off x="8366126" y="6361113"/>
              <a:ext cx="46038" cy="31750"/>
            </a:xfrm>
            <a:custGeom>
              <a:avLst/>
              <a:gdLst>
                <a:gd name="T0" fmla="*/ 0 w 29"/>
                <a:gd name="T1" fmla="*/ 4 h 20"/>
                <a:gd name="T2" fmla="*/ 3 w 29"/>
                <a:gd name="T3" fmla="*/ 20 h 20"/>
                <a:gd name="T4" fmla="*/ 29 w 29"/>
                <a:gd name="T5" fmla="*/ 15 h 20"/>
                <a:gd name="T6" fmla="*/ 27 w 29"/>
                <a:gd name="T7" fmla="*/ 0 h 20"/>
                <a:gd name="T8" fmla="*/ 16 w 29"/>
                <a:gd name="T9" fmla="*/ 12 h 20"/>
                <a:gd name="T10" fmla="*/ 0 w 29"/>
                <a:gd name="T11" fmla="*/ 4 h 20"/>
              </a:gdLst>
              <a:ahLst/>
              <a:cxnLst>
                <a:cxn ang="0">
                  <a:pos x="T0" y="T1"/>
                </a:cxn>
                <a:cxn ang="0">
                  <a:pos x="T2" y="T3"/>
                </a:cxn>
                <a:cxn ang="0">
                  <a:pos x="T4" y="T5"/>
                </a:cxn>
                <a:cxn ang="0">
                  <a:pos x="T6" y="T7"/>
                </a:cxn>
                <a:cxn ang="0">
                  <a:pos x="T8" y="T9"/>
                </a:cxn>
                <a:cxn ang="0">
                  <a:pos x="T10" y="T11"/>
                </a:cxn>
              </a:cxnLst>
              <a:rect l="0" t="0" r="r" b="b"/>
              <a:pathLst>
                <a:path w="29" h="20">
                  <a:moveTo>
                    <a:pt x="0" y="4"/>
                  </a:moveTo>
                  <a:lnTo>
                    <a:pt x="3" y="20"/>
                  </a:lnTo>
                  <a:lnTo>
                    <a:pt x="29" y="15"/>
                  </a:lnTo>
                  <a:lnTo>
                    <a:pt x="27" y="0"/>
                  </a:lnTo>
                  <a:lnTo>
                    <a:pt x="16" y="12"/>
                  </a:lnTo>
                  <a:lnTo>
                    <a:pt x="0" y="4"/>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82" name="Freeform 171"/>
            <p:cNvSpPr>
              <a:spLocks/>
            </p:cNvSpPr>
            <p:nvPr userDrawn="1"/>
          </p:nvSpPr>
          <p:spPr bwMode="gray">
            <a:xfrm>
              <a:off x="8366126" y="6354763"/>
              <a:ext cx="41275" cy="22225"/>
            </a:xfrm>
            <a:custGeom>
              <a:avLst/>
              <a:gdLst>
                <a:gd name="T0" fmla="*/ 0 w 26"/>
                <a:gd name="T1" fmla="*/ 5 h 14"/>
                <a:gd name="T2" fmla="*/ 0 w 26"/>
                <a:gd name="T3" fmla="*/ 6 h 14"/>
                <a:gd name="T4" fmla="*/ 14 w 26"/>
                <a:gd name="T5" fmla="*/ 14 h 14"/>
                <a:gd name="T6" fmla="*/ 26 w 26"/>
                <a:gd name="T7" fmla="*/ 1 h 14"/>
                <a:gd name="T8" fmla="*/ 26 w 26"/>
                <a:gd name="T9" fmla="*/ 0 h 14"/>
                <a:gd name="T10" fmla="*/ 0 w 26"/>
                <a:gd name="T11" fmla="*/ 5 h 14"/>
              </a:gdLst>
              <a:ahLst/>
              <a:cxnLst>
                <a:cxn ang="0">
                  <a:pos x="T0" y="T1"/>
                </a:cxn>
                <a:cxn ang="0">
                  <a:pos x="T2" y="T3"/>
                </a:cxn>
                <a:cxn ang="0">
                  <a:pos x="T4" y="T5"/>
                </a:cxn>
                <a:cxn ang="0">
                  <a:pos x="T6" y="T7"/>
                </a:cxn>
                <a:cxn ang="0">
                  <a:pos x="T8" y="T9"/>
                </a:cxn>
                <a:cxn ang="0">
                  <a:pos x="T10" y="T11"/>
                </a:cxn>
              </a:cxnLst>
              <a:rect l="0" t="0" r="r" b="b"/>
              <a:pathLst>
                <a:path w="26" h="14">
                  <a:moveTo>
                    <a:pt x="0" y="5"/>
                  </a:moveTo>
                  <a:lnTo>
                    <a:pt x="0" y="6"/>
                  </a:lnTo>
                  <a:lnTo>
                    <a:pt x="14" y="14"/>
                  </a:lnTo>
                  <a:lnTo>
                    <a:pt x="26" y="1"/>
                  </a:lnTo>
                  <a:lnTo>
                    <a:pt x="26" y="0"/>
                  </a:lnTo>
                  <a:lnTo>
                    <a:pt x="0" y="5"/>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83" name="Freeform 172"/>
            <p:cNvSpPr>
              <a:spLocks/>
            </p:cNvSpPr>
            <p:nvPr userDrawn="1"/>
          </p:nvSpPr>
          <p:spPr bwMode="gray">
            <a:xfrm>
              <a:off x="8272463" y="6342063"/>
              <a:ext cx="84138" cy="90488"/>
            </a:xfrm>
            <a:custGeom>
              <a:avLst/>
              <a:gdLst>
                <a:gd name="T0" fmla="*/ 53 w 53"/>
                <a:gd name="T1" fmla="*/ 49 h 57"/>
                <a:gd name="T2" fmla="*/ 9 w 53"/>
                <a:gd name="T3" fmla="*/ 57 h 57"/>
                <a:gd name="T4" fmla="*/ 0 w 53"/>
                <a:gd name="T5" fmla="*/ 8 h 57"/>
                <a:gd name="T6" fmla="*/ 45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5" y="0"/>
                  </a:lnTo>
                  <a:lnTo>
                    <a:pt x="53" y="49"/>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84" name="Freeform 173"/>
            <p:cNvSpPr>
              <a:spLocks/>
            </p:cNvSpPr>
            <p:nvPr userDrawn="1"/>
          </p:nvSpPr>
          <p:spPr bwMode="gray">
            <a:xfrm>
              <a:off x="8293101" y="6367463"/>
              <a:ext cx="41275" cy="38100"/>
            </a:xfrm>
            <a:custGeom>
              <a:avLst/>
              <a:gdLst>
                <a:gd name="T0" fmla="*/ 22 w 23"/>
                <a:gd name="T1" fmla="*/ 5 h 21"/>
                <a:gd name="T2" fmla="*/ 15 w 23"/>
                <a:gd name="T3" fmla="*/ 1 h 21"/>
                <a:gd name="T4" fmla="*/ 11 w 23"/>
                <a:gd name="T5" fmla="*/ 4 h 21"/>
                <a:gd name="T6" fmla="*/ 5 w 23"/>
                <a:gd name="T7" fmla="*/ 2 h 21"/>
                <a:gd name="T8" fmla="*/ 0 w 23"/>
                <a:gd name="T9" fmla="*/ 9 h 21"/>
                <a:gd name="T10" fmla="*/ 14 w 23"/>
                <a:gd name="T11" fmla="*/ 21 h 21"/>
                <a:gd name="T12" fmla="*/ 22 w 23"/>
                <a:gd name="T13" fmla="*/ 5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2" y="5"/>
                  </a:moveTo>
                  <a:cubicBezTo>
                    <a:pt x="22" y="2"/>
                    <a:pt x="19" y="0"/>
                    <a:pt x="15" y="1"/>
                  </a:cubicBezTo>
                  <a:cubicBezTo>
                    <a:pt x="13" y="1"/>
                    <a:pt x="11" y="2"/>
                    <a:pt x="11" y="4"/>
                  </a:cubicBezTo>
                  <a:cubicBezTo>
                    <a:pt x="9" y="3"/>
                    <a:pt x="8" y="2"/>
                    <a:pt x="5" y="2"/>
                  </a:cubicBezTo>
                  <a:cubicBezTo>
                    <a:pt x="2" y="3"/>
                    <a:pt x="0" y="6"/>
                    <a:pt x="0" y="9"/>
                  </a:cubicBezTo>
                  <a:cubicBezTo>
                    <a:pt x="1" y="15"/>
                    <a:pt x="10" y="19"/>
                    <a:pt x="14" y="21"/>
                  </a:cubicBezTo>
                  <a:cubicBezTo>
                    <a:pt x="17" y="17"/>
                    <a:pt x="23" y="11"/>
                    <a:pt x="22" y="5"/>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85" name="Freeform 174"/>
            <p:cNvSpPr>
              <a:spLocks/>
            </p:cNvSpPr>
            <p:nvPr userDrawn="1"/>
          </p:nvSpPr>
          <p:spPr bwMode="gray">
            <a:xfrm>
              <a:off x="8240713" y="6521450"/>
              <a:ext cx="466725" cy="266700"/>
            </a:xfrm>
            <a:custGeom>
              <a:avLst/>
              <a:gdLst>
                <a:gd name="T0" fmla="*/ 294 w 294"/>
                <a:gd name="T1" fmla="*/ 168 h 168"/>
                <a:gd name="T2" fmla="*/ 245 w 294"/>
                <a:gd name="T3" fmla="*/ 0 h 168"/>
                <a:gd name="T4" fmla="*/ 0 w 294"/>
                <a:gd name="T5" fmla="*/ 38 h 168"/>
                <a:gd name="T6" fmla="*/ 18 w 294"/>
                <a:gd name="T7" fmla="*/ 168 h 168"/>
                <a:gd name="T8" fmla="*/ 294 w 294"/>
                <a:gd name="T9" fmla="*/ 168 h 168"/>
              </a:gdLst>
              <a:ahLst/>
              <a:cxnLst>
                <a:cxn ang="0">
                  <a:pos x="T0" y="T1"/>
                </a:cxn>
                <a:cxn ang="0">
                  <a:pos x="T2" y="T3"/>
                </a:cxn>
                <a:cxn ang="0">
                  <a:pos x="T4" y="T5"/>
                </a:cxn>
                <a:cxn ang="0">
                  <a:pos x="T6" y="T7"/>
                </a:cxn>
                <a:cxn ang="0">
                  <a:pos x="T8" y="T9"/>
                </a:cxn>
              </a:cxnLst>
              <a:rect l="0" t="0" r="r" b="b"/>
              <a:pathLst>
                <a:path w="294" h="168">
                  <a:moveTo>
                    <a:pt x="294" y="168"/>
                  </a:moveTo>
                  <a:lnTo>
                    <a:pt x="245" y="0"/>
                  </a:lnTo>
                  <a:lnTo>
                    <a:pt x="0" y="38"/>
                  </a:lnTo>
                  <a:lnTo>
                    <a:pt x="18" y="168"/>
                  </a:lnTo>
                  <a:lnTo>
                    <a:pt x="294" y="168"/>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86" name="Freeform 175"/>
            <p:cNvSpPr>
              <a:spLocks/>
            </p:cNvSpPr>
            <p:nvPr userDrawn="1"/>
          </p:nvSpPr>
          <p:spPr bwMode="gray">
            <a:xfrm>
              <a:off x="8240713" y="6562725"/>
              <a:ext cx="198438" cy="225425"/>
            </a:xfrm>
            <a:custGeom>
              <a:avLst/>
              <a:gdLst>
                <a:gd name="T0" fmla="*/ 125 w 125"/>
                <a:gd name="T1" fmla="*/ 142 h 142"/>
                <a:gd name="T2" fmla="*/ 18 w 125"/>
                <a:gd name="T3" fmla="*/ 142 h 142"/>
                <a:gd name="T4" fmla="*/ 0 w 125"/>
                <a:gd name="T5" fmla="*/ 12 h 142"/>
                <a:gd name="T6" fmla="*/ 76 w 125"/>
                <a:gd name="T7" fmla="*/ 0 h 142"/>
                <a:gd name="T8" fmla="*/ 125 w 125"/>
                <a:gd name="T9" fmla="*/ 142 h 142"/>
              </a:gdLst>
              <a:ahLst/>
              <a:cxnLst>
                <a:cxn ang="0">
                  <a:pos x="T0" y="T1"/>
                </a:cxn>
                <a:cxn ang="0">
                  <a:pos x="T2" y="T3"/>
                </a:cxn>
                <a:cxn ang="0">
                  <a:pos x="T4" y="T5"/>
                </a:cxn>
                <a:cxn ang="0">
                  <a:pos x="T6" y="T7"/>
                </a:cxn>
                <a:cxn ang="0">
                  <a:pos x="T8" y="T9"/>
                </a:cxn>
              </a:cxnLst>
              <a:rect l="0" t="0" r="r" b="b"/>
              <a:pathLst>
                <a:path w="125" h="142">
                  <a:moveTo>
                    <a:pt x="125" y="142"/>
                  </a:moveTo>
                  <a:lnTo>
                    <a:pt x="18" y="142"/>
                  </a:lnTo>
                  <a:lnTo>
                    <a:pt x="0" y="12"/>
                  </a:lnTo>
                  <a:lnTo>
                    <a:pt x="76" y="0"/>
                  </a:lnTo>
                  <a:lnTo>
                    <a:pt x="125" y="142"/>
                  </a:lnTo>
                  <a:close/>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87" name="Rectangle 176"/>
            <p:cNvSpPr>
              <a:spLocks noChangeArrowheads="1"/>
            </p:cNvSpPr>
            <p:nvPr userDrawn="1"/>
          </p:nvSpPr>
          <p:spPr bwMode="gray">
            <a:xfrm>
              <a:off x="8091488" y="3802063"/>
              <a:ext cx="168275" cy="33338"/>
            </a:xfrm>
            <a:prstGeom prst="rect">
              <a:avLst/>
            </a:prstGeom>
            <a:solidFill>
              <a:srgbClr val="BAD8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88" name="Freeform 177"/>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89" name="Freeform 178"/>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90" name="Freeform 179"/>
            <p:cNvSpPr>
              <a:spLocks/>
            </p:cNvSpPr>
            <p:nvPr userDrawn="1"/>
          </p:nvSpPr>
          <p:spPr bwMode="gray">
            <a:xfrm>
              <a:off x="9932988" y="4840288"/>
              <a:ext cx="995363" cy="1466850"/>
            </a:xfrm>
            <a:custGeom>
              <a:avLst/>
              <a:gdLst>
                <a:gd name="T0" fmla="*/ 26 w 627"/>
                <a:gd name="T1" fmla="*/ 0 h 924"/>
                <a:gd name="T2" fmla="*/ 0 w 627"/>
                <a:gd name="T3" fmla="*/ 18 h 924"/>
                <a:gd name="T4" fmla="*/ 248 w 627"/>
                <a:gd name="T5" fmla="*/ 393 h 924"/>
                <a:gd name="T6" fmla="*/ 599 w 627"/>
                <a:gd name="T7" fmla="*/ 924 h 924"/>
                <a:gd name="T8" fmla="*/ 627 w 627"/>
                <a:gd name="T9" fmla="*/ 907 h 924"/>
                <a:gd name="T10" fmla="*/ 26 w 627"/>
                <a:gd name="T11" fmla="*/ 0 h 924"/>
              </a:gdLst>
              <a:ahLst/>
              <a:cxnLst>
                <a:cxn ang="0">
                  <a:pos x="T0" y="T1"/>
                </a:cxn>
                <a:cxn ang="0">
                  <a:pos x="T2" y="T3"/>
                </a:cxn>
                <a:cxn ang="0">
                  <a:pos x="T4" y="T5"/>
                </a:cxn>
                <a:cxn ang="0">
                  <a:pos x="T6" y="T7"/>
                </a:cxn>
                <a:cxn ang="0">
                  <a:pos x="T8" y="T9"/>
                </a:cxn>
                <a:cxn ang="0">
                  <a:pos x="T10" y="T11"/>
                </a:cxn>
              </a:cxnLst>
              <a:rect l="0" t="0" r="r" b="b"/>
              <a:pathLst>
                <a:path w="627" h="924">
                  <a:moveTo>
                    <a:pt x="26" y="0"/>
                  </a:moveTo>
                  <a:lnTo>
                    <a:pt x="0" y="18"/>
                  </a:lnTo>
                  <a:lnTo>
                    <a:pt x="248" y="393"/>
                  </a:lnTo>
                  <a:lnTo>
                    <a:pt x="599" y="924"/>
                  </a:lnTo>
                  <a:lnTo>
                    <a:pt x="627" y="907"/>
                  </a:lnTo>
                  <a:lnTo>
                    <a:pt x="26" y="0"/>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91" name="Freeform 180"/>
            <p:cNvSpPr>
              <a:spLocks/>
            </p:cNvSpPr>
            <p:nvPr userDrawn="1"/>
          </p:nvSpPr>
          <p:spPr bwMode="gray">
            <a:xfrm>
              <a:off x="10814051" y="6172200"/>
              <a:ext cx="57150" cy="47625"/>
            </a:xfrm>
            <a:custGeom>
              <a:avLst/>
              <a:gdLst>
                <a:gd name="T0" fmla="*/ 36 w 36"/>
                <a:gd name="T1" fmla="*/ 13 h 30"/>
                <a:gd name="T2" fmla="*/ 9 w 36"/>
                <a:gd name="T3" fmla="*/ 30 h 30"/>
                <a:gd name="T4" fmla="*/ 9 w 36"/>
                <a:gd name="T5" fmla="*/ 30 h 30"/>
                <a:gd name="T6" fmla="*/ 0 w 36"/>
                <a:gd name="T7" fmla="*/ 18 h 30"/>
                <a:gd name="T8" fmla="*/ 27 w 36"/>
                <a:gd name="T9" fmla="*/ 0 h 30"/>
                <a:gd name="T10" fmla="*/ 36 w 36"/>
                <a:gd name="T11" fmla="*/ 13 h 30"/>
              </a:gdLst>
              <a:ahLst/>
              <a:cxnLst>
                <a:cxn ang="0">
                  <a:pos x="T0" y="T1"/>
                </a:cxn>
                <a:cxn ang="0">
                  <a:pos x="T2" y="T3"/>
                </a:cxn>
                <a:cxn ang="0">
                  <a:pos x="T4" y="T5"/>
                </a:cxn>
                <a:cxn ang="0">
                  <a:pos x="T6" y="T7"/>
                </a:cxn>
                <a:cxn ang="0">
                  <a:pos x="T8" y="T9"/>
                </a:cxn>
                <a:cxn ang="0">
                  <a:pos x="T10" y="T11"/>
                </a:cxn>
              </a:cxnLst>
              <a:rect l="0" t="0" r="r" b="b"/>
              <a:pathLst>
                <a:path w="36" h="30">
                  <a:moveTo>
                    <a:pt x="36" y="13"/>
                  </a:moveTo>
                  <a:lnTo>
                    <a:pt x="9" y="30"/>
                  </a:lnTo>
                  <a:lnTo>
                    <a:pt x="9" y="30"/>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92" name="Freeform 181"/>
            <p:cNvSpPr>
              <a:spLocks/>
            </p:cNvSpPr>
            <p:nvPr userDrawn="1"/>
          </p:nvSpPr>
          <p:spPr bwMode="gray">
            <a:xfrm>
              <a:off x="10785476" y="6127750"/>
              <a:ext cx="55563" cy="49213"/>
            </a:xfrm>
            <a:custGeom>
              <a:avLst/>
              <a:gdLst>
                <a:gd name="T0" fmla="*/ 35 w 35"/>
                <a:gd name="T1" fmla="*/ 13 h 31"/>
                <a:gd name="T2" fmla="*/ 8 w 35"/>
                <a:gd name="T3" fmla="*/ 31 h 31"/>
                <a:gd name="T4" fmla="*/ 8 w 35"/>
                <a:gd name="T5" fmla="*/ 31 h 31"/>
                <a:gd name="T6" fmla="*/ 0 w 35"/>
                <a:gd name="T7" fmla="*/ 18 h 31"/>
                <a:gd name="T8" fmla="*/ 26 w 35"/>
                <a:gd name="T9" fmla="*/ 0 h 31"/>
                <a:gd name="T10" fmla="*/ 35 w 35"/>
                <a:gd name="T11" fmla="*/ 13 h 31"/>
              </a:gdLst>
              <a:ahLst/>
              <a:cxnLst>
                <a:cxn ang="0">
                  <a:pos x="T0" y="T1"/>
                </a:cxn>
                <a:cxn ang="0">
                  <a:pos x="T2" y="T3"/>
                </a:cxn>
                <a:cxn ang="0">
                  <a:pos x="T4" y="T5"/>
                </a:cxn>
                <a:cxn ang="0">
                  <a:pos x="T6" y="T7"/>
                </a:cxn>
                <a:cxn ang="0">
                  <a:pos x="T8" y="T9"/>
                </a:cxn>
                <a:cxn ang="0">
                  <a:pos x="T10" y="T11"/>
                </a:cxn>
              </a:cxnLst>
              <a:rect l="0" t="0" r="r" b="b"/>
              <a:pathLst>
                <a:path w="35" h="31">
                  <a:moveTo>
                    <a:pt x="35" y="13"/>
                  </a:moveTo>
                  <a:lnTo>
                    <a:pt x="8" y="31"/>
                  </a:lnTo>
                  <a:lnTo>
                    <a:pt x="8" y="31"/>
                  </a:lnTo>
                  <a:lnTo>
                    <a:pt x="0" y="18"/>
                  </a:lnTo>
                  <a:lnTo>
                    <a:pt x="26"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93" name="Freeform 182"/>
            <p:cNvSpPr>
              <a:spLocks/>
            </p:cNvSpPr>
            <p:nvPr userDrawn="1"/>
          </p:nvSpPr>
          <p:spPr bwMode="gray">
            <a:xfrm>
              <a:off x="10753726" y="6081713"/>
              <a:ext cx="58738" cy="50800"/>
            </a:xfrm>
            <a:custGeom>
              <a:avLst/>
              <a:gdLst>
                <a:gd name="T0" fmla="*/ 37 w 37"/>
                <a:gd name="T1" fmla="*/ 14 h 32"/>
                <a:gd name="T2" fmla="*/ 10 w 37"/>
                <a:gd name="T3" fmla="*/ 32 h 32"/>
                <a:gd name="T4" fmla="*/ 0 w 37"/>
                <a:gd name="T5" fmla="*/ 18 h 32"/>
                <a:gd name="T6" fmla="*/ 28 w 37"/>
                <a:gd name="T7" fmla="*/ 0 h 32"/>
                <a:gd name="T8" fmla="*/ 37 w 37"/>
                <a:gd name="T9" fmla="*/ 14 h 32"/>
              </a:gdLst>
              <a:ahLst/>
              <a:cxnLst>
                <a:cxn ang="0">
                  <a:pos x="T0" y="T1"/>
                </a:cxn>
                <a:cxn ang="0">
                  <a:pos x="T2" y="T3"/>
                </a:cxn>
                <a:cxn ang="0">
                  <a:pos x="T4" y="T5"/>
                </a:cxn>
                <a:cxn ang="0">
                  <a:pos x="T6" y="T7"/>
                </a:cxn>
                <a:cxn ang="0">
                  <a:pos x="T8" y="T9"/>
                </a:cxn>
              </a:cxnLst>
              <a:rect l="0" t="0" r="r" b="b"/>
              <a:pathLst>
                <a:path w="37" h="32">
                  <a:moveTo>
                    <a:pt x="37" y="14"/>
                  </a:moveTo>
                  <a:lnTo>
                    <a:pt x="10" y="32"/>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94" name="Freeform 183"/>
            <p:cNvSpPr>
              <a:spLocks/>
            </p:cNvSpPr>
            <p:nvPr userDrawn="1"/>
          </p:nvSpPr>
          <p:spPr bwMode="gray">
            <a:xfrm>
              <a:off x="10725151" y="60372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95" name="Freeform 184"/>
            <p:cNvSpPr>
              <a:spLocks/>
            </p:cNvSpPr>
            <p:nvPr userDrawn="1"/>
          </p:nvSpPr>
          <p:spPr bwMode="gray">
            <a:xfrm>
              <a:off x="10696576" y="5994400"/>
              <a:ext cx="55563" cy="47625"/>
            </a:xfrm>
            <a:custGeom>
              <a:avLst/>
              <a:gdLst>
                <a:gd name="T0" fmla="*/ 35 w 35"/>
                <a:gd name="T1" fmla="*/ 13 h 30"/>
                <a:gd name="T2" fmla="*/ 8 w 35"/>
                <a:gd name="T3" fmla="*/ 30 h 30"/>
                <a:gd name="T4" fmla="*/ 0 w 35"/>
                <a:gd name="T5" fmla="*/ 17 h 30"/>
                <a:gd name="T6" fmla="*/ 27 w 35"/>
                <a:gd name="T7" fmla="*/ 0 h 30"/>
                <a:gd name="T8" fmla="*/ 35 w 35"/>
                <a:gd name="T9" fmla="*/ 13 h 30"/>
              </a:gdLst>
              <a:ahLst/>
              <a:cxnLst>
                <a:cxn ang="0">
                  <a:pos x="T0" y="T1"/>
                </a:cxn>
                <a:cxn ang="0">
                  <a:pos x="T2" y="T3"/>
                </a:cxn>
                <a:cxn ang="0">
                  <a:pos x="T4" y="T5"/>
                </a:cxn>
                <a:cxn ang="0">
                  <a:pos x="T6" y="T7"/>
                </a:cxn>
                <a:cxn ang="0">
                  <a:pos x="T8" y="T9"/>
                </a:cxn>
              </a:cxnLst>
              <a:rect l="0" t="0" r="r" b="b"/>
              <a:pathLst>
                <a:path w="35" h="30">
                  <a:moveTo>
                    <a:pt x="35" y="13"/>
                  </a:moveTo>
                  <a:lnTo>
                    <a:pt x="8" y="30"/>
                  </a:lnTo>
                  <a:lnTo>
                    <a:pt x="0" y="17"/>
                  </a:lnTo>
                  <a:lnTo>
                    <a:pt x="27"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96" name="Freeform 185"/>
            <p:cNvSpPr>
              <a:spLocks/>
            </p:cNvSpPr>
            <p:nvPr userDrawn="1"/>
          </p:nvSpPr>
          <p:spPr bwMode="gray">
            <a:xfrm>
              <a:off x="10666413" y="5949950"/>
              <a:ext cx="57150" cy="49213"/>
            </a:xfrm>
            <a:custGeom>
              <a:avLst/>
              <a:gdLst>
                <a:gd name="T0" fmla="*/ 36 w 36"/>
                <a:gd name="T1" fmla="*/ 13 h 31"/>
                <a:gd name="T2" fmla="*/ 9 w 36"/>
                <a:gd name="T3" fmla="*/ 31 h 31"/>
                <a:gd name="T4" fmla="*/ 9 w 36"/>
                <a:gd name="T5" fmla="*/ 31 h 31"/>
                <a:gd name="T6" fmla="*/ 0 w 36"/>
                <a:gd name="T7" fmla="*/ 18 h 31"/>
                <a:gd name="T8" fmla="*/ 0 w 36"/>
                <a:gd name="T9" fmla="*/ 18 h 31"/>
                <a:gd name="T10" fmla="*/ 27 w 36"/>
                <a:gd name="T11" fmla="*/ 0 h 31"/>
                <a:gd name="T12" fmla="*/ 36 w 36"/>
                <a:gd name="T13" fmla="*/ 13 h 31"/>
              </a:gdLst>
              <a:ahLst/>
              <a:cxnLst>
                <a:cxn ang="0">
                  <a:pos x="T0" y="T1"/>
                </a:cxn>
                <a:cxn ang="0">
                  <a:pos x="T2" y="T3"/>
                </a:cxn>
                <a:cxn ang="0">
                  <a:pos x="T4" y="T5"/>
                </a:cxn>
                <a:cxn ang="0">
                  <a:pos x="T6" y="T7"/>
                </a:cxn>
                <a:cxn ang="0">
                  <a:pos x="T8" y="T9"/>
                </a:cxn>
                <a:cxn ang="0">
                  <a:pos x="T10" y="T11"/>
                </a:cxn>
                <a:cxn ang="0">
                  <a:pos x="T12" y="T13"/>
                </a:cxn>
              </a:cxnLst>
              <a:rect l="0" t="0" r="r" b="b"/>
              <a:pathLst>
                <a:path w="36" h="31">
                  <a:moveTo>
                    <a:pt x="36" y="13"/>
                  </a:moveTo>
                  <a:lnTo>
                    <a:pt x="9" y="31"/>
                  </a:lnTo>
                  <a:lnTo>
                    <a:pt x="9" y="31"/>
                  </a:lnTo>
                  <a:lnTo>
                    <a:pt x="0" y="18"/>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97" name="Freeform 186"/>
            <p:cNvSpPr>
              <a:spLocks/>
            </p:cNvSpPr>
            <p:nvPr userDrawn="1"/>
          </p:nvSpPr>
          <p:spPr bwMode="gray">
            <a:xfrm>
              <a:off x="10637838" y="5903913"/>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98" name="Freeform 187"/>
            <p:cNvSpPr>
              <a:spLocks/>
            </p:cNvSpPr>
            <p:nvPr userDrawn="1"/>
          </p:nvSpPr>
          <p:spPr bwMode="gray">
            <a:xfrm>
              <a:off x="10607676" y="5859463"/>
              <a:ext cx="57150" cy="50800"/>
            </a:xfrm>
            <a:custGeom>
              <a:avLst/>
              <a:gdLst>
                <a:gd name="T0" fmla="*/ 36 w 36"/>
                <a:gd name="T1" fmla="*/ 14 h 32"/>
                <a:gd name="T2" fmla="*/ 8 w 36"/>
                <a:gd name="T3" fmla="*/ 32 h 32"/>
                <a:gd name="T4" fmla="*/ 0 w 36"/>
                <a:gd name="T5" fmla="*/ 18 h 32"/>
                <a:gd name="T6" fmla="*/ 0 w 36"/>
                <a:gd name="T7" fmla="*/ 18 h 32"/>
                <a:gd name="T8" fmla="*/ 28 w 36"/>
                <a:gd name="T9" fmla="*/ 0 h 32"/>
                <a:gd name="T10" fmla="*/ 36 w 36"/>
                <a:gd name="T11" fmla="*/ 14 h 32"/>
              </a:gdLst>
              <a:ahLst/>
              <a:cxnLst>
                <a:cxn ang="0">
                  <a:pos x="T0" y="T1"/>
                </a:cxn>
                <a:cxn ang="0">
                  <a:pos x="T2" y="T3"/>
                </a:cxn>
                <a:cxn ang="0">
                  <a:pos x="T4" y="T5"/>
                </a:cxn>
                <a:cxn ang="0">
                  <a:pos x="T6" y="T7"/>
                </a:cxn>
                <a:cxn ang="0">
                  <a:pos x="T8" y="T9"/>
                </a:cxn>
                <a:cxn ang="0">
                  <a:pos x="T10" y="T11"/>
                </a:cxn>
              </a:cxnLst>
              <a:rect l="0" t="0" r="r" b="b"/>
              <a:pathLst>
                <a:path w="36" h="32">
                  <a:moveTo>
                    <a:pt x="36" y="14"/>
                  </a:moveTo>
                  <a:lnTo>
                    <a:pt x="8" y="32"/>
                  </a:lnTo>
                  <a:lnTo>
                    <a:pt x="0" y="18"/>
                  </a:lnTo>
                  <a:lnTo>
                    <a:pt x="0" y="18"/>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99" name="Freeform 188"/>
            <p:cNvSpPr>
              <a:spLocks/>
            </p:cNvSpPr>
            <p:nvPr userDrawn="1"/>
          </p:nvSpPr>
          <p:spPr bwMode="gray">
            <a:xfrm>
              <a:off x="10577513" y="5815013"/>
              <a:ext cx="57150" cy="49213"/>
            </a:xfrm>
            <a:custGeom>
              <a:avLst/>
              <a:gdLst>
                <a:gd name="T0" fmla="*/ 36 w 36"/>
                <a:gd name="T1" fmla="*/ 13 h 31"/>
                <a:gd name="T2" fmla="*/ 9 w 36"/>
                <a:gd name="T3" fmla="*/ 31 h 31"/>
                <a:gd name="T4" fmla="*/ 9 w 36"/>
                <a:gd name="T5" fmla="*/ 31 h 31"/>
                <a:gd name="T6" fmla="*/ 0 w 36"/>
                <a:gd name="T7" fmla="*/ 18 h 31"/>
                <a:gd name="T8" fmla="*/ 27 w 36"/>
                <a:gd name="T9" fmla="*/ 0 h 31"/>
                <a:gd name="T10" fmla="*/ 36 w 36"/>
                <a:gd name="T11" fmla="*/ 13 h 31"/>
              </a:gdLst>
              <a:ahLst/>
              <a:cxnLst>
                <a:cxn ang="0">
                  <a:pos x="T0" y="T1"/>
                </a:cxn>
                <a:cxn ang="0">
                  <a:pos x="T2" y="T3"/>
                </a:cxn>
                <a:cxn ang="0">
                  <a:pos x="T4" y="T5"/>
                </a:cxn>
                <a:cxn ang="0">
                  <a:pos x="T6" y="T7"/>
                </a:cxn>
                <a:cxn ang="0">
                  <a:pos x="T8" y="T9"/>
                </a:cxn>
                <a:cxn ang="0">
                  <a:pos x="T10" y="T11"/>
                </a:cxn>
              </a:cxnLst>
              <a:rect l="0" t="0" r="r" b="b"/>
              <a:pathLst>
                <a:path w="36" h="31">
                  <a:moveTo>
                    <a:pt x="36" y="13"/>
                  </a:moveTo>
                  <a:lnTo>
                    <a:pt x="9" y="31"/>
                  </a:ln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00" name="Freeform 189"/>
            <p:cNvSpPr>
              <a:spLocks/>
            </p:cNvSpPr>
            <p:nvPr userDrawn="1"/>
          </p:nvSpPr>
          <p:spPr bwMode="gray">
            <a:xfrm>
              <a:off x="10548938" y="5772150"/>
              <a:ext cx="57150" cy="47625"/>
            </a:xfrm>
            <a:custGeom>
              <a:avLst/>
              <a:gdLst>
                <a:gd name="T0" fmla="*/ 36 w 36"/>
                <a:gd name="T1" fmla="*/ 13 h 30"/>
                <a:gd name="T2" fmla="*/ 9 w 36"/>
                <a:gd name="T3" fmla="*/ 30 h 30"/>
                <a:gd name="T4" fmla="*/ 0 w 36"/>
                <a:gd name="T5" fmla="*/ 17 h 30"/>
                <a:gd name="T6" fmla="*/ 27 w 36"/>
                <a:gd name="T7" fmla="*/ 0 h 30"/>
                <a:gd name="T8" fmla="*/ 36 w 36"/>
                <a:gd name="T9" fmla="*/ 13 h 30"/>
              </a:gdLst>
              <a:ahLst/>
              <a:cxnLst>
                <a:cxn ang="0">
                  <a:pos x="T0" y="T1"/>
                </a:cxn>
                <a:cxn ang="0">
                  <a:pos x="T2" y="T3"/>
                </a:cxn>
                <a:cxn ang="0">
                  <a:pos x="T4" y="T5"/>
                </a:cxn>
                <a:cxn ang="0">
                  <a:pos x="T6" y="T7"/>
                </a:cxn>
                <a:cxn ang="0">
                  <a:pos x="T8" y="T9"/>
                </a:cxn>
              </a:cxnLst>
              <a:rect l="0" t="0" r="r" b="b"/>
              <a:pathLst>
                <a:path w="36" h="30">
                  <a:moveTo>
                    <a:pt x="36" y="13"/>
                  </a:moveTo>
                  <a:lnTo>
                    <a:pt x="9" y="30"/>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01" name="Freeform 190"/>
            <p:cNvSpPr>
              <a:spLocks/>
            </p:cNvSpPr>
            <p:nvPr userDrawn="1"/>
          </p:nvSpPr>
          <p:spPr bwMode="gray">
            <a:xfrm>
              <a:off x="10520363" y="5726113"/>
              <a:ext cx="55563" cy="50800"/>
            </a:xfrm>
            <a:custGeom>
              <a:avLst/>
              <a:gdLst>
                <a:gd name="T0" fmla="*/ 35 w 35"/>
                <a:gd name="T1" fmla="*/ 14 h 32"/>
                <a:gd name="T2" fmla="*/ 8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02" name="Freeform 191"/>
            <p:cNvSpPr>
              <a:spLocks/>
            </p:cNvSpPr>
            <p:nvPr userDrawn="1"/>
          </p:nvSpPr>
          <p:spPr bwMode="gray">
            <a:xfrm>
              <a:off x="10488613" y="56816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03" name="Freeform 192"/>
            <p:cNvSpPr>
              <a:spLocks/>
            </p:cNvSpPr>
            <p:nvPr userDrawn="1"/>
          </p:nvSpPr>
          <p:spPr bwMode="gray">
            <a:xfrm>
              <a:off x="10460038" y="563721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04" name="Freeform 193"/>
            <p:cNvSpPr>
              <a:spLocks/>
            </p:cNvSpPr>
            <p:nvPr userDrawn="1"/>
          </p:nvSpPr>
          <p:spPr bwMode="gray">
            <a:xfrm>
              <a:off x="10431463" y="5594350"/>
              <a:ext cx="55563" cy="47625"/>
            </a:xfrm>
            <a:custGeom>
              <a:avLst/>
              <a:gdLst>
                <a:gd name="T0" fmla="*/ 35 w 35"/>
                <a:gd name="T1" fmla="*/ 12 h 30"/>
                <a:gd name="T2" fmla="*/ 9 w 35"/>
                <a:gd name="T3" fmla="*/ 30 h 30"/>
                <a:gd name="T4" fmla="*/ 9 w 35"/>
                <a:gd name="T5" fmla="*/ 30 h 30"/>
                <a:gd name="T6" fmla="*/ 0 w 35"/>
                <a:gd name="T7" fmla="*/ 17 h 30"/>
                <a:gd name="T8" fmla="*/ 0 w 35"/>
                <a:gd name="T9" fmla="*/ 17 h 30"/>
                <a:gd name="T10" fmla="*/ 27 w 35"/>
                <a:gd name="T11" fmla="*/ 0 h 30"/>
                <a:gd name="T12" fmla="*/ 35 w 35"/>
                <a:gd name="T13" fmla="*/ 12 h 30"/>
              </a:gdLst>
              <a:ahLst/>
              <a:cxnLst>
                <a:cxn ang="0">
                  <a:pos x="T0" y="T1"/>
                </a:cxn>
                <a:cxn ang="0">
                  <a:pos x="T2" y="T3"/>
                </a:cxn>
                <a:cxn ang="0">
                  <a:pos x="T4" y="T5"/>
                </a:cxn>
                <a:cxn ang="0">
                  <a:pos x="T6" y="T7"/>
                </a:cxn>
                <a:cxn ang="0">
                  <a:pos x="T8" y="T9"/>
                </a:cxn>
                <a:cxn ang="0">
                  <a:pos x="T10" y="T11"/>
                </a:cxn>
                <a:cxn ang="0">
                  <a:pos x="T12" y="T13"/>
                </a:cxn>
              </a:cxnLst>
              <a:rect l="0" t="0" r="r" b="b"/>
              <a:pathLst>
                <a:path w="35" h="30">
                  <a:moveTo>
                    <a:pt x="35" y="12"/>
                  </a:moveTo>
                  <a:lnTo>
                    <a:pt x="9" y="30"/>
                  </a:lnTo>
                  <a:lnTo>
                    <a:pt x="9" y="30"/>
                  </a:lnTo>
                  <a:lnTo>
                    <a:pt x="0" y="17"/>
                  </a:lnTo>
                  <a:lnTo>
                    <a:pt x="0" y="17"/>
                  </a:lnTo>
                  <a:lnTo>
                    <a:pt x="27" y="0"/>
                  </a:lnTo>
                  <a:lnTo>
                    <a:pt x="35" y="12"/>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05" name="Freeform 194"/>
            <p:cNvSpPr>
              <a:spLocks/>
            </p:cNvSpPr>
            <p:nvPr userDrawn="1"/>
          </p:nvSpPr>
          <p:spPr bwMode="gray">
            <a:xfrm>
              <a:off x="10401301" y="5548313"/>
              <a:ext cx="57150" cy="49213"/>
            </a:xfrm>
            <a:custGeom>
              <a:avLst/>
              <a:gdLst>
                <a:gd name="T0" fmla="*/ 36 w 36"/>
                <a:gd name="T1" fmla="*/ 14 h 31"/>
                <a:gd name="T2" fmla="*/ 9 w 36"/>
                <a:gd name="T3" fmla="*/ 31 h 31"/>
                <a:gd name="T4" fmla="*/ 0 w 36"/>
                <a:gd name="T5" fmla="*/ 18 h 31"/>
                <a:gd name="T6" fmla="*/ 27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9" y="31"/>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06" name="Freeform 195"/>
            <p:cNvSpPr>
              <a:spLocks/>
            </p:cNvSpPr>
            <p:nvPr userDrawn="1"/>
          </p:nvSpPr>
          <p:spPr bwMode="gray">
            <a:xfrm>
              <a:off x="10371138" y="5503863"/>
              <a:ext cx="58738" cy="50800"/>
            </a:xfrm>
            <a:custGeom>
              <a:avLst/>
              <a:gdLst>
                <a:gd name="T0" fmla="*/ 37 w 37"/>
                <a:gd name="T1" fmla="*/ 14 h 32"/>
                <a:gd name="T2" fmla="*/ 9 w 37"/>
                <a:gd name="T3" fmla="*/ 32 h 32"/>
                <a:gd name="T4" fmla="*/ 0 w 37"/>
                <a:gd name="T5" fmla="*/ 18 h 32"/>
                <a:gd name="T6" fmla="*/ 0 w 37"/>
                <a:gd name="T7" fmla="*/ 18 h 32"/>
                <a:gd name="T8" fmla="*/ 28 w 37"/>
                <a:gd name="T9" fmla="*/ 0 h 32"/>
                <a:gd name="T10" fmla="*/ 37 w 37"/>
                <a:gd name="T11" fmla="*/ 14 h 32"/>
              </a:gdLst>
              <a:ahLst/>
              <a:cxnLst>
                <a:cxn ang="0">
                  <a:pos x="T0" y="T1"/>
                </a:cxn>
                <a:cxn ang="0">
                  <a:pos x="T2" y="T3"/>
                </a:cxn>
                <a:cxn ang="0">
                  <a:pos x="T4" y="T5"/>
                </a:cxn>
                <a:cxn ang="0">
                  <a:pos x="T6" y="T7"/>
                </a:cxn>
                <a:cxn ang="0">
                  <a:pos x="T8" y="T9"/>
                </a:cxn>
                <a:cxn ang="0">
                  <a:pos x="T10" y="T11"/>
                </a:cxn>
              </a:cxnLst>
              <a:rect l="0" t="0" r="r" b="b"/>
              <a:pathLst>
                <a:path w="37" h="32">
                  <a:moveTo>
                    <a:pt x="37" y="14"/>
                  </a:move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07" name="Freeform 196"/>
            <p:cNvSpPr>
              <a:spLocks/>
            </p:cNvSpPr>
            <p:nvPr userDrawn="1"/>
          </p:nvSpPr>
          <p:spPr bwMode="gray">
            <a:xfrm>
              <a:off x="10342563" y="5459413"/>
              <a:ext cx="58738" cy="49213"/>
            </a:xfrm>
            <a:custGeom>
              <a:avLst/>
              <a:gdLst>
                <a:gd name="T0" fmla="*/ 37 w 37"/>
                <a:gd name="T1" fmla="*/ 13 h 31"/>
                <a:gd name="T2" fmla="*/ 9 w 37"/>
                <a:gd name="T3" fmla="*/ 31 h 31"/>
                <a:gd name="T4" fmla="*/ 9 w 37"/>
                <a:gd name="T5" fmla="*/ 31 h 31"/>
                <a:gd name="T6" fmla="*/ 0 w 37"/>
                <a:gd name="T7" fmla="*/ 18 h 31"/>
                <a:gd name="T8" fmla="*/ 27 w 37"/>
                <a:gd name="T9" fmla="*/ 0 h 31"/>
                <a:gd name="T10" fmla="*/ 37 w 37"/>
                <a:gd name="T11" fmla="*/ 13 h 31"/>
              </a:gdLst>
              <a:ahLst/>
              <a:cxnLst>
                <a:cxn ang="0">
                  <a:pos x="T0" y="T1"/>
                </a:cxn>
                <a:cxn ang="0">
                  <a:pos x="T2" y="T3"/>
                </a:cxn>
                <a:cxn ang="0">
                  <a:pos x="T4" y="T5"/>
                </a:cxn>
                <a:cxn ang="0">
                  <a:pos x="T6" y="T7"/>
                </a:cxn>
                <a:cxn ang="0">
                  <a:pos x="T8" y="T9"/>
                </a:cxn>
                <a:cxn ang="0">
                  <a:pos x="T10" y="T11"/>
                </a:cxn>
              </a:cxnLst>
              <a:rect l="0" t="0" r="r" b="b"/>
              <a:pathLst>
                <a:path w="37" h="31">
                  <a:moveTo>
                    <a:pt x="37" y="13"/>
                  </a:moveTo>
                  <a:lnTo>
                    <a:pt x="9" y="31"/>
                  </a:ln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08" name="Freeform 197"/>
            <p:cNvSpPr>
              <a:spLocks/>
            </p:cNvSpPr>
            <p:nvPr userDrawn="1"/>
          </p:nvSpPr>
          <p:spPr bwMode="gray">
            <a:xfrm>
              <a:off x="10313988" y="5413375"/>
              <a:ext cx="55563" cy="50800"/>
            </a:xfrm>
            <a:custGeom>
              <a:avLst/>
              <a:gdLst>
                <a:gd name="T0" fmla="*/ 35 w 35"/>
                <a:gd name="T1" fmla="*/ 14 h 32"/>
                <a:gd name="T2" fmla="*/ 8 w 35"/>
                <a:gd name="T3" fmla="*/ 32 h 32"/>
                <a:gd name="T4" fmla="*/ 0 w 35"/>
                <a:gd name="T5" fmla="*/ 19 h 32"/>
                <a:gd name="T6" fmla="*/ 26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9"/>
                  </a:lnTo>
                  <a:lnTo>
                    <a:pt x="26"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09" name="Freeform 198"/>
            <p:cNvSpPr>
              <a:spLocks/>
            </p:cNvSpPr>
            <p:nvPr userDrawn="1"/>
          </p:nvSpPr>
          <p:spPr bwMode="gray">
            <a:xfrm>
              <a:off x="10283826" y="5370513"/>
              <a:ext cx="57150" cy="49213"/>
            </a:xfrm>
            <a:custGeom>
              <a:avLst/>
              <a:gdLst>
                <a:gd name="T0" fmla="*/ 36 w 36"/>
                <a:gd name="T1" fmla="*/ 13 h 31"/>
                <a:gd name="T2" fmla="*/ 9 w 36"/>
                <a:gd name="T3" fmla="*/ 31 h 31"/>
                <a:gd name="T4" fmla="*/ 0 w 36"/>
                <a:gd name="T5" fmla="*/ 17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10" name="Freeform 199"/>
            <p:cNvSpPr>
              <a:spLocks/>
            </p:cNvSpPr>
            <p:nvPr userDrawn="1"/>
          </p:nvSpPr>
          <p:spPr bwMode="gray">
            <a:xfrm>
              <a:off x="10253663" y="5326063"/>
              <a:ext cx="58738" cy="49213"/>
            </a:xfrm>
            <a:custGeom>
              <a:avLst/>
              <a:gdLst>
                <a:gd name="T0" fmla="*/ 37 w 37"/>
                <a:gd name="T1" fmla="*/ 14 h 31"/>
                <a:gd name="T2" fmla="*/ 10 w 37"/>
                <a:gd name="T3" fmla="*/ 31 h 31"/>
                <a:gd name="T4" fmla="*/ 0 w 37"/>
                <a:gd name="T5" fmla="*/ 18 h 31"/>
                <a:gd name="T6" fmla="*/ 28 w 37"/>
                <a:gd name="T7" fmla="*/ 0 h 31"/>
                <a:gd name="T8" fmla="*/ 37 w 37"/>
                <a:gd name="T9" fmla="*/ 14 h 31"/>
              </a:gdLst>
              <a:ahLst/>
              <a:cxnLst>
                <a:cxn ang="0">
                  <a:pos x="T0" y="T1"/>
                </a:cxn>
                <a:cxn ang="0">
                  <a:pos x="T2" y="T3"/>
                </a:cxn>
                <a:cxn ang="0">
                  <a:pos x="T4" y="T5"/>
                </a:cxn>
                <a:cxn ang="0">
                  <a:pos x="T6" y="T7"/>
                </a:cxn>
                <a:cxn ang="0">
                  <a:pos x="T8" y="T9"/>
                </a:cxn>
              </a:cxnLst>
              <a:rect l="0" t="0" r="r" b="b"/>
              <a:pathLst>
                <a:path w="37" h="31">
                  <a:moveTo>
                    <a:pt x="37" y="14"/>
                  </a:moveTo>
                  <a:lnTo>
                    <a:pt x="10" y="31"/>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11" name="Freeform 200"/>
            <p:cNvSpPr>
              <a:spLocks/>
            </p:cNvSpPr>
            <p:nvPr userDrawn="1"/>
          </p:nvSpPr>
          <p:spPr bwMode="gray">
            <a:xfrm>
              <a:off x="10225088" y="5281613"/>
              <a:ext cx="55563" cy="49213"/>
            </a:xfrm>
            <a:custGeom>
              <a:avLst/>
              <a:gdLst>
                <a:gd name="T0" fmla="*/ 35 w 35"/>
                <a:gd name="T1" fmla="*/ 13 h 31"/>
                <a:gd name="T2" fmla="*/ 8 w 35"/>
                <a:gd name="T3" fmla="*/ 31 h 31"/>
                <a:gd name="T4" fmla="*/ 0 w 35"/>
                <a:gd name="T5" fmla="*/ 18 h 31"/>
                <a:gd name="T6" fmla="*/ 28 w 35"/>
                <a:gd name="T7" fmla="*/ 0 h 31"/>
                <a:gd name="T8" fmla="*/ 35 w 35"/>
                <a:gd name="T9" fmla="*/ 13 h 31"/>
              </a:gdLst>
              <a:ahLst/>
              <a:cxnLst>
                <a:cxn ang="0">
                  <a:pos x="T0" y="T1"/>
                </a:cxn>
                <a:cxn ang="0">
                  <a:pos x="T2" y="T3"/>
                </a:cxn>
                <a:cxn ang="0">
                  <a:pos x="T4" y="T5"/>
                </a:cxn>
                <a:cxn ang="0">
                  <a:pos x="T6" y="T7"/>
                </a:cxn>
                <a:cxn ang="0">
                  <a:pos x="T8" y="T9"/>
                </a:cxn>
              </a:cxnLst>
              <a:rect l="0" t="0" r="r" b="b"/>
              <a:pathLst>
                <a:path w="35" h="31">
                  <a:moveTo>
                    <a:pt x="35" y="13"/>
                  </a:moveTo>
                  <a:lnTo>
                    <a:pt x="8" y="31"/>
                  </a:lnTo>
                  <a:lnTo>
                    <a:pt x="0" y="18"/>
                  </a:lnTo>
                  <a:lnTo>
                    <a:pt x="28"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12" name="Freeform 201"/>
            <p:cNvSpPr>
              <a:spLocks/>
            </p:cNvSpPr>
            <p:nvPr userDrawn="1"/>
          </p:nvSpPr>
          <p:spPr bwMode="gray">
            <a:xfrm>
              <a:off x="10194926" y="5235575"/>
              <a:ext cx="57150" cy="50800"/>
            </a:xfrm>
            <a:custGeom>
              <a:avLst/>
              <a:gdLst>
                <a:gd name="T0" fmla="*/ 36 w 36"/>
                <a:gd name="T1" fmla="*/ 14 h 32"/>
                <a:gd name="T2" fmla="*/ 9 w 36"/>
                <a:gd name="T3" fmla="*/ 32 h 32"/>
                <a:gd name="T4" fmla="*/ 9 w 36"/>
                <a:gd name="T5" fmla="*/ 32 h 32"/>
                <a:gd name="T6" fmla="*/ 0 w 36"/>
                <a:gd name="T7" fmla="*/ 19 h 32"/>
                <a:gd name="T8" fmla="*/ 0 w 36"/>
                <a:gd name="T9" fmla="*/ 19 h 32"/>
                <a:gd name="T10" fmla="*/ 27 w 36"/>
                <a:gd name="T11" fmla="*/ 0 h 32"/>
                <a:gd name="T12" fmla="*/ 36 w 36"/>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6" h="32">
                  <a:moveTo>
                    <a:pt x="36" y="14"/>
                  </a:moveTo>
                  <a:lnTo>
                    <a:pt x="9" y="32"/>
                  </a:lnTo>
                  <a:lnTo>
                    <a:pt x="9" y="32"/>
                  </a:lnTo>
                  <a:lnTo>
                    <a:pt x="0" y="19"/>
                  </a:lnTo>
                  <a:lnTo>
                    <a:pt x="0" y="19"/>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13" name="Freeform 202"/>
            <p:cNvSpPr>
              <a:spLocks/>
            </p:cNvSpPr>
            <p:nvPr userDrawn="1"/>
          </p:nvSpPr>
          <p:spPr bwMode="gray">
            <a:xfrm>
              <a:off x="10166351" y="5191125"/>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14" name="Freeform 203"/>
            <p:cNvSpPr>
              <a:spLocks/>
            </p:cNvSpPr>
            <p:nvPr userDrawn="1"/>
          </p:nvSpPr>
          <p:spPr bwMode="gray">
            <a:xfrm>
              <a:off x="10136188" y="5148263"/>
              <a:ext cx="57150" cy="49213"/>
            </a:xfrm>
            <a:custGeom>
              <a:avLst/>
              <a:gdLst>
                <a:gd name="T0" fmla="*/ 36 w 36"/>
                <a:gd name="T1" fmla="*/ 14 h 31"/>
                <a:gd name="T2" fmla="*/ 8 w 36"/>
                <a:gd name="T3" fmla="*/ 31 h 31"/>
                <a:gd name="T4" fmla="*/ 0 w 36"/>
                <a:gd name="T5" fmla="*/ 17 h 31"/>
                <a:gd name="T6" fmla="*/ 28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8" y="31"/>
                  </a:lnTo>
                  <a:lnTo>
                    <a:pt x="0" y="17"/>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15" name="Freeform 204"/>
            <p:cNvSpPr>
              <a:spLocks/>
            </p:cNvSpPr>
            <p:nvPr userDrawn="1"/>
          </p:nvSpPr>
          <p:spPr bwMode="gray">
            <a:xfrm>
              <a:off x="10106026" y="5103813"/>
              <a:ext cx="58738" cy="49213"/>
            </a:xfrm>
            <a:custGeom>
              <a:avLst/>
              <a:gdLst>
                <a:gd name="T0" fmla="*/ 37 w 37"/>
                <a:gd name="T1" fmla="*/ 13 h 31"/>
                <a:gd name="T2" fmla="*/ 9 w 37"/>
                <a:gd name="T3" fmla="*/ 31 h 31"/>
                <a:gd name="T4" fmla="*/ 0 w 37"/>
                <a:gd name="T5" fmla="*/ 18 h 31"/>
                <a:gd name="T6" fmla="*/ 27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16" name="Freeform 206"/>
            <p:cNvSpPr>
              <a:spLocks/>
            </p:cNvSpPr>
            <p:nvPr userDrawn="1"/>
          </p:nvSpPr>
          <p:spPr bwMode="gray">
            <a:xfrm>
              <a:off x="10077450" y="505936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17" name="Freeform 207"/>
            <p:cNvSpPr>
              <a:spLocks/>
            </p:cNvSpPr>
            <p:nvPr userDrawn="1"/>
          </p:nvSpPr>
          <p:spPr bwMode="gray">
            <a:xfrm>
              <a:off x="10048875" y="5013325"/>
              <a:ext cx="55562" cy="50800"/>
            </a:xfrm>
            <a:custGeom>
              <a:avLst/>
              <a:gdLst>
                <a:gd name="T0" fmla="*/ 35 w 35"/>
                <a:gd name="T1" fmla="*/ 14 h 32"/>
                <a:gd name="T2" fmla="*/ 9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9"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18" name="Freeform 208"/>
            <p:cNvSpPr>
              <a:spLocks/>
            </p:cNvSpPr>
            <p:nvPr userDrawn="1"/>
          </p:nvSpPr>
          <p:spPr bwMode="gray">
            <a:xfrm>
              <a:off x="10017125" y="4970463"/>
              <a:ext cx="58737" cy="49213"/>
            </a:xfrm>
            <a:custGeom>
              <a:avLst/>
              <a:gdLst>
                <a:gd name="T0" fmla="*/ 37 w 37"/>
                <a:gd name="T1" fmla="*/ 13 h 31"/>
                <a:gd name="T2" fmla="*/ 10 w 37"/>
                <a:gd name="T3" fmla="*/ 31 h 31"/>
                <a:gd name="T4" fmla="*/ 0 w 37"/>
                <a:gd name="T5" fmla="*/ 17 h 31"/>
                <a:gd name="T6" fmla="*/ 28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10" y="31"/>
                  </a:lnTo>
                  <a:lnTo>
                    <a:pt x="0" y="17"/>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19" name="Freeform 209"/>
            <p:cNvSpPr>
              <a:spLocks/>
            </p:cNvSpPr>
            <p:nvPr userDrawn="1"/>
          </p:nvSpPr>
          <p:spPr bwMode="gray">
            <a:xfrm>
              <a:off x="9988550" y="4926013"/>
              <a:ext cx="58737" cy="47625"/>
            </a:xfrm>
            <a:custGeom>
              <a:avLst/>
              <a:gdLst>
                <a:gd name="T0" fmla="*/ 37 w 37"/>
                <a:gd name="T1" fmla="*/ 13 h 30"/>
                <a:gd name="T2" fmla="*/ 9 w 37"/>
                <a:gd name="T3" fmla="*/ 30 h 30"/>
                <a:gd name="T4" fmla="*/ 0 w 37"/>
                <a:gd name="T5" fmla="*/ 18 h 30"/>
                <a:gd name="T6" fmla="*/ 28 w 37"/>
                <a:gd name="T7" fmla="*/ 0 h 30"/>
                <a:gd name="T8" fmla="*/ 37 w 37"/>
                <a:gd name="T9" fmla="*/ 13 h 30"/>
              </a:gdLst>
              <a:ahLst/>
              <a:cxnLst>
                <a:cxn ang="0">
                  <a:pos x="T0" y="T1"/>
                </a:cxn>
                <a:cxn ang="0">
                  <a:pos x="T2" y="T3"/>
                </a:cxn>
                <a:cxn ang="0">
                  <a:pos x="T4" y="T5"/>
                </a:cxn>
                <a:cxn ang="0">
                  <a:pos x="T6" y="T7"/>
                </a:cxn>
                <a:cxn ang="0">
                  <a:pos x="T8" y="T9"/>
                </a:cxn>
              </a:cxnLst>
              <a:rect l="0" t="0" r="r" b="b"/>
              <a:pathLst>
                <a:path w="37" h="30">
                  <a:moveTo>
                    <a:pt x="37" y="13"/>
                  </a:moveTo>
                  <a:lnTo>
                    <a:pt x="9" y="30"/>
                  </a:lnTo>
                  <a:lnTo>
                    <a:pt x="0" y="18"/>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20" name="Freeform 210"/>
            <p:cNvSpPr>
              <a:spLocks/>
            </p:cNvSpPr>
            <p:nvPr userDrawn="1"/>
          </p:nvSpPr>
          <p:spPr bwMode="gray">
            <a:xfrm>
              <a:off x="10856913" y="6146800"/>
              <a:ext cx="50800" cy="46038"/>
            </a:xfrm>
            <a:custGeom>
              <a:avLst/>
              <a:gdLst>
                <a:gd name="T0" fmla="*/ 32 w 32"/>
                <a:gd name="T1" fmla="*/ 14 h 29"/>
                <a:gd name="T2" fmla="*/ 9 w 32"/>
                <a:gd name="T3" fmla="*/ 29 h 29"/>
                <a:gd name="T4" fmla="*/ 0 w 32"/>
                <a:gd name="T5" fmla="*/ 16 h 29"/>
                <a:gd name="T6" fmla="*/ 24 w 32"/>
                <a:gd name="T7" fmla="*/ 0 h 29"/>
                <a:gd name="T8" fmla="*/ 32 w 32"/>
                <a:gd name="T9" fmla="*/ 14 h 29"/>
              </a:gdLst>
              <a:ahLst/>
              <a:cxnLst>
                <a:cxn ang="0">
                  <a:pos x="T0" y="T1"/>
                </a:cxn>
                <a:cxn ang="0">
                  <a:pos x="T2" y="T3"/>
                </a:cxn>
                <a:cxn ang="0">
                  <a:pos x="T4" y="T5"/>
                </a:cxn>
                <a:cxn ang="0">
                  <a:pos x="T6" y="T7"/>
                </a:cxn>
                <a:cxn ang="0">
                  <a:pos x="T8" y="T9"/>
                </a:cxn>
              </a:cxnLst>
              <a:rect l="0" t="0" r="r" b="b"/>
              <a:pathLst>
                <a:path w="32" h="29">
                  <a:moveTo>
                    <a:pt x="32" y="14"/>
                  </a:moveTo>
                  <a:lnTo>
                    <a:pt x="9" y="29"/>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21" name="Freeform 211"/>
            <p:cNvSpPr>
              <a:spLocks/>
            </p:cNvSpPr>
            <p:nvPr userDrawn="1"/>
          </p:nvSpPr>
          <p:spPr bwMode="gray">
            <a:xfrm>
              <a:off x="10826750" y="61023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22" name="Freeform 212"/>
            <p:cNvSpPr>
              <a:spLocks/>
            </p:cNvSpPr>
            <p:nvPr userDrawn="1"/>
          </p:nvSpPr>
          <p:spPr bwMode="gray">
            <a:xfrm>
              <a:off x="10798175" y="60563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23" name="Freeform 213"/>
            <p:cNvSpPr>
              <a:spLocks/>
            </p:cNvSpPr>
            <p:nvPr userDrawn="1"/>
          </p:nvSpPr>
          <p:spPr bwMode="gray">
            <a:xfrm>
              <a:off x="10769600" y="6013450"/>
              <a:ext cx="52387" cy="46038"/>
            </a:xfrm>
            <a:custGeom>
              <a:avLst/>
              <a:gdLst>
                <a:gd name="T0" fmla="*/ 33 w 33"/>
                <a:gd name="T1" fmla="*/ 14 h 29"/>
                <a:gd name="T2" fmla="*/ 9 w 33"/>
                <a:gd name="T3" fmla="*/ 29 h 29"/>
                <a:gd name="T4" fmla="*/ 0 w 33"/>
                <a:gd name="T5" fmla="*/ 15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5"/>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24" name="Freeform 214"/>
            <p:cNvSpPr>
              <a:spLocks/>
            </p:cNvSpPr>
            <p:nvPr userDrawn="1"/>
          </p:nvSpPr>
          <p:spPr bwMode="gray">
            <a:xfrm>
              <a:off x="10739438" y="5946775"/>
              <a:ext cx="84137" cy="68263"/>
            </a:xfrm>
            <a:custGeom>
              <a:avLst/>
              <a:gdLst>
                <a:gd name="T0" fmla="*/ 53 w 53"/>
                <a:gd name="T1" fmla="*/ 14 h 43"/>
                <a:gd name="T2" fmla="*/ 8 w 53"/>
                <a:gd name="T3" fmla="*/ 43 h 43"/>
                <a:gd name="T4" fmla="*/ 0 w 53"/>
                <a:gd name="T5" fmla="*/ 30 h 43"/>
                <a:gd name="T6" fmla="*/ 45 w 53"/>
                <a:gd name="T7" fmla="*/ 0 h 43"/>
                <a:gd name="T8" fmla="*/ 53 w 53"/>
                <a:gd name="T9" fmla="*/ 14 h 43"/>
              </a:gdLst>
              <a:ahLst/>
              <a:cxnLst>
                <a:cxn ang="0">
                  <a:pos x="T0" y="T1"/>
                </a:cxn>
                <a:cxn ang="0">
                  <a:pos x="T2" y="T3"/>
                </a:cxn>
                <a:cxn ang="0">
                  <a:pos x="T4" y="T5"/>
                </a:cxn>
                <a:cxn ang="0">
                  <a:pos x="T6" y="T7"/>
                </a:cxn>
                <a:cxn ang="0">
                  <a:pos x="T8" y="T9"/>
                </a:cxn>
              </a:cxnLst>
              <a:rect l="0" t="0" r="r" b="b"/>
              <a:pathLst>
                <a:path w="53" h="43">
                  <a:moveTo>
                    <a:pt x="53" y="14"/>
                  </a:moveTo>
                  <a:lnTo>
                    <a:pt x="8" y="43"/>
                  </a:lnTo>
                  <a:lnTo>
                    <a:pt x="0" y="30"/>
                  </a:lnTo>
                  <a:lnTo>
                    <a:pt x="45" y="0"/>
                  </a:lnTo>
                  <a:lnTo>
                    <a:pt x="5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25" name="Freeform 215"/>
            <p:cNvSpPr>
              <a:spLocks/>
            </p:cNvSpPr>
            <p:nvPr userDrawn="1"/>
          </p:nvSpPr>
          <p:spPr bwMode="gray">
            <a:xfrm>
              <a:off x="10709275" y="59245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26" name="Freeform 216"/>
            <p:cNvSpPr>
              <a:spLocks/>
            </p:cNvSpPr>
            <p:nvPr userDrawn="1"/>
          </p:nvSpPr>
          <p:spPr bwMode="gray">
            <a:xfrm>
              <a:off x="10680700" y="58785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27" name="Freeform 217"/>
            <p:cNvSpPr>
              <a:spLocks/>
            </p:cNvSpPr>
            <p:nvPr userDrawn="1"/>
          </p:nvSpPr>
          <p:spPr bwMode="gray">
            <a:xfrm>
              <a:off x="10652125" y="5835650"/>
              <a:ext cx="50800" cy="46038"/>
            </a:xfrm>
            <a:custGeom>
              <a:avLst/>
              <a:gdLst>
                <a:gd name="T0" fmla="*/ 32 w 32"/>
                <a:gd name="T1" fmla="*/ 13 h 29"/>
                <a:gd name="T2" fmla="*/ 8 w 32"/>
                <a:gd name="T3" fmla="*/ 29 h 29"/>
                <a:gd name="T4" fmla="*/ 0 w 32"/>
                <a:gd name="T5" fmla="*/ 15 h 29"/>
                <a:gd name="T6" fmla="*/ 24 w 32"/>
                <a:gd name="T7" fmla="*/ 0 h 29"/>
                <a:gd name="T8" fmla="*/ 32 w 32"/>
                <a:gd name="T9" fmla="*/ 13 h 29"/>
              </a:gdLst>
              <a:ahLst/>
              <a:cxnLst>
                <a:cxn ang="0">
                  <a:pos x="T0" y="T1"/>
                </a:cxn>
                <a:cxn ang="0">
                  <a:pos x="T2" y="T3"/>
                </a:cxn>
                <a:cxn ang="0">
                  <a:pos x="T4" y="T5"/>
                </a:cxn>
                <a:cxn ang="0">
                  <a:pos x="T6" y="T7"/>
                </a:cxn>
                <a:cxn ang="0">
                  <a:pos x="T8" y="T9"/>
                </a:cxn>
              </a:cxnLst>
              <a:rect l="0" t="0" r="r" b="b"/>
              <a:pathLst>
                <a:path w="32" h="29">
                  <a:moveTo>
                    <a:pt x="32" y="13"/>
                  </a:moveTo>
                  <a:lnTo>
                    <a:pt x="8" y="29"/>
                  </a:lnTo>
                  <a:lnTo>
                    <a:pt x="0" y="15"/>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28" name="Freeform 218"/>
            <p:cNvSpPr>
              <a:spLocks/>
            </p:cNvSpPr>
            <p:nvPr userDrawn="1"/>
          </p:nvSpPr>
          <p:spPr bwMode="gray">
            <a:xfrm>
              <a:off x="10620375" y="5791200"/>
              <a:ext cx="52387" cy="44450"/>
            </a:xfrm>
            <a:custGeom>
              <a:avLst/>
              <a:gdLst>
                <a:gd name="T0" fmla="*/ 33 w 33"/>
                <a:gd name="T1" fmla="*/ 14 h 28"/>
                <a:gd name="T2" fmla="*/ 9 w 33"/>
                <a:gd name="T3" fmla="*/ 28 h 28"/>
                <a:gd name="T4" fmla="*/ 0 w 33"/>
                <a:gd name="T5" fmla="*/ 15 h 28"/>
                <a:gd name="T6" fmla="*/ 24 w 33"/>
                <a:gd name="T7" fmla="*/ 0 h 28"/>
                <a:gd name="T8" fmla="*/ 33 w 33"/>
                <a:gd name="T9" fmla="*/ 14 h 28"/>
              </a:gdLst>
              <a:ahLst/>
              <a:cxnLst>
                <a:cxn ang="0">
                  <a:pos x="T0" y="T1"/>
                </a:cxn>
                <a:cxn ang="0">
                  <a:pos x="T2" y="T3"/>
                </a:cxn>
                <a:cxn ang="0">
                  <a:pos x="T4" y="T5"/>
                </a:cxn>
                <a:cxn ang="0">
                  <a:pos x="T6" y="T7"/>
                </a:cxn>
                <a:cxn ang="0">
                  <a:pos x="T8" y="T9"/>
                </a:cxn>
              </a:cxnLst>
              <a:rect l="0" t="0" r="r" b="b"/>
              <a:pathLst>
                <a:path w="33" h="28">
                  <a:moveTo>
                    <a:pt x="33" y="14"/>
                  </a:moveTo>
                  <a:lnTo>
                    <a:pt x="9" y="28"/>
                  </a:lnTo>
                  <a:lnTo>
                    <a:pt x="0" y="15"/>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29" name="Freeform 219"/>
            <p:cNvSpPr>
              <a:spLocks/>
            </p:cNvSpPr>
            <p:nvPr userDrawn="1"/>
          </p:nvSpPr>
          <p:spPr bwMode="gray">
            <a:xfrm>
              <a:off x="10591800" y="5724525"/>
              <a:ext cx="85725" cy="68263"/>
            </a:xfrm>
            <a:custGeom>
              <a:avLst/>
              <a:gdLst>
                <a:gd name="T0" fmla="*/ 54 w 54"/>
                <a:gd name="T1" fmla="*/ 14 h 43"/>
                <a:gd name="T2" fmla="*/ 9 w 54"/>
                <a:gd name="T3" fmla="*/ 43 h 43"/>
                <a:gd name="T4" fmla="*/ 0 w 54"/>
                <a:gd name="T5" fmla="*/ 30 h 43"/>
                <a:gd name="T6" fmla="*/ 44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9" y="43"/>
                  </a:lnTo>
                  <a:lnTo>
                    <a:pt x="0" y="30"/>
                  </a:lnTo>
                  <a:lnTo>
                    <a:pt x="44"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30" name="Freeform 220"/>
            <p:cNvSpPr>
              <a:spLocks/>
            </p:cNvSpPr>
            <p:nvPr userDrawn="1"/>
          </p:nvSpPr>
          <p:spPr bwMode="gray">
            <a:xfrm>
              <a:off x="10563225" y="570071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31" name="Freeform 221"/>
            <p:cNvSpPr>
              <a:spLocks/>
            </p:cNvSpPr>
            <p:nvPr userDrawn="1"/>
          </p:nvSpPr>
          <p:spPr bwMode="gray">
            <a:xfrm>
              <a:off x="10533063" y="5656263"/>
              <a:ext cx="52387" cy="47625"/>
            </a:xfrm>
            <a:custGeom>
              <a:avLst/>
              <a:gdLst>
                <a:gd name="T0" fmla="*/ 33 w 33"/>
                <a:gd name="T1" fmla="*/ 14 h 30"/>
                <a:gd name="T2" fmla="*/ 9 w 33"/>
                <a:gd name="T3" fmla="*/ 30 h 30"/>
                <a:gd name="T4" fmla="*/ 0 w 33"/>
                <a:gd name="T5" fmla="*/ 16 h 30"/>
                <a:gd name="T6" fmla="*/ 23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32" name="Freeform 222"/>
            <p:cNvSpPr>
              <a:spLocks/>
            </p:cNvSpPr>
            <p:nvPr userDrawn="1"/>
          </p:nvSpPr>
          <p:spPr bwMode="gray">
            <a:xfrm>
              <a:off x="10502900" y="5613400"/>
              <a:ext cx="52387" cy="44450"/>
            </a:xfrm>
            <a:custGeom>
              <a:avLst/>
              <a:gdLst>
                <a:gd name="T0" fmla="*/ 33 w 33"/>
                <a:gd name="T1" fmla="*/ 12 h 28"/>
                <a:gd name="T2" fmla="*/ 9 w 33"/>
                <a:gd name="T3" fmla="*/ 28 h 28"/>
                <a:gd name="T4" fmla="*/ 0 w 33"/>
                <a:gd name="T5" fmla="*/ 15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5"/>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33" name="Freeform 223"/>
            <p:cNvSpPr>
              <a:spLocks/>
            </p:cNvSpPr>
            <p:nvPr userDrawn="1"/>
          </p:nvSpPr>
          <p:spPr bwMode="gray">
            <a:xfrm>
              <a:off x="10474325" y="5568950"/>
              <a:ext cx="50800" cy="44450"/>
            </a:xfrm>
            <a:custGeom>
              <a:avLst/>
              <a:gdLst>
                <a:gd name="T0" fmla="*/ 32 w 32"/>
                <a:gd name="T1" fmla="*/ 13 h 28"/>
                <a:gd name="T2" fmla="*/ 8 w 32"/>
                <a:gd name="T3" fmla="*/ 28 h 28"/>
                <a:gd name="T4" fmla="*/ 0 w 32"/>
                <a:gd name="T5" fmla="*/ 16 h 28"/>
                <a:gd name="T6" fmla="*/ 24 w 32"/>
                <a:gd name="T7" fmla="*/ 0 h 28"/>
                <a:gd name="T8" fmla="*/ 32 w 32"/>
                <a:gd name="T9" fmla="*/ 13 h 28"/>
              </a:gdLst>
              <a:ahLst/>
              <a:cxnLst>
                <a:cxn ang="0">
                  <a:pos x="T0" y="T1"/>
                </a:cxn>
                <a:cxn ang="0">
                  <a:pos x="T2" y="T3"/>
                </a:cxn>
                <a:cxn ang="0">
                  <a:pos x="T4" y="T5"/>
                </a:cxn>
                <a:cxn ang="0">
                  <a:pos x="T6" y="T7"/>
                </a:cxn>
                <a:cxn ang="0">
                  <a:pos x="T8" y="T9"/>
                </a:cxn>
              </a:cxnLst>
              <a:rect l="0" t="0" r="r" b="b"/>
              <a:pathLst>
                <a:path w="32" h="28">
                  <a:moveTo>
                    <a:pt x="32" y="13"/>
                  </a:moveTo>
                  <a:lnTo>
                    <a:pt x="8" y="28"/>
                  </a:lnTo>
                  <a:lnTo>
                    <a:pt x="0" y="16"/>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34" name="Freeform 224"/>
            <p:cNvSpPr>
              <a:spLocks/>
            </p:cNvSpPr>
            <p:nvPr userDrawn="1"/>
          </p:nvSpPr>
          <p:spPr bwMode="gray">
            <a:xfrm>
              <a:off x="10444163" y="550227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35" name="Freeform 225"/>
            <p:cNvSpPr>
              <a:spLocks/>
            </p:cNvSpPr>
            <p:nvPr userDrawn="1"/>
          </p:nvSpPr>
          <p:spPr bwMode="gray">
            <a:xfrm>
              <a:off x="10415588" y="547846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36" name="Freeform 226"/>
            <p:cNvSpPr>
              <a:spLocks/>
            </p:cNvSpPr>
            <p:nvPr userDrawn="1"/>
          </p:nvSpPr>
          <p:spPr bwMode="gray">
            <a:xfrm>
              <a:off x="10385425" y="5434013"/>
              <a:ext cx="52387" cy="46038"/>
            </a:xfrm>
            <a:custGeom>
              <a:avLst/>
              <a:gdLst>
                <a:gd name="T0" fmla="*/ 33 w 33"/>
                <a:gd name="T1" fmla="*/ 13 h 29"/>
                <a:gd name="T2" fmla="*/ 10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10"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37" name="Freeform 227"/>
            <p:cNvSpPr>
              <a:spLocks/>
            </p:cNvSpPr>
            <p:nvPr userDrawn="1"/>
          </p:nvSpPr>
          <p:spPr bwMode="gray">
            <a:xfrm>
              <a:off x="10355263" y="5391150"/>
              <a:ext cx="52387" cy="44450"/>
            </a:xfrm>
            <a:custGeom>
              <a:avLst/>
              <a:gdLst>
                <a:gd name="T0" fmla="*/ 33 w 33"/>
                <a:gd name="T1" fmla="*/ 13 h 28"/>
                <a:gd name="T2" fmla="*/ 9 w 33"/>
                <a:gd name="T3" fmla="*/ 28 h 28"/>
                <a:gd name="T4" fmla="*/ 0 w 33"/>
                <a:gd name="T5" fmla="*/ 14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4"/>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38" name="Freeform 228"/>
            <p:cNvSpPr>
              <a:spLocks/>
            </p:cNvSpPr>
            <p:nvPr userDrawn="1"/>
          </p:nvSpPr>
          <p:spPr bwMode="gray">
            <a:xfrm>
              <a:off x="10326688" y="53451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39" name="Freeform 229"/>
            <p:cNvSpPr>
              <a:spLocks/>
            </p:cNvSpPr>
            <p:nvPr userDrawn="1"/>
          </p:nvSpPr>
          <p:spPr bwMode="gray">
            <a:xfrm>
              <a:off x="10298113" y="528002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40" name="Freeform 230"/>
            <p:cNvSpPr>
              <a:spLocks/>
            </p:cNvSpPr>
            <p:nvPr userDrawn="1"/>
          </p:nvSpPr>
          <p:spPr bwMode="gray">
            <a:xfrm>
              <a:off x="10269538" y="5256213"/>
              <a:ext cx="49212" cy="46038"/>
            </a:xfrm>
            <a:custGeom>
              <a:avLst/>
              <a:gdLst>
                <a:gd name="T0" fmla="*/ 31 w 31"/>
                <a:gd name="T1" fmla="*/ 14 h 29"/>
                <a:gd name="T2" fmla="*/ 7 w 31"/>
                <a:gd name="T3" fmla="*/ 29 h 29"/>
                <a:gd name="T4" fmla="*/ 0 w 31"/>
                <a:gd name="T5" fmla="*/ 16 h 29"/>
                <a:gd name="T6" fmla="*/ 23 w 31"/>
                <a:gd name="T7" fmla="*/ 0 h 29"/>
                <a:gd name="T8" fmla="*/ 31 w 31"/>
                <a:gd name="T9" fmla="*/ 14 h 29"/>
              </a:gdLst>
              <a:ahLst/>
              <a:cxnLst>
                <a:cxn ang="0">
                  <a:pos x="T0" y="T1"/>
                </a:cxn>
                <a:cxn ang="0">
                  <a:pos x="T2" y="T3"/>
                </a:cxn>
                <a:cxn ang="0">
                  <a:pos x="T4" y="T5"/>
                </a:cxn>
                <a:cxn ang="0">
                  <a:pos x="T6" y="T7"/>
                </a:cxn>
                <a:cxn ang="0">
                  <a:pos x="T8" y="T9"/>
                </a:cxn>
              </a:cxnLst>
              <a:rect l="0" t="0" r="r" b="b"/>
              <a:pathLst>
                <a:path w="31" h="29">
                  <a:moveTo>
                    <a:pt x="31" y="14"/>
                  </a:moveTo>
                  <a:lnTo>
                    <a:pt x="7" y="29"/>
                  </a:lnTo>
                  <a:lnTo>
                    <a:pt x="0" y="16"/>
                  </a:lnTo>
                  <a:lnTo>
                    <a:pt x="23" y="0"/>
                  </a:lnTo>
                  <a:lnTo>
                    <a:pt x="31"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41" name="Freeform 231"/>
            <p:cNvSpPr>
              <a:spLocks/>
            </p:cNvSpPr>
            <p:nvPr userDrawn="1"/>
          </p:nvSpPr>
          <p:spPr bwMode="gray">
            <a:xfrm>
              <a:off x="10237788" y="5213350"/>
              <a:ext cx="52387" cy="44450"/>
            </a:xfrm>
            <a:custGeom>
              <a:avLst/>
              <a:gdLst>
                <a:gd name="T0" fmla="*/ 33 w 33"/>
                <a:gd name="T1" fmla="*/ 12 h 28"/>
                <a:gd name="T2" fmla="*/ 9 w 33"/>
                <a:gd name="T3" fmla="*/ 28 h 28"/>
                <a:gd name="T4" fmla="*/ 0 w 33"/>
                <a:gd name="T5" fmla="*/ 14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4"/>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42" name="Freeform 232"/>
            <p:cNvSpPr>
              <a:spLocks/>
            </p:cNvSpPr>
            <p:nvPr userDrawn="1"/>
          </p:nvSpPr>
          <p:spPr bwMode="gray">
            <a:xfrm>
              <a:off x="10209213" y="5168900"/>
              <a:ext cx="52387" cy="44450"/>
            </a:xfrm>
            <a:custGeom>
              <a:avLst/>
              <a:gdLst>
                <a:gd name="T0" fmla="*/ 33 w 33"/>
                <a:gd name="T1" fmla="*/ 13 h 28"/>
                <a:gd name="T2" fmla="*/ 9 w 33"/>
                <a:gd name="T3" fmla="*/ 28 h 28"/>
                <a:gd name="T4" fmla="*/ 0 w 33"/>
                <a:gd name="T5" fmla="*/ 15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5"/>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43" name="Freeform 233"/>
            <p:cNvSpPr>
              <a:spLocks/>
            </p:cNvSpPr>
            <p:nvPr userDrawn="1"/>
          </p:nvSpPr>
          <p:spPr bwMode="gray">
            <a:xfrm>
              <a:off x="10180638" y="512286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44" name="Freeform 234"/>
            <p:cNvSpPr>
              <a:spLocks/>
            </p:cNvSpPr>
            <p:nvPr userDrawn="1"/>
          </p:nvSpPr>
          <p:spPr bwMode="gray">
            <a:xfrm>
              <a:off x="10148888" y="5056188"/>
              <a:ext cx="85725" cy="68263"/>
            </a:xfrm>
            <a:custGeom>
              <a:avLst/>
              <a:gdLst>
                <a:gd name="T0" fmla="*/ 54 w 54"/>
                <a:gd name="T1" fmla="*/ 14 h 43"/>
                <a:gd name="T2" fmla="*/ 10 w 54"/>
                <a:gd name="T3" fmla="*/ 43 h 43"/>
                <a:gd name="T4" fmla="*/ 0 w 54"/>
                <a:gd name="T5" fmla="*/ 30 h 43"/>
                <a:gd name="T6" fmla="*/ 45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10" y="43"/>
                  </a:lnTo>
                  <a:lnTo>
                    <a:pt x="0" y="30"/>
                  </a:lnTo>
                  <a:lnTo>
                    <a:pt x="45"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45" name="Freeform 235"/>
            <p:cNvSpPr>
              <a:spLocks/>
            </p:cNvSpPr>
            <p:nvPr userDrawn="1"/>
          </p:nvSpPr>
          <p:spPr bwMode="gray">
            <a:xfrm>
              <a:off x="10120313" y="5033963"/>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46" name="Freeform 236"/>
            <p:cNvSpPr>
              <a:spLocks/>
            </p:cNvSpPr>
            <p:nvPr userDrawn="1"/>
          </p:nvSpPr>
          <p:spPr bwMode="gray">
            <a:xfrm>
              <a:off x="10091738" y="4991100"/>
              <a:ext cx="50800" cy="44450"/>
            </a:xfrm>
            <a:custGeom>
              <a:avLst/>
              <a:gdLst>
                <a:gd name="T0" fmla="*/ 32 w 32"/>
                <a:gd name="T1" fmla="*/ 12 h 28"/>
                <a:gd name="T2" fmla="*/ 8 w 32"/>
                <a:gd name="T3" fmla="*/ 28 h 28"/>
                <a:gd name="T4" fmla="*/ 0 w 32"/>
                <a:gd name="T5" fmla="*/ 14 h 28"/>
                <a:gd name="T6" fmla="*/ 24 w 32"/>
                <a:gd name="T7" fmla="*/ 0 h 28"/>
                <a:gd name="T8" fmla="*/ 32 w 32"/>
                <a:gd name="T9" fmla="*/ 12 h 28"/>
              </a:gdLst>
              <a:ahLst/>
              <a:cxnLst>
                <a:cxn ang="0">
                  <a:pos x="T0" y="T1"/>
                </a:cxn>
                <a:cxn ang="0">
                  <a:pos x="T2" y="T3"/>
                </a:cxn>
                <a:cxn ang="0">
                  <a:pos x="T4" y="T5"/>
                </a:cxn>
                <a:cxn ang="0">
                  <a:pos x="T6" y="T7"/>
                </a:cxn>
                <a:cxn ang="0">
                  <a:pos x="T8" y="T9"/>
                </a:cxn>
              </a:cxnLst>
              <a:rect l="0" t="0" r="r" b="b"/>
              <a:pathLst>
                <a:path w="32" h="28">
                  <a:moveTo>
                    <a:pt x="32" y="12"/>
                  </a:moveTo>
                  <a:lnTo>
                    <a:pt x="8" y="28"/>
                  </a:lnTo>
                  <a:lnTo>
                    <a:pt x="0" y="14"/>
                  </a:lnTo>
                  <a:lnTo>
                    <a:pt x="24" y="0"/>
                  </a:lnTo>
                  <a:lnTo>
                    <a:pt x="32"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47" name="Freeform 237"/>
            <p:cNvSpPr>
              <a:spLocks/>
            </p:cNvSpPr>
            <p:nvPr userDrawn="1"/>
          </p:nvSpPr>
          <p:spPr bwMode="gray">
            <a:xfrm>
              <a:off x="10061575" y="4945063"/>
              <a:ext cx="52387" cy="46038"/>
            </a:xfrm>
            <a:custGeom>
              <a:avLst/>
              <a:gdLst>
                <a:gd name="T0" fmla="*/ 33 w 33"/>
                <a:gd name="T1" fmla="*/ 14 h 29"/>
                <a:gd name="T2" fmla="*/ 9 w 33"/>
                <a:gd name="T3" fmla="*/ 29 h 29"/>
                <a:gd name="T4" fmla="*/ 0 w 33"/>
                <a:gd name="T5" fmla="*/ 16 h 29"/>
                <a:gd name="T6" fmla="*/ 24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48" name="Freeform 238"/>
            <p:cNvSpPr>
              <a:spLocks/>
            </p:cNvSpPr>
            <p:nvPr userDrawn="1"/>
          </p:nvSpPr>
          <p:spPr bwMode="gray">
            <a:xfrm>
              <a:off x="10033000" y="4900613"/>
              <a:ext cx="52387" cy="46038"/>
            </a:xfrm>
            <a:custGeom>
              <a:avLst/>
              <a:gdLst>
                <a:gd name="T0" fmla="*/ 33 w 33"/>
                <a:gd name="T1" fmla="*/ 14 h 29"/>
                <a:gd name="T2" fmla="*/ 9 w 33"/>
                <a:gd name="T3" fmla="*/ 29 h 29"/>
                <a:gd name="T4" fmla="*/ 0 w 33"/>
                <a:gd name="T5" fmla="*/ 16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 name="Title 1"/>
          <p:cNvSpPr>
            <a:spLocks noGrp="1"/>
          </p:cNvSpPr>
          <p:nvPr>
            <p:ph type="title" hasCustomPrompt="1"/>
          </p:nvPr>
        </p:nvSpPr>
        <p:spPr>
          <a:xfrm>
            <a:off x="201930" y="2084173"/>
            <a:ext cx="8740142" cy="917880"/>
          </a:xfrm>
          <a:noFill/>
        </p:spPr>
        <p:txBody>
          <a:bodyPr tIns="91440" bIns="91440" anchor="t" anchorCtr="0">
            <a:spAutoFit/>
          </a:bodyPr>
          <a:lstStyle>
            <a:lvl1pPr>
              <a:defRPr sz="5294" spc="-74"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0077948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2847879"/>
            <a:ext cx="3596905" cy="1162241"/>
          </a:xfrm>
        </p:spPr>
        <p:txBody>
          <a:bodyPr wrap="square" anchor="ctr">
            <a:spAutoFit/>
          </a:bodyPr>
          <a:lstStyle>
            <a:lvl1pPr>
              <a:defRPr sz="3529"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4000762" y="0"/>
            <a:ext cx="5143238" cy="6856100"/>
          </a:xfrm>
          <a:prstGeom prst="rect">
            <a:avLst/>
          </a:prstGeom>
          <a:blipFill>
            <a:blip r:embed="rId2"/>
            <a:stretch>
              <a:fillRect/>
            </a:stretch>
          </a:blipFill>
        </p:spPr>
        <p:txBody>
          <a:bodyPr tIns="548640" anchor="ctr" anchorCtr="0">
            <a:noAutofit/>
          </a:bodyPr>
          <a:lstStyle>
            <a:lvl1pPr marL="0" indent="0" algn="ctr">
              <a:buNone/>
              <a:defRPr sz="1176"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3160339169"/>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7999843"/>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062507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p:nvSpPr>
        <p:spPr bwMode="hidden">
          <a:xfrm>
            <a:off x="1" y="1189176"/>
            <a:ext cx="9144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34292" rIns="34292" bIns="34292" numCol="1" spcCol="0" rtlCol="0" fromWordArt="0" anchor="ctr" anchorCtr="0" forceAA="0" compatLnSpc="1">
            <a:prstTxWarp prst="textNoShape">
              <a:avLst/>
            </a:prstTxWarp>
            <a:noAutofit/>
          </a:bodyPr>
          <a:lstStyle/>
          <a:p>
            <a:pPr algn="ctr" defTabSz="685577" fontAlgn="base">
              <a:spcBef>
                <a:spcPct val="0"/>
              </a:spcBef>
              <a:spcAft>
                <a:spcPct val="0"/>
              </a:spcAft>
            </a:pPr>
            <a:endParaRPr lang="en-US" sz="1324">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01929" y="1197322"/>
            <a:ext cx="8740142" cy="1715791"/>
          </a:xfrm>
        </p:spPr>
        <p:txBody>
          <a:bodyPr/>
          <a:lstStyle>
            <a:lvl1pPr marL="0" indent="0">
              <a:buNone/>
              <a:defRPr sz="2426">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25479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429818"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59888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772719"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85995634"/>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074CDC-0128-42E8-B232-786D9C2CD277}"/>
              </a:ext>
            </a:extLst>
          </p:cNvPr>
          <p:cNvSpPr/>
          <p:nvPr userDrawn="1"/>
        </p:nvSpPr>
        <p:spPr>
          <a:xfrm>
            <a:off x="0" y="0"/>
            <a:ext cx="9144000" cy="2008094"/>
          </a:xfrm>
          <a:prstGeom prst="rect">
            <a:avLst/>
          </a:prstGeom>
          <a:solidFill>
            <a:srgbClr val="66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93306" y="-4"/>
            <a:ext cx="8836089" cy="1824321"/>
          </a:xfrm>
        </p:spPr>
        <p:txBody>
          <a:bodyPr/>
          <a:lstStyle>
            <a:lvl1pPr>
              <a:defRPr>
                <a:solidFill>
                  <a:schemeClr val="bg1"/>
                </a:solidFill>
              </a:defRPr>
            </a:lvl1pPr>
          </a:lstStyle>
          <a:p>
            <a:r>
              <a:rPr lang="en-US" dirty="0"/>
              <a:t>Question…. This is a test</a:t>
            </a:r>
          </a:p>
        </p:txBody>
      </p:sp>
      <p:sp>
        <p:nvSpPr>
          <p:cNvPr id="3" name="Content Placeholder 2"/>
          <p:cNvSpPr>
            <a:spLocks noGrp="1"/>
          </p:cNvSpPr>
          <p:nvPr>
            <p:ph idx="1" hasCustomPrompt="1"/>
          </p:nvPr>
        </p:nvSpPr>
        <p:spPr>
          <a:xfrm>
            <a:off x="261187" y="2057400"/>
            <a:ext cx="8574837" cy="4138466"/>
          </a:xfrm>
        </p:spPr>
        <p:txBody>
          <a:bodyPr/>
          <a:lstStyle>
            <a:lvl1pPr marL="514350" indent="-514350">
              <a:buFont typeface="+mj-lt"/>
              <a:buAutoNum type="arabicParenR"/>
              <a:defRPr/>
            </a:lvl1pPr>
          </a:lstStyle>
          <a:p>
            <a:pPr lvl="0"/>
            <a:r>
              <a:rPr lang="en-US" dirty="0"/>
              <a:t>Edit Question</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7F35744D-EF33-49FA-9A3C-2D7BFFC7876A}"/>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471133714"/>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01930" y="6099190"/>
            <a:ext cx="3361593" cy="350807"/>
          </a:xfrm>
          <a:prstGeom prst="rect">
            <a:avLst/>
          </a:prstGeom>
          <a:noFill/>
          <a:ln w="12700">
            <a:noFill/>
            <a:miter lim="800000"/>
            <a:headEnd type="none" w="sm" len="sm"/>
            <a:tailEnd type="none" w="sm" len="sm"/>
          </a:ln>
          <a:effectLst/>
        </p:spPr>
        <p:txBody>
          <a:bodyPr vert="horz" wrap="square" lIns="134464" tIns="134464" rIns="134464" bIns="134464" numCol="1" anchor="t" anchorCtr="0" compatLnSpc="1">
            <a:prstTxWarp prst="textNoShape">
              <a:avLst/>
            </a:prstTxWarp>
            <a:spAutoFit/>
          </a:bodyPr>
          <a:lstStyle/>
          <a:p>
            <a:pPr defTabSz="685443" eaLnBrk="0" hangingPunct="0"/>
            <a:r>
              <a:rPr lang="en-US" sz="515">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p:nvPicPr>
        <p:blipFill>
          <a:blip r:embed="rId2"/>
          <a:stretch>
            <a:fillRect/>
          </a:stretch>
        </p:blipFill>
        <p:spPr bwMode="black">
          <a:xfrm>
            <a:off x="336159" y="470067"/>
            <a:ext cx="1090693" cy="304828"/>
          </a:xfrm>
          <a:prstGeom prst="rect">
            <a:avLst/>
          </a:prstGeom>
        </p:spPr>
      </p:pic>
    </p:spTree>
    <p:extLst>
      <p:ext uri="{BB962C8B-B14F-4D97-AF65-F5344CB8AC3E}">
        <p14:creationId xmlns:p14="http://schemas.microsoft.com/office/powerpoint/2010/main" val="34138875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01930" y="1189178"/>
            <a:ext cx="8740142" cy="1845826"/>
          </a:xfrm>
          <a:prstGeom prst="rect">
            <a:avLst/>
          </a:prstGeom>
        </p:spPr>
        <p:txBody>
          <a:bodyPr/>
          <a:lstStyle>
            <a:lvl1pPr marL="213593" indent="-213593">
              <a:buClr>
                <a:schemeClr val="tx1"/>
              </a:buClr>
              <a:buSzPct val="90000"/>
              <a:buFont typeface="Arial" pitchFamily="34" charset="0"/>
              <a:buChar char="•"/>
              <a:defRPr sz="264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20181" indent="-20659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33773" indent="-213593">
              <a:buClr>
                <a:schemeClr val="tx1"/>
              </a:buClr>
              <a:buSzPct val="90000"/>
              <a:buFont typeface="Arial" pitchFamily="34" charset="0"/>
              <a:buChar char="•"/>
              <a:defRPr sz="2059">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01846" indent="-168073">
              <a:buClr>
                <a:schemeClr val="tx1"/>
              </a:buClr>
              <a:buSzPct val="90000"/>
              <a:buFont typeface="Arial" pitchFamily="34" charset="0"/>
              <a:buChar char="•"/>
              <a:defRPr sz="1765">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969919" indent="-168073">
              <a:buClr>
                <a:schemeClr val="tx1"/>
              </a:buClr>
              <a:buSzPct val="90000"/>
              <a:buFont typeface="Arial" pitchFamily="34" charset="0"/>
              <a:buChar char="•"/>
              <a:defRPr sz="147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7"/>
            <a:ext cx="9144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2720"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40460569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78DA1-15F6-4685-A16A-7A036BCA5F9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D8DBF78-1CC9-466E-871A-917DEDF707EA}"/>
              </a:ext>
            </a:extLst>
          </p:cNvPr>
          <p:cNvSpPr>
            <a:spLocks noGrp="1"/>
          </p:cNvSpPr>
          <p:nvPr>
            <p:ph sz="half" idx="1"/>
          </p:nvPr>
        </p:nvSpPr>
        <p:spPr>
          <a:xfrm>
            <a:off x="628650" y="1825625"/>
            <a:ext cx="3886200" cy="174644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FDA40D2-3F14-48E1-A121-820861DDAE60}"/>
              </a:ext>
            </a:extLst>
          </p:cNvPr>
          <p:cNvSpPr>
            <a:spLocks noGrp="1"/>
          </p:cNvSpPr>
          <p:nvPr>
            <p:ph sz="half" idx="2"/>
          </p:nvPr>
        </p:nvSpPr>
        <p:spPr>
          <a:xfrm>
            <a:off x="4629150" y="1825625"/>
            <a:ext cx="3886200" cy="174644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D84DE02-4661-4D54-99A5-564AA979E200}"/>
              </a:ext>
            </a:extLst>
          </p:cNvPr>
          <p:cNvSpPr>
            <a:spLocks noGrp="1"/>
          </p:cNvSpPr>
          <p:nvPr>
            <p:ph type="dt" sz="half" idx="10"/>
          </p:nvPr>
        </p:nvSpPr>
        <p:spPr/>
        <p:txBody>
          <a:bodyPr/>
          <a:lstStyle/>
          <a:p>
            <a:fld id="{F8100082-4701-46E9-9D8D-E959BA581C26}" type="datetimeFigureOut">
              <a:rPr lang="en-US" smtClean="0"/>
              <a:t>5/16/2018</a:t>
            </a:fld>
            <a:endParaRPr lang="en-US"/>
          </a:p>
        </p:txBody>
      </p:sp>
      <p:sp>
        <p:nvSpPr>
          <p:cNvPr id="6" name="Footer Placeholder 5">
            <a:extLst>
              <a:ext uri="{FF2B5EF4-FFF2-40B4-BE49-F238E27FC236}">
                <a16:creationId xmlns:a16="http://schemas.microsoft.com/office/drawing/2014/main" id="{45403502-6C63-4DFC-9109-CBD98150AB4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C3B158F-AF93-4A4D-BA9E-7691595540DC}"/>
              </a:ext>
            </a:extLst>
          </p:cNvPr>
          <p:cNvSpPr>
            <a:spLocks noGrp="1"/>
          </p:cNvSpPr>
          <p:nvPr>
            <p:ph type="sldNum" sz="quarter" idx="12"/>
          </p:nvPr>
        </p:nvSpPr>
        <p:spPr/>
        <p:txBody>
          <a:bodyPr/>
          <a:lstStyle/>
          <a:p>
            <a:fld id="{F46CFF7C-B075-44CB-8339-688B8B1BA1C4}" type="slidenum">
              <a:rPr lang="en-US" smtClean="0"/>
              <a:t>‹#›</a:t>
            </a:fld>
            <a:endParaRPr lang="en-US"/>
          </a:p>
        </p:txBody>
      </p:sp>
    </p:spTree>
    <p:extLst>
      <p:ext uri="{BB962C8B-B14F-4D97-AF65-F5344CB8AC3E}">
        <p14:creationId xmlns:p14="http://schemas.microsoft.com/office/powerpoint/2010/main" val="3269625569"/>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757309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pic>
        <p:nvPicPr>
          <p:cNvPr id="4"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invGray">
          <a:xfrm>
            <a:off x="337327" y="471625"/>
            <a:ext cx="1276939" cy="364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Placeholder 4"/>
          <p:cNvSpPr>
            <a:spLocks noGrp="1"/>
          </p:cNvSpPr>
          <p:nvPr>
            <p:ph type="body" sz="quarter" idx="12"/>
          </p:nvPr>
        </p:nvSpPr>
        <p:spPr>
          <a:xfrm>
            <a:off x="203328" y="3877272"/>
            <a:ext cx="4705064" cy="1794661"/>
          </a:xfrm>
          <a:noFill/>
        </p:spPr>
        <p:txBody>
          <a:bodyPr tIns="109728" bIns="109728">
            <a:noAutofit/>
          </a:bodyPr>
          <a:lstStyle>
            <a:lvl1pPr marL="0" indent="0">
              <a:spcBef>
                <a:spcPts val="0"/>
              </a:spcBef>
              <a:buNone/>
              <a:defRPr sz="2647" spc="0" baseline="0">
                <a:gradFill>
                  <a:gsLst>
                    <a:gs pos="0">
                      <a:schemeClr val="tx1"/>
                    </a:gs>
                    <a:gs pos="100000">
                      <a:schemeClr val="tx1"/>
                    </a:gs>
                  </a:gsLst>
                  <a:lin ang="5400000" scaled="0"/>
                </a:gradFill>
                <a:latin typeface="+mj-lt"/>
              </a:defRPr>
            </a:lvl1pPr>
          </a:lstStyle>
          <a:p>
            <a:pPr lvl="0"/>
            <a:r>
              <a:rPr lang="en-US"/>
              <a:t>Click to edit Master text styles</a:t>
            </a:r>
          </a:p>
        </p:txBody>
      </p:sp>
      <p:sp>
        <p:nvSpPr>
          <p:cNvPr id="9" name="Title 1"/>
          <p:cNvSpPr>
            <a:spLocks noGrp="1"/>
          </p:cNvSpPr>
          <p:nvPr>
            <p:ph type="title"/>
          </p:nvPr>
        </p:nvSpPr>
        <p:spPr>
          <a:xfrm>
            <a:off x="201977" y="2075840"/>
            <a:ext cx="7395458" cy="1801436"/>
          </a:xfrm>
          <a:noFill/>
        </p:spPr>
        <p:txBody>
          <a:bodyPr anchorCtr="0"/>
          <a:lstStyle>
            <a:lvl1pPr>
              <a:defRPr sz="4412" spc="-74" baseline="0">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1596017209"/>
      </p:ext>
    </p:extLst>
  </p:cSld>
  <p:clrMapOvr>
    <a:masterClrMapping/>
  </p:clrMapOvr>
  <p:transition spd="slow"/>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1_Title Slide 1">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r="31619"/>
          <a:stretch/>
        </p:blipFill>
        <p:spPr>
          <a:xfrm>
            <a:off x="2423512" y="655172"/>
            <a:ext cx="6723901" cy="6202828"/>
          </a:xfrm>
          <a:prstGeom prst="rect">
            <a:avLst/>
          </a:prstGeom>
        </p:spPr>
      </p:pic>
      <p:sp>
        <p:nvSpPr>
          <p:cNvPr id="6" name="Rectangle 5"/>
          <p:cNvSpPr/>
          <p:nvPr userDrawn="1"/>
        </p:nvSpPr>
        <p:spPr bwMode="ltGray">
          <a:xfrm>
            <a:off x="201977" y="2075842"/>
            <a:ext cx="5045843" cy="3573757"/>
          </a:xfrm>
          <a:prstGeom prst="rect">
            <a:avLst/>
          </a:prstGeom>
          <a:solidFill>
            <a:schemeClr val="tx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dirty="0" err="1">
              <a:solidFill>
                <a:srgbClr val="FF8C00"/>
              </a:solidFill>
              <a:ea typeface="Segoe UI" pitchFamily="34" charset="0"/>
              <a:cs typeface="Segoe UI" pitchFamily="34" charset="0"/>
            </a:endParaRPr>
          </a:p>
        </p:txBody>
      </p:sp>
      <p:pic>
        <p:nvPicPr>
          <p:cNvPr id="4" name="Picture 4"/>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invGray">
          <a:xfrm>
            <a:off x="337327" y="471625"/>
            <a:ext cx="1276939" cy="364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Placeholder 4"/>
          <p:cNvSpPr>
            <a:spLocks noGrp="1"/>
          </p:cNvSpPr>
          <p:nvPr>
            <p:ph type="body" sz="quarter" idx="12"/>
          </p:nvPr>
        </p:nvSpPr>
        <p:spPr>
          <a:xfrm>
            <a:off x="203328" y="4263287"/>
            <a:ext cx="4705064" cy="1239992"/>
          </a:xfrm>
          <a:noFill/>
        </p:spPr>
        <p:txBody>
          <a:bodyPr tIns="109728" bIns="109728">
            <a:noAutofit/>
          </a:bodyPr>
          <a:lstStyle>
            <a:lvl1pPr marL="0" indent="0">
              <a:spcBef>
                <a:spcPts val="0"/>
              </a:spcBef>
              <a:buNone/>
              <a:defRPr sz="2647" spc="0" baseline="0">
                <a:solidFill>
                  <a:schemeClr val="bg1"/>
                </a:solidFill>
                <a:latin typeface="+mj-lt"/>
              </a:defRPr>
            </a:lvl1pPr>
          </a:lstStyle>
          <a:p>
            <a:pPr lvl="0"/>
            <a:r>
              <a:rPr lang="en-US" dirty="0"/>
              <a:t>Click to edit Master text styles</a:t>
            </a:r>
          </a:p>
        </p:txBody>
      </p:sp>
      <p:sp>
        <p:nvSpPr>
          <p:cNvPr id="9" name="Title 1"/>
          <p:cNvSpPr>
            <a:spLocks noGrp="1"/>
          </p:cNvSpPr>
          <p:nvPr>
            <p:ph type="title"/>
          </p:nvPr>
        </p:nvSpPr>
        <p:spPr>
          <a:xfrm>
            <a:off x="201978" y="2291188"/>
            <a:ext cx="4868426" cy="1972099"/>
          </a:xfrm>
          <a:noFill/>
        </p:spPr>
        <p:txBody>
          <a:bodyPr anchorCtr="0"/>
          <a:lstStyle>
            <a:lvl1pPr>
              <a:defRPr sz="4412" spc="-74" baseline="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542856890"/>
      </p:ext>
    </p:extLst>
  </p:cSld>
  <p:clrMapOvr>
    <a:masterClrMapping/>
  </p:clrMapOvr>
  <p:transition spd="slow"/>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t="6433" b="37325"/>
          <a:stretch/>
        </p:blipFill>
        <p:spPr>
          <a:xfrm>
            <a:off x="0" y="0"/>
            <a:ext cx="9144000" cy="6858000"/>
          </a:xfrm>
          <a:prstGeom prst="rect">
            <a:avLst/>
          </a:prstGeom>
        </p:spPr>
      </p:pic>
      <p:sp>
        <p:nvSpPr>
          <p:cNvPr id="4" name="Rectangle 3"/>
          <p:cNvSpPr/>
          <p:nvPr userDrawn="1"/>
        </p:nvSpPr>
        <p:spPr bwMode="auto">
          <a:xfrm>
            <a:off x="256122" y="2632733"/>
            <a:ext cx="5229145" cy="3657363"/>
          </a:xfrm>
          <a:prstGeom prst="rect">
            <a:avLst/>
          </a:prstGeom>
          <a:solidFill>
            <a:srgbClr val="0072C6">
              <a:alpha val="89804"/>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01695" tIns="201695" rIns="268928" bIns="268928" numCol="1" spcCol="0" rtlCol="0" fromWordArt="0" anchor="t" anchorCtr="0" forceAA="0" compatLnSpc="1">
            <a:prstTxWarp prst="textNoShape">
              <a:avLst/>
            </a:prstTxWarp>
            <a:noAutofit/>
          </a:bodyPr>
          <a:lstStyle/>
          <a:p>
            <a:pPr algn="l" defTabSz="685577" fontAlgn="base">
              <a:lnSpc>
                <a:spcPct val="90000"/>
              </a:lnSpc>
              <a:spcBef>
                <a:spcPct val="0"/>
              </a:spcBef>
              <a:spcAft>
                <a:spcPct val="0"/>
              </a:spcAft>
            </a:pPr>
            <a:r>
              <a:rPr lang="en-US" sz="4853" dirty="0">
                <a:gradFill>
                  <a:gsLst>
                    <a:gs pos="0">
                      <a:srgbClr val="FFFFFF"/>
                    </a:gs>
                    <a:gs pos="100000">
                      <a:srgbClr val="FFFFFF"/>
                    </a:gs>
                  </a:gsLst>
                  <a:lin ang="5400000" scaled="0"/>
                </a:gradFill>
                <a:latin typeface="+mj-lt"/>
                <a:ea typeface="Segoe UI" pitchFamily="34" charset="0"/>
                <a:cs typeface="Segoe UI" pitchFamily="34" charset="0"/>
              </a:rPr>
              <a:t>DEMO</a:t>
            </a:r>
          </a:p>
        </p:txBody>
      </p:sp>
      <p:sp>
        <p:nvSpPr>
          <p:cNvPr id="6" name="Text Placeholder 5"/>
          <p:cNvSpPr>
            <a:spLocks noGrp="1"/>
          </p:cNvSpPr>
          <p:nvPr>
            <p:ph type="body" sz="quarter" idx="10"/>
          </p:nvPr>
        </p:nvSpPr>
        <p:spPr>
          <a:xfrm>
            <a:off x="255621" y="3707336"/>
            <a:ext cx="5229645" cy="2582760"/>
          </a:xfrm>
        </p:spPr>
        <p:txBody>
          <a:bodyPr wrap="none" lIns="274320" tIns="274320" rIns="274320" bIns="182880">
            <a:noAutofit/>
          </a:bodyPr>
          <a:lstStyle>
            <a:lvl1pPr marL="0" indent="0">
              <a:buNone/>
              <a:defRPr>
                <a:gradFill>
                  <a:gsLst>
                    <a:gs pos="1250">
                      <a:schemeClr val="bg1"/>
                    </a:gs>
                    <a:gs pos="100000">
                      <a:schemeClr val="bg1"/>
                    </a:gs>
                  </a:gsLst>
                  <a:lin ang="5400000" scaled="0"/>
                </a:gradFill>
              </a:defRPr>
            </a:lvl1pPr>
          </a:lstStyle>
          <a:p>
            <a:pPr lvl="0"/>
            <a:r>
              <a:rPr lang="en-US" dirty="0"/>
              <a:t>Click to edit Master text styles</a:t>
            </a:r>
          </a:p>
        </p:txBody>
      </p:sp>
    </p:spTree>
    <p:extLst>
      <p:ext uri="{BB962C8B-B14F-4D97-AF65-F5344CB8AC3E}">
        <p14:creationId xmlns:p14="http://schemas.microsoft.com/office/powerpoint/2010/main" val="783504135"/>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4" name="Rectangle 3"/>
          <p:cNvSpPr/>
          <p:nvPr userDrawn="1"/>
        </p:nvSpPr>
        <p:spPr bwMode="auto">
          <a:xfrm>
            <a:off x="134231" y="1545619"/>
            <a:ext cx="8875023" cy="3586208"/>
          </a:xfrm>
          <a:prstGeom prst="rect">
            <a:avLst/>
          </a:prstGeom>
          <a:solidFill>
            <a:srgbClr val="58288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34464" tIns="107571" rIns="134464" bIns="107571"/>
          <a:lstStyle/>
          <a:p>
            <a:pPr algn="ctr" defTabSz="685577" fontAlgn="base">
              <a:lnSpc>
                <a:spcPct val="90000"/>
              </a:lnSpc>
              <a:spcBef>
                <a:spcPct val="0"/>
              </a:spcBef>
              <a:spcAft>
                <a:spcPct val="0"/>
              </a:spcAft>
              <a:defRPr/>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invGray">
          <a:xfrm>
            <a:off x="337327" y="471625"/>
            <a:ext cx="1276939" cy="364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201977" y="2081645"/>
            <a:ext cx="6723139" cy="1795633"/>
          </a:xfrm>
          <a:noFill/>
        </p:spPr>
        <p:txBody>
          <a:bodyPr anchorCtr="0"/>
          <a:lstStyle>
            <a:lvl1pPr>
              <a:defRPr sz="4412" spc="-74" baseline="0">
                <a:gradFill>
                  <a:gsLst>
                    <a:gs pos="5833">
                      <a:srgbClr val="FFFFFF"/>
                    </a:gs>
                    <a:gs pos="18000">
                      <a:srgbClr val="FFFFFF"/>
                    </a:gs>
                  </a:gsLst>
                  <a:lin ang="5400000" scaled="0"/>
                </a:gradFill>
              </a:defRPr>
            </a:lvl1pPr>
          </a:lstStyle>
          <a:p>
            <a:r>
              <a:rPr lang="en-US"/>
              <a:t>Click to edit Master title style</a:t>
            </a:r>
            <a:endParaRPr lang="en-US" dirty="0"/>
          </a:p>
        </p:txBody>
      </p:sp>
      <p:sp>
        <p:nvSpPr>
          <p:cNvPr id="5" name="Text Placeholder 4"/>
          <p:cNvSpPr>
            <a:spLocks noGrp="1"/>
          </p:cNvSpPr>
          <p:nvPr>
            <p:ph type="body" sz="quarter" idx="12"/>
          </p:nvPr>
        </p:nvSpPr>
        <p:spPr>
          <a:xfrm>
            <a:off x="207512" y="3697964"/>
            <a:ext cx="6723139" cy="1793105"/>
          </a:xfrm>
          <a:noFill/>
        </p:spPr>
        <p:txBody>
          <a:bodyPr tIns="109728" bIns="109728">
            <a:noAutofit/>
          </a:bodyPr>
          <a:lstStyle>
            <a:lvl1pPr marL="0" indent="0">
              <a:spcBef>
                <a:spcPts val="0"/>
              </a:spcBef>
              <a:buNone/>
              <a:defRPr sz="2647" spc="0" baseline="0">
                <a:gradFill>
                  <a:gsLst>
                    <a:gs pos="0">
                      <a:srgbClr val="FFFFFF"/>
                    </a:gs>
                    <a:gs pos="100000">
                      <a:srgbClr val="FFFFFF"/>
                    </a:gs>
                  </a:gsLst>
                  <a:lin ang="5400000" scaled="0"/>
                </a:gradFill>
                <a:latin typeface="+mj-lt"/>
              </a:defRPr>
            </a:lvl1pPr>
          </a:lstStyle>
          <a:p>
            <a:pPr lvl="0"/>
            <a:r>
              <a:rPr lang="en-US"/>
              <a:t>Click to edit Master text styles</a:t>
            </a:r>
          </a:p>
        </p:txBody>
      </p:sp>
    </p:spTree>
    <p:extLst>
      <p:ext uri="{BB962C8B-B14F-4D97-AF65-F5344CB8AC3E}">
        <p14:creationId xmlns:p14="http://schemas.microsoft.com/office/powerpoint/2010/main" val="4246607218"/>
      </p:ext>
    </p:extLst>
  </p:cSld>
  <p:clrMapOvr>
    <a:masterClrMapping/>
  </p:clrMapOvr>
  <p:transition spd="slow"/>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58288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1930" y="2084173"/>
            <a:ext cx="8740142" cy="1796217"/>
          </a:xfrm>
          <a:noFill/>
        </p:spPr>
        <p:txBody>
          <a:bodyPr anchorCtr="0"/>
          <a:lstStyle>
            <a:lvl1pPr>
              <a:defRPr sz="6470" spc="-74"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8840511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1_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1930" y="2084173"/>
            <a:ext cx="8740142" cy="1796217"/>
          </a:xfrm>
          <a:noFill/>
        </p:spPr>
        <p:txBody>
          <a:bodyPr anchorCtr="0"/>
          <a:lstStyle>
            <a:lvl1pPr>
              <a:defRPr sz="6470" spc="-74"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1444263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Answ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17D637C-ACFC-4A4F-854E-9FA928AAF434}"/>
              </a:ext>
            </a:extLst>
          </p:cNvPr>
          <p:cNvSpPr/>
          <p:nvPr userDrawn="1"/>
        </p:nvSpPr>
        <p:spPr>
          <a:xfrm>
            <a:off x="0" y="0"/>
            <a:ext cx="9144000" cy="2008094"/>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167054" y="-3"/>
            <a:ext cx="8862646" cy="1931897"/>
          </a:xfrm>
        </p:spPr>
        <p:txBody>
          <a:bodyPr/>
          <a:lstStyle>
            <a:lvl1pPr>
              <a:defRPr sz="2400">
                <a:solidFill>
                  <a:schemeClr val="bg1"/>
                </a:solidFill>
              </a:defRPr>
            </a:lvl1pPr>
          </a:lstStyle>
          <a:p>
            <a:r>
              <a:rPr lang="en-US" dirty="0"/>
              <a:t>Answer Repeat Question Here…</a:t>
            </a:r>
          </a:p>
        </p:txBody>
      </p:sp>
      <p:sp>
        <p:nvSpPr>
          <p:cNvPr id="3" name="Content Placeholder 2"/>
          <p:cNvSpPr>
            <a:spLocks noGrp="1"/>
          </p:cNvSpPr>
          <p:nvPr>
            <p:ph idx="1" hasCustomPrompt="1"/>
          </p:nvPr>
        </p:nvSpPr>
        <p:spPr>
          <a:xfrm>
            <a:off x="261187" y="2061882"/>
            <a:ext cx="8574837" cy="4133984"/>
          </a:xfrm>
        </p:spPr>
        <p:txBody>
          <a:bodyPr/>
          <a:lstStyle>
            <a:lvl1pPr marL="514350" indent="-514350">
              <a:buFont typeface="+mj-lt"/>
              <a:buAutoNum type="arabicParenR"/>
              <a:defRPr/>
            </a:lvl1pPr>
          </a:lstStyle>
          <a:p>
            <a:pPr lvl="0"/>
            <a:r>
              <a:rPr lang="en-US" dirty="0"/>
              <a:t>Paste Answers from Question Slide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7F35744D-EF33-49FA-9A3C-2D7BFFC7876A}"/>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733941841"/>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Break slide 1 line title ">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1930" y="2084172"/>
            <a:ext cx="8740142" cy="1154394"/>
          </a:xfrm>
          <a:noFill/>
        </p:spPr>
        <p:txBody>
          <a:bodyPr anchorCtr="0"/>
          <a:lstStyle>
            <a:lvl1pPr>
              <a:defRPr sz="5294" spc="-74" baseline="0">
                <a:gradFill>
                  <a:gsLst>
                    <a:gs pos="100000">
                      <a:schemeClr val="tx1"/>
                    </a:gs>
                    <a:gs pos="0">
                      <a:schemeClr val="tx1"/>
                    </a:gs>
                  </a:gsLst>
                  <a:lin ang="5400000" scaled="0"/>
                </a:gradFill>
              </a:defRPr>
            </a:lvl1pPr>
          </a:lstStyle>
          <a:p>
            <a:r>
              <a:rPr lang="en-US" dirty="0"/>
              <a:t>Click to edit Master title style</a:t>
            </a:r>
          </a:p>
        </p:txBody>
      </p:sp>
      <p:sp>
        <p:nvSpPr>
          <p:cNvPr id="4" name="Text Placeholder 3"/>
          <p:cNvSpPr>
            <a:spLocks noGrp="1"/>
          </p:cNvSpPr>
          <p:nvPr>
            <p:ph type="body" sz="quarter" idx="10"/>
          </p:nvPr>
        </p:nvSpPr>
        <p:spPr>
          <a:xfrm>
            <a:off x="201930" y="3601229"/>
            <a:ext cx="4428432" cy="591957"/>
          </a:xfrm>
        </p:spPr>
        <p:txBody>
          <a:bodyPr/>
          <a:lstStyle>
            <a:lvl1pPr marL="0" indent="0">
              <a:buNone/>
              <a:defRPr/>
            </a:lvl1pPr>
            <a:lvl2pPr marL="252109" indent="0">
              <a:buNone/>
              <a:defRPr/>
            </a:lvl2pPr>
            <a:lvl3pPr marL="420181" indent="0">
              <a:buNone/>
              <a:defRPr/>
            </a:lvl3pPr>
            <a:lvl4pPr marL="588254" indent="0">
              <a:buNone/>
              <a:defRPr/>
            </a:lvl4pPr>
            <a:lvl5pPr marL="756326" indent="0">
              <a:buNone/>
              <a:defRPr/>
            </a:lvl5pPr>
          </a:lstStyle>
          <a:p>
            <a:pPr lvl="0"/>
            <a:r>
              <a:rPr lang="en-US" dirty="0"/>
              <a:t>Click to edit Master text</a:t>
            </a:r>
          </a:p>
        </p:txBody>
      </p:sp>
    </p:spTree>
    <p:extLst>
      <p:ext uri="{BB962C8B-B14F-4D97-AF65-F5344CB8AC3E}">
        <p14:creationId xmlns:p14="http://schemas.microsoft.com/office/powerpoint/2010/main" val="34876596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1_Break slide 2 line title ">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1930" y="2084173"/>
            <a:ext cx="8740142" cy="2059971"/>
          </a:xfrm>
          <a:noFill/>
        </p:spPr>
        <p:txBody>
          <a:bodyPr anchorCtr="0"/>
          <a:lstStyle>
            <a:lvl1pPr>
              <a:defRPr sz="5294" spc="-74" baseline="0">
                <a:gradFill>
                  <a:gsLst>
                    <a:gs pos="100000">
                      <a:schemeClr val="tx1"/>
                    </a:gs>
                    <a:gs pos="0">
                      <a:schemeClr val="tx1"/>
                    </a:gs>
                  </a:gsLst>
                  <a:lin ang="5400000" scaled="0"/>
                </a:gradFill>
              </a:defRPr>
            </a:lvl1pPr>
          </a:lstStyle>
          <a:p>
            <a:r>
              <a:rPr lang="en-US" dirty="0"/>
              <a:t>Click to edit Master title style</a:t>
            </a:r>
          </a:p>
        </p:txBody>
      </p:sp>
      <p:sp>
        <p:nvSpPr>
          <p:cNvPr id="4" name="Text Placeholder 3"/>
          <p:cNvSpPr>
            <a:spLocks noGrp="1"/>
          </p:cNvSpPr>
          <p:nvPr>
            <p:ph type="body" sz="quarter" idx="10"/>
          </p:nvPr>
        </p:nvSpPr>
        <p:spPr>
          <a:xfrm>
            <a:off x="201930" y="4506806"/>
            <a:ext cx="4428432" cy="591957"/>
          </a:xfrm>
        </p:spPr>
        <p:txBody>
          <a:bodyPr/>
          <a:lstStyle>
            <a:lvl1pPr marL="0" indent="0">
              <a:buNone/>
              <a:defRPr/>
            </a:lvl1pPr>
            <a:lvl2pPr marL="252109" indent="0">
              <a:buNone/>
              <a:defRPr/>
            </a:lvl2pPr>
            <a:lvl3pPr marL="420181" indent="0">
              <a:buNone/>
              <a:defRPr/>
            </a:lvl3pPr>
            <a:lvl4pPr marL="588254" indent="0">
              <a:buNone/>
              <a:defRPr/>
            </a:lvl4pPr>
            <a:lvl5pPr marL="756326" indent="0">
              <a:buNone/>
              <a:defRPr/>
            </a:lvl5pPr>
          </a:lstStyle>
          <a:p>
            <a:pPr lvl="0"/>
            <a:r>
              <a:rPr lang="en-US" dirty="0"/>
              <a:t>Click to edit Master text</a:t>
            </a:r>
          </a:p>
        </p:txBody>
      </p:sp>
    </p:spTree>
    <p:extLst>
      <p:ext uri="{BB962C8B-B14F-4D97-AF65-F5344CB8AC3E}">
        <p14:creationId xmlns:p14="http://schemas.microsoft.com/office/powerpoint/2010/main" val="144475583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rgbClr val="169FE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1930" y="2084173"/>
            <a:ext cx="8740142" cy="1796217"/>
          </a:xfrm>
          <a:noFill/>
        </p:spPr>
        <p:txBody>
          <a:bodyPr anchorCtr="0"/>
          <a:lstStyle>
            <a:lvl1pPr>
              <a:defRPr sz="6470" spc="-74"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75900784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rgbClr val="F3842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1930" y="2084173"/>
            <a:ext cx="8740142" cy="1796217"/>
          </a:xfrm>
          <a:noFill/>
        </p:spPr>
        <p:txBody>
          <a:bodyPr anchorCtr="0"/>
          <a:lstStyle>
            <a:lvl1pPr>
              <a:defRPr sz="6470" spc="-74"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7269874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Pull quote slide">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01978" y="2084172"/>
            <a:ext cx="4033864" cy="3586208"/>
          </a:xfrm>
          <a:solidFill>
            <a:schemeClr val="tx2"/>
          </a:solidFill>
        </p:spPr>
        <p:txBody>
          <a:bodyPr lIns="146304" tIns="91440" rIns="146304" bIns="91440" anchor="t" anchorCtr="0"/>
          <a:lstStyle>
            <a:lvl1pPr>
              <a:defRPr sz="4412" spc="-74" baseline="0">
                <a:solidFill>
                  <a:schemeClr val="bg1"/>
                </a:solidFill>
              </a:defRPr>
            </a:lvl1pPr>
          </a:lstStyle>
          <a:p>
            <a:r>
              <a:rPr lang="en-US" dirty="0"/>
              <a:t>Pull quote</a:t>
            </a:r>
          </a:p>
        </p:txBody>
      </p:sp>
    </p:spTree>
    <p:extLst>
      <p:ext uri="{BB962C8B-B14F-4D97-AF65-F5344CB8AC3E}">
        <p14:creationId xmlns:p14="http://schemas.microsoft.com/office/powerpoint/2010/main" val="2512323723"/>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Pull quote with proof points ">
    <p:bg>
      <p:bgPr>
        <a:solidFill>
          <a:schemeClr val="bg2"/>
        </a:solidFill>
        <a:effectLst/>
      </p:bgPr>
    </p:bg>
    <p:spTree>
      <p:nvGrpSpPr>
        <p:cNvPr id="1" name=""/>
        <p:cNvGrpSpPr/>
        <p:nvPr/>
      </p:nvGrpSpPr>
      <p:grpSpPr>
        <a:xfrm>
          <a:off x="0" y="0"/>
          <a:ext cx="0" cy="0"/>
          <a:chOff x="0" y="0"/>
          <a:chExt cx="0" cy="0"/>
        </a:xfrm>
      </p:grpSpPr>
      <p:sp>
        <p:nvSpPr>
          <p:cNvPr id="3" name="Title 1"/>
          <p:cNvSpPr>
            <a:spLocks noGrp="1"/>
          </p:cNvSpPr>
          <p:nvPr>
            <p:ph type="title"/>
          </p:nvPr>
        </p:nvSpPr>
        <p:spPr>
          <a:xfrm>
            <a:off x="201696" y="291102"/>
            <a:ext cx="8740376" cy="2252178"/>
          </a:xfrm>
        </p:spPr>
        <p:txBody>
          <a:bodyPr/>
          <a:lstStyle>
            <a:lvl1pPr>
              <a:defRPr sz="4265">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01930" y="2870944"/>
            <a:ext cx="8740142" cy="510524"/>
          </a:xfrm>
        </p:spPr>
        <p:txBody>
          <a:bodyPr/>
          <a:lstStyle>
            <a:lvl1pPr marL="210091" indent="-210091">
              <a:buFont typeface="Arial" panose="020B0604020202020204" pitchFamily="34" charset="0"/>
              <a:buChar char="•"/>
              <a:defRPr sz="2353">
                <a:gradFill>
                  <a:gsLst>
                    <a:gs pos="94690">
                      <a:schemeClr val="tx1"/>
                    </a:gs>
                    <a:gs pos="86000">
                      <a:schemeClr val="tx1"/>
                    </a:gs>
                  </a:gsLst>
                  <a:lin ang="5400000" scaled="0"/>
                </a:gradFill>
                <a:latin typeface="+mn-lt"/>
              </a:defRPr>
            </a:lvl1pPr>
            <a:lvl2pPr>
              <a:defRPr sz="1176">
                <a:gradFill>
                  <a:gsLst>
                    <a:gs pos="94030">
                      <a:srgbClr val="FFFFFF"/>
                    </a:gs>
                    <a:gs pos="68000">
                      <a:srgbClr val="FFFFFF"/>
                    </a:gs>
                  </a:gsLst>
                  <a:lin ang="5400000" scaled="0"/>
                </a:gradFill>
              </a:defRPr>
            </a:lvl2pPr>
            <a:lvl3pPr>
              <a:defRPr sz="1176">
                <a:gradFill>
                  <a:gsLst>
                    <a:gs pos="94030">
                      <a:srgbClr val="FFFFFF"/>
                    </a:gs>
                    <a:gs pos="68000">
                      <a:srgbClr val="FFFFFF"/>
                    </a:gs>
                  </a:gsLst>
                  <a:lin ang="5400000" scaled="0"/>
                </a:gradFill>
              </a:defRPr>
            </a:lvl3pPr>
            <a:lvl4pPr>
              <a:defRPr sz="1176">
                <a:gradFill>
                  <a:gsLst>
                    <a:gs pos="94030">
                      <a:srgbClr val="FFFFFF"/>
                    </a:gs>
                    <a:gs pos="68000">
                      <a:srgbClr val="FFFFFF"/>
                    </a:gs>
                  </a:gsLst>
                  <a:lin ang="5400000" scaled="0"/>
                </a:gradFill>
              </a:defRPr>
            </a:lvl4pPr>
            <a:lvl5pPr>
              <a:defRPr sz="1176">
                <a:gradFill>
                  <a:gsLst>
                    <a:gs pos="94030">
                      <a:srgbClr val="FFFFFF"/>
                    </a:gs>
                    <a:gs pos="68000">
                      <a:srgbClr val="FFFFFF"/>
                    </a:gs>
                  </a:gsLst>
                  <a:lin ang="5400000" scaled="0"/>
                </a:gradFill>
              </a:defRPr>
            </a:lvl5pPr>
          </a:lstStyle>
          <a:p>
            <a:pPr lvl="0"/>
            <a:r>
              <a:rPr lang="en-US" dirty="0"/>
              <a:t>Click to edit Master text styles</a:t>
            </a:r>
          </a:p>
        </p:txBody>
      </p:sp>
    </p:spTree>
    <p:extLst>
      <p:ext uri="{BB962C8B-B14F-4D97-AF65-F5344CB8AC3E}">
        <p14:creationId xmlns:p14="http://schemas.microsoft.com/office/powerpoint/2010/main" val="25625337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Right Photo Layout">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r="47601"/>
          <a:stretch/>
        </p:blipFill>
        <p:spPr>
          <a:xfrm>
            <a:off x="5752384" y="2774931"/>
            <a:ext cx="3391616" cy="4083070"/>
          </a:xfrm>
          <a:prstGeom prst="rect">
            <a:avLst/>
          </a:prstGeom>
        </p:spPr>
      </p:pic>
      <p:sp>
        <p:nvSpPr>
          <p:cNvPr id="2" name="Title 1"/>
          <p:cNvSpPr>
            <a:spLocks noGrp="1"/>
          </p:cNvSpPr>
          <p:nvPr>
            <p:ph type="title"/>
          </p:nvPr>
        </p:nvSpPr>
        <p:spPr>
          <a:xfrm>
            <a:off x="201931" y="1217196"/>
            <a:ext cx="4033911" cy="899665"/>
          </a:xfrm>
        </p:spPr>
        <p:txBody>
          <a:bodyPr/>
          <a:lstStyle>
            <a:lvl1pPr>
              <a:defRPr sz="4853" baseline="0">
                <a:solidFill>
                  <a:schemeClr val="tx2"/>
                </a:solidFill>
              </a:defRPr>
            </a:lvl1pPr>
          </a:lstStyle>
          <a:p>
            <a:r>
              <a:rPr lang="en-US" dirty="0"/>
              <a:t>Click to edit Master title style</a:t>
            </a:r>
          </a:p>
        </p:txBody>
      </p:sp>
      <p:sp>
        <p:nvSpPr>
          <p:cNvPr id="5" name="Picture Placeholder 4"/>
          <p:cNvSpPr>
            <a:spLocks noGrp="1"/>
          </p:cNvSpPr>
          <p:nvPr>
            <p:ph type="pic" sz="quarter" idx="10"/>
          </p:nvPr>
        </p:nvSpPr>
        <p:spPr>
          <a:xfrm>
            <a:off x="5913660" y="949"/>
            <a:ext cx="3230341" cy="999248"/>
          </a:xfrm>
        </p:spPr>
        <p:txBody>
          <a:bodyPr/>
          <a:lstStyle>
            <a:lvl1pPr marL="0" indent="0">
              <a:buNone/>
              <a:defRPr/>
            </a:lvl1pPr>
          </a:lstStyle>
          <a:p>
            <a:r>
              <a:rPr lang="en-US" dirty="0"/>
              <a:t>Click icon to add picture</a:t>
            </a:r>
          </a:p>
        </p:txBody>
      </p:sp>
    </p:spTree>
    <p:extLst>
      <p:ext uri="{BB962C8B-B14F-4D97-AF65-F5344CB8AC3E}">
        <p14:creationId xmlns:p14="http://schemas.microsoft.com/office/powerpoint/2010/main" val="41257085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1_left Photo Layout">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r="47601"/>
          <a:stretch/>
        </p:blipFill>
        <p:spPr>
          <a:xfrm flipH="1">
            <a:off x="0" y="2773603"/>
            <a:ext cx="3392719" cy="4084397"/>
          </a:xfrm>
          <a:prstGeom prst="rect">
            <a:avLst/>
          </a:prstGeom>
        </p:spPr>
      </p:pic>
      <p:sp>
        <p:nvSpPr>
          <p:cNvPr id="2" name="Title 1"/>
          <p:cNvSpPr>
            <a:spLocks noGrp="1"/>
          </p:cNvSpPr>
          <p:nvPr>
            <p:ph type="title"/>
          </p:nvPr>
        </p:nvSpPr>
        <p:spPr>
          <a:xfrm>
            <a:off x="3755615" y="1217196"/>
            <a:ext cx="4033911" cy="899665"/>
          </a:xfrm>
        </p:spPr>
        <p:txBody>
          <a:bodyPr/>
          <a:lstStyle>
            <a:lvl1pPr>
              <a:defRPr sz="4853" baseline="0">
                <a:solidFill>
                  <a:schemeClr val="tx2"/>
                </a:solidFill>
              </a:defRPr>
            </a:lvl1pPr>
          </a:lstStyle>
          <a:p>
            <a:r>
              <a:rPr lang="en-US" dirty="0"/>
              <a:t>Click to edit Master title style</a:t>
            </a:r>
          </a:p>
        </p:txBody>
      </p:sp>
      <p:sp>
        <p:nvSpPr>
          <p:cNvPr id="5" name="Picture Placeholder 4"/>
          <p:cNvSpPr>
            <a:spLocks noGrp="1"/>
          </p:cNvSpPr>
          <p:nvPr>
            <p:ph type="pic" sz="quarter" idx="10"/>
          </p:nvPr>
        </p:nvSpPr>
        <p:spPr>
          <a:xfrm>
            <a:off x="1" y="949"/>
            <a:ext cx="3229172" cy="999248"/>
          </a:xfrm>
        </p:spPr>
        <p:txBody>
          <a:bodyPr/>
          <a:lstStyle>
            <a:lvl1pPr marL="0" indent="0">
              <a:buNone/>
              <a:defRPr/>
            </a:lvl1pPr>
          </a:lstStyle>
          <a:p>
            <a:r>
              <a:rPr lang="en-US" dirty="0"/>
              <a:t>Click icon to add picture</a:t>
            </a:r>
          </a:p>
        </p:txBody>
      </p:sp>
    </p:spTree>
    <p:extLst>
      <p:ext uri="{BB962C8B-B14F-4D97-AF65-F5344CB8AC3E}">
        <p14:creationId xmlns:p14="http://schemas.microsoft.com/office/powerpoint/2010/main" val="252960892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a:t>Click to edit Master title style</a:t>
            </a:r>
          </a:p>
        </p:txBody>
      </p:sp>
      <p:sp>
        <p:nvSpPr>
          <p:cNvPr id="6" name="Text Placeholder 5"/>
          <p:cNvSpPr>
            <a:spLocks noGrp="1"/>
          </p:cNvSpPr>
          <p:nvPr>
            <p:ph type="body" sz="quarter" idx="10"/>
          </p:nvPr>
        </p:nvSpPr>
        <p:spPr>
          <a:xfrm>
            <a:off x="201930" y="1189178"/>
            <a:ext cx="8740142" cy="1814728"/>
          </a:xfrm>
        </p:spPr>
        <p:txBody>
          <a:bodyPr/>
          <a:lstStyle>
            <a:lvl1pPr marL="0" indent="0">
              <a:spcBef>
                <a:spcPts val="735"/>
              </a:spcBef>
              <a:spcAft>
                <a:spcPts val="882"/>
              </a:spcAft>
              <a:buNone/>
              <a:defRPr>
                <a:solidFill>
                  <a:srgbClr val="505050"/>
                </a:solidFill>
              </a:defRPr>
            </a:lvl1pPr>
            <a:lvl2pPr marL="0" indent="0">
              <a:buFontTx/>
              <a:buNone/>
              <a:defRPr sz="1471">
                <a:solidFill>
                  <a:srgbClr val="505050"/>
                </a:solidFill>
              </a:defRPr>
            </a:lvl2pPr>
            <a:lvl3pPr marL="168073" indent="0">
              <a:buNone/>
              <a:defRPr>
                <a:solidFill>
                  <a:srgbClr val="505050"/>
                </a:solidFill>
              </a:defRPr>
            </a:lvl3pPr>
            <a:lvl4pPr marL="336145" indent="0">
              <a:buNone/>
              <a:defRPr>
                <a:solidFill>
                  <a:srgbClr val="505050"/>
                </a:solidFill>
              </a:defRPr>
            </a:lvl4pPr>
            <a:lvl5pPr marL="504218" indent="0">
              <a:buNone/>
              <a:defRPr>
                <a:solidFill>
                  <a:srgbClr val="50505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82001597"/>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invGray">
          <a:xfrm>
            <a:off x="8001292" y="291069"/>
            <a:ext cx="938445" cy="267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201930" y="289511"/>
            <a:ext cx="6655928" cy="1167096"/>
          </a:xfrm>
        </p:spPr>
        <p:txBody>
          <a:bodyPr/>
          <a:lstStyle/>
          <a:p>
            <a:r>
              <a:rPr lang="en-US"/>
              <a:t>Click to edit Master title style</a:t>
            </a:r>
          </a:p>
        </p:txBody>
      </p:sp>
    </p:spTree>
    <p:extLst>
      <p:ext uri="{BB962C8B-B14F-4D97-AF65-F5344CB8AC3E}">
        <p14:creationId xmlns:p14="http://schemas.microsoft.com/office/powerpoint/2010/main" val="2208572915"/>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slideLayout" Target="../slideLayouts/slideLayout41.xml"/><Relationship Id="rId18" Type="http://schemas.openxmlformats.org/officeDocument/2006/relationships/slideLayout" Target="../slideLayouts/slideLayout46.xml"/><Relationship Id="rId26" Type="http://schemas.openxmlformats.org/officeDocument/2006/relationships/slideLayout" Target="../slideLayouts/slideLayout54.xml"/><Relationship Id="rId3" Type="http://schemas.openxmlformats.org/officeDocument/2006/relationships/slideLayout" Target="../slideLayouts/slideLayout31.xml"/><Relationship Id="rId21" Type="http://schemas.openxmlformats.org/officeDocument/2006/relationships/slideLayout" Target="../slideLayouts/slideLayout49.xml"/><Relationship Id="rId7" Type="http://schemas.openxmlformats.org/officeDocument/2006/relationships/slideLayout" Target="../slideLayouts/slideLayout35.xml"/><Relationship Id="rId12" Type="http://schemas.openxmlformats.org/officeDocument/2006/relationships/slideLayout" Target="../slideLayouts/slideLayout40.xml"/><Relationship Id="rId17" Type="http://schemas.openxmlformats.org/officeDocument/2006/relationships/slideLayout" Target="../slideLayouts/slideLayout45.xml"/><Relationship Id="rId25" Type="http://schemas.openxmlformats.org/officeDocument/2006/relationships/slideLayout" Target="../slideLayouts/slideLayout53.xml"/><Relationship Id="rId2" Type="http://schemas.openxmlformats.org/officeDocument/2006/relationships/slideLayout" Target="../slideLayouts/slideLayout30.xml"/><Relationship Id="rId16" Type="http://schemas.openxmlformats.org/officeDocument/2006/relationships/slideLayout" Target="../slideLayouts/slideLayout44.xml"/><Relationship Id="rId20" Type="http://schemas.openxmlformats.org/officeDocument/2006/relationships/slideLayout" Target="../slideLayouts/slideLayout48.xml"/><Relationship Id="rId29" Type="http://schemas.openxmlformats.org/officeDocument/2006/relationships/slideLayout" Target="../slideLayouts/slideLayout57.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24" Type="http://schemas.openxmlformats.org/officeDocument/2006/relationships/slideLayout" Target="../slideLayouts/slideLayout52.xml"/><Relationship Id="rId32" Type="http://schemas.openxmlformats.org/officeDocument/2006/relationships/theme" Target="../theme/theme2.xml"/><Relationship Id="rId5" Type="http://schemas.openxmlformats.org/officeDocument/2006/relationships/slideLayout" Target="../slideLayouts/slideLayout33.xml"/><Relationship Id="rId15" Type="http://schemas.openxmlformats.org/officeDocument/2006/relationships/slideLayout" Target="../slideLayouts/slideLayout43.xml"/><Relationship Id="rId23" Type="http://schemas.openxmlformats.org/officeDocument/2006/relationships/slideLayout" Target="../slideLayouts/slideLayout51.xml"/><Relationship Id="rId28" Type="http://schemas.openxmlformats.org/officeDocument/2006/relationships/slideLayout" Target="../slideLayouts/slideLayout56.xml"/><Relationship Id="rId10" Type="http://schemas.openxmlformats.org/officeDocument/2006/relationships/slideLayout" Target="../slideLayouts/slideLayout38.xml"/><Relationship Id="rId19" Type="http://schemas.openxmlformats.org/officeDocument/2006/relationships/slideLayout" Target="../slideLayouts/slideLayout47.xml"/><Relationship Id="rId31" Type="http://schemas.openxmlformats.org/officeDocument/2006/relationships/slideLayout" Target="../slideLayouts/slideLayout59.xml"/><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slideLayout" Target="../slideLayouts/slideLayout42.xml"/><Relationship Id="rId22" Type="http://schemas.openxmlformats.org/officeDocument/2006/relationships/slideLayout" Target="../slideLayouts/slideLayout50.xml"/><Relationship Id="rId27" Type="http://schemas.openxmlformats.org/officeDocument/2006/relationships/slideLayout" Target="../slideLayouts/slideLayout55.xml"/><Relationship Id="rId30" Type="http://schemas.openxmlformats.org/officeDocument/2006/relationships/slideLayout" Target="../slideLayouts/slideLayout5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7.xml"/><Relationship Id="rId13" Type="http://schemas.openxmlformats.org/officeDocument/2006/relationships/slideLayout" Target="../slideLayouts/slideLayout72.xml"/><Relationship Id="rId18" Type="http://schemas.openxmlformats.org/officeDocument/2006/relationships/slideLayout" Target="../slideLayouts/slideLayout77.xml"/><Relationship Id="rId3" Type="http://schemas.openxmlformats.org/officeDocument/2006/relationships/slideLayout" Target="../slideLayouts/slideLayout62.xml"/><Relationship Id="rId21" Type="http://schemas.openxmlformats.org/officeDocument/2006/relationships/slideLayout" Target="../slideLayouts/slideLayout80.xml"/><Relationship Id="rId7" Type="http://schemas.openxmlformats.org/officeDocument/2006/relationships/slideLayout" Target="../slideLayouts/slideLayout66.xml"/><Relationship Id="rId12" Type="http://schemas.openxmlformats.org/officeDocument/2006/relationships/slideLayout" Target="../slideLayouts/slideLayout71.xml"/><Relationship Id="rId17" Type="http://schemas.openxmlformats.org/officeDocument/2006/relationships/slideLayout" Target="../slideLayouts/slideLayout76.xml"/><Relationship Id="rId25" Type="http://schemas.openxmlformats.org/officeDocument/2006/relationships/image" Target="../media/image3.emf"/><Relationship Id="rId2" Type="http://schemas.openxmlformats.org/officeDocument/2006/relationships/slideLayout" Target="../slideLayouts/slideLayout61.xml"/><Relationship Id="rId16" Type="http://schemas.openxmlformats.org/officeDocument/2006/relationships/slideLayout" Target="../slideLayouts/slideLayout75.xml"/><Relationship Id="rId20" Type="http://schemas.openxmlformats.org/officeDocument/2006/relationships/slideLayout" Target="../slideLayouts/slideLayout79.xml"/><Relationship Id="rId1" Type="http://schemas.openxmlformats.org/officeDocument/2006/relationships/slideLayout" Target="../slideLayouts/slideLayout60.xml"/><Relationship Id="rId6" Type="http://schemas.openxmlformats.org/officeDocument/2006/relationships/slideLayout" Target="../slideLayouts/slideLayout65.xml"/><Relationship Id="rId11" Type="http://schemas.openxmlformats.org/officeDocument/2006/relationships/slideLayout" Target="../slideLayouts/slideLayout70.xml"/><Relationship Id="rId24" Type="http://schemas.openxmlformats.org/officeDocument/2006/relationships/theme" Target="../theme/theme3.xml"/><Relationship Id="rId5" Type="http://schemas.openxmlformats.org/officeDocument/2006/relationships/slideLayout" Target="../slideLayouts/slideLayout64.xml"/><Relationship Id="rId15" Type="http://schemas.openxmlformats.org/officeDocument/2006/relationships/slideLayout" Target="../slideLayouts/slideLayout74.xml"/><Relationship Id="rId23" Type="http://schemas.openxmlformats.org/officeDocument/2006/relationships/slideLayout" Target="../slideLayouts/slideLayout82.xml"/><Relationship Id="rId10" Type="http://schemas.openxmlformats.org/officeDocument/2006/relationships/slideLayout" Target="../slideLayouts/slideLayout69.xml"/><Relationship Id="rId19" Type="http://schemas.openxmlformats.org/officeDocument/2006/relationships/slideLayout" Target="../slideLayouts/slideLayout78.xml"/><Relationship Id="rId4" Type="http://schemas.openxmlformats.org/officeDocument/2006/relationships/slideLayout" Target="../slideLayouts/slideLayout63.xml"/><Relationship Id="rId9" Type="http://schemas.openxmlformats.org/officeDocument/2006/relationships/slideLayout" Target="../slideLayouts/slideLayout68.xml"/><Relationship Id="rId14" Type="http://schemas.openxmlformats.org/officeDocument/2006/relationships/slideLayout" Target="../slideLayouts/slideLayout73.xml"/><Relationship Id="rId22" Type="http://schemas.openxmlformats.org/officeDocument/2006/relationships/slideLayout" Target="../slideLayouts/slideLayout81.xml"/></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83.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91.xml"/><Relationship Id="rId13" Type="http://schemas.openxmlformats.org/officeDocument/2006/relationships/slideLayout" Target="../slideLayouts/slideLayout96.xml"/><Relationship Id="rId18" Type="http://schemas.openxmlformats.org/officeDocument/2006/relationships/slideLayout" Target="../slideLayouts/slideLayout101.xml"/><Relationship Id="rId26" Type="http://schemas.openxmlformats.org/officeDocument/2006/relationships/slideLayout" Target="../slideLayouts/slideLayout109.xml"/><Relationship Id="rId3" Type="http://schemas.openxmlformats.org/officeDocument/2006/relationships/slideLayout" Target="../slideLayouts/slideLayout86.xml"/><Relationship Id="rId21" Type="http://schemas.openxmlformats.org/officeDocument/2006/relationships/slideLayout" Target="../slideLayouts/slideLayout104.xml"/><Relationship Id="rId34" Type="http://schemas.openxmlformats.org/officeDocument/2006/relationships/slideLayout" Target="../slideLayouts/slideLayout117.xml"/><Relationship Id="rId7" Type="http://schemas.openxmlformats.org/officeDocument/2006/relationships/slideLayout" Target="../slideLayouts/slideLayout90.xml"/><Relationship Id="rId12" Type="http://schemas.openxmlformats.org/officeDocument/2006/relationships/slideLayout" Target="../slideLayouts/slideLayout95.xml"/><Relationship Id="rId17" Type="http://schemas.openxmlformats.org/officeDocument/2006/relationships/slideLayout" Target="../slideLayouts/slideLayout100.xml"/><Relationship Id="rId25" Type="http://schemas.openxmlformats.org/officeDocument/2006/relationships/slideLayout" Target="../slideLayouts/slideLayout108.xml"/><Relationship Id="rId33" Type="http://schemas.openxmlformats.org/officeDocument/2006/relationships/slideLayout" Target="../slideLayouts/slideLayout116.xml"/><Relationship Id="rId38" Type="http://schemas.openxmlformats.org/officeDocument/2006/relationships/theme" Target="../theme/theme5.xml"/><Relationship Id="rId2" Type="http://schemas.openxmlformats.org/officeDocument/2006/relationships/slideLayout" Target="../slideLayouts/slideLayout85.xml"/><Relationship Id="rId16" Type="http://schemas.openxmlformats.org/officeDocument/2006/relationships/slideLayout" Target="../slideLayouts/slideLayout99.xml"/><Relationship Id="rId20" Type="http://schemas.openxmlformats.org/officeDocument/2006/relationships/slideLayout" Target="../slideLayouts/slideLayout103.xml"/><Relationship Id="rId29" Type="http://schemas.openxmlformats.org/officeDocument/2006/relationships/slideLayout" Target="../slideLayouts/slideLayout112.xml"/><Relationship Id="rId1" Type="http://schemas.openxmlformats.org/officeDocument/2006/relationships/slideLayout" Target="../slideLayouts/slideLayout84.xml"/><Relationship Id="rId6" Type="http://schemas.openxmlformats.org/officeDocument/2006/relationships/slideLayout" Target="../slideLayouts/slideLayout89.xml"/><Relationship Id="rId11" Type="http://schemas.openxmlformats.org/officeDocument/2006/relationships/slideLayout" Target="../slideLayouts/slideLayout94.xml"/><Relationship Id="rId24" Type="http://schemas.openxmlformats.org/officeDocument/2006/relationships/slideLayout" Target="../slideLayouts/slideLayout107.xml"/><Relationship Id="rId32" Type="http://schemas.openxmlformats.org/officeDocument/2006/relationships/slideLayout" Target="../slideLayouts/slideLayout115.xml"/><Relationship Id="rId37" Type="http://schemas.openxmlformats.org/officeDocument/2006/relationships/slideLayout" Target="../slideLayouts/slideLayout120.xml"/><Relationship Id="rId5" Type="http://schemas.openxmlformats.org/officeDocument/2006/relationships/slideLayout" Target="../slideLayouts/slideLayout88.xml"/><Relationship Id="rId15" Type="http://schemas.openxmlformats.org/officeDocument/2006/relationships/slideLayout" Target="../slideLayouts/slideLayout98.xml"/><Relationship Id="rId23" Type="http://schemas.openxmlformats.org/officeDocument/2006/relationships/slideLayout" Target="../slideLayouts/slideLayout106.xml"/><Relationship Id="rId28" Type="http://schemas.openxmlformats.org/officeDocument/2006/relationships/slideLayout" Target="../slideLayouts/slideLayout111.xml"/><Relationship Id="rId36" Type="http://schemas.openxmlformats.org/officeDocument/2006/relationships/slideLayout" Target="../slideLayouts/slideLayout119.xml"/><Relationship Id="rId10" Type="http://schemas.openxmlformats.org/officeDocument/2006/relationships/slideLayout" Target="../slideLayouts/slideLayout93.xml"/><Relationship Id="rId19" Type="http://schemas.openxmlformats.org/officeDocument/2006/relationships/slideLayout" Target="../slideLayouts/slideLayout102.xml"/><Relationship Id="rId31" Type="http://schemas.openxmlformats.org/officeDocument/2006/relationships/slideLayout" Target="../slideLayouts/slideLayout114.xml"/><Relationship Id="rId4" Type="http://schemas.openxmlformats.org/officeDocument/2006/relationships/slideLayout" Target="../slideLayouts/slideLayout87.xml"/><Relationship Id="rId9" Type="http://schemas.openxmlformats.org/officeDocument/2006/relationships/slideLayout" Target="../slideLayouts/slideLayout92.xml"/><Relationship Id="rId14" Type="http://schemas.openxmlformats.org/officeDocument/2006/relationships/slideLayout" Target="../slideLayouts/slideLayout97.xml"/><Relationship Id="rId22" Type="http://schemas.openxmlformats.org/officeDocument/2006/relationships/slideLayout" Target="../slideLayouts/slideLayout105.xml"/><Relationship Id="rId27" Type="http://schemas.openxmlformats.org/officeDocument/2006/relationships/slideLayout" Target="../slideLayouts/slideLayout110.xml"/><Relationship Id="rId30" Type="http://schemas.openxmlformats.org/officeDocument/2006/relationships/slideLayout" Target="../slideLayouts/slideLayout113.xml"/><Relationship Id="rId35" Type="http://schemas.openxmlformats.org/officeDocument/2006/relationships/slideLayout" Target="../slideLayouts/slideLayout118.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28.xml"/><Relationship Id="rId13" Type="http://schemas.openxmlformats.org/officeDocument/2006/relationships/slideLayout" Target="../slideLayouts/slideLayout133.xml"/><Relationship Id="rId18" Type="http://schemas.openxmlformats.org/officeDocument/2006/relationships/slideLayout" Target="../slideLayouts/slideLayout138.xml"/><Relationship Id="rId26" Type="http://schemas.openxmlformats.org/officeDocument/2006/relationships/slideLayout" Target="../slideLayouts/slideLayout146.xml"/><Relationship Id="rId3" Type="http://schemas.openxmlformats.org/officeDocument/2006/relationships/slideLayout" Target="../slideLayouts/slideLayout123.xml"/><Relationship Id="rId21" Type="http://schemas.openxmlformats.org/officeDocument/2006/relationships/slideLayout" Target="../slideLayouts/slideLayout141.xml"/><Relationship Id="rId7" Type="http://schemas.openxmlformats.org/officeDocument/2006/relationships/slideLayout" Target="../slideLayouts/slideLayout127.xml"/><Relationship Id="rId12" Type="http://schemas.openxmlformats.org/officeDocument/2006/relationships/slideLayout" Target="../slideLayouts/slideLayout132.xml"/><Relationship Id="rId17" Type="http://schemas.openxmlformats.org/officeDocument/2006/relationships/slideLayout" Target="../slideLayouts/slideLayout137.xml"/><Relationship Id="rId25" Type="http://schemas.openxmlformats.org/officeDocument/2006/relationships/slideLayout" Target="../slideLayouts/slideLayout145.xml"/><Relationship Id="rId2" Type="http://schemas.openxmlformats.org/officeDocument/2006/relationships/slideLayout" Target="../slideLayouts/slideLayout122.xml"/><Relationship Id="rId16" Type="http://schemas.openxmlformats.org/officeDocument/2006/relationships/slideLayout" Target="../slideLayouts/slideLayout136.xml"/><Relationship Id="rId20" Type="http://schemas.openxmlformats.org/officeDocument/2006/relationships/slideLayout" Target="../slideLayouts/slideLayout140.xml"/><Relationship Id="rId29" Type="http://schemas.openxmlformats.org/officeDocument/2006/relationships/slideLayout" Target="../slideLayouts/slideLayout149.xml"/><Relationship Id="rId1" Type="http://schemas.openxmlformats.org/officeDocument/2006/relationships/slideLayout" Target="../slideLayouts/slideLayout121.xml"/><Relationship Id="rId6" Type="http://schemas.openxmlformats.org/officeDocument/2006/relationships/slideLayout" Target="../slideLayouts/slideLayout126.xml"/><Relationship Id="rId11" Type="http://schemas.openxmlformats.org/officeDocument/2006/relationships/slideLayout" Target="../slideLayouts/slideLayout131.xml"/><Relationship Id="rId24" Type="http://schemas.openxmlformats.org/officeDocument/2006/relationships/slideLayout" Target="../slideLayouts/slideLayout144.xml"/><Relationship Id="rId32" Type="http://schemas.openxmlformats.org/officeDocument/2006/relationships/image" Target="../media/image11.png"/><Relationship Id="rId5" Type="http://schemas.openxmlformats.org/officeDocument/2006/relationships/slideLayout" Target="../slideLayouts/slideLayout125.xml"/><Relationship Id="rId15" Type="http://schemas.openxmlformats.org/officeDocument/2006/relationships/slideLayout" Target="../slideLayouts/slideLayout135.xml"/><Relationship Id="rId23" Type="http://schemas.openxmlformats.org/officeDocument/2006/relationships/slideLayout" Target="../slideLayouts/slideLayout143.xml"/><Relationship Id="rId28" Type="http://schemas.openxmlformats.org/officeDocument/2006/relationships/slideLayout" Target="../slideLayouts/slideLayout148.xml"/><Relationship Id="rId10" Type="http://schemas.openxmlformats.org/officeDocument/2006/relationships/slideLayout" Target="../slideLayouts/slideLayout130.xml"/><Relationship Id="rId19" Type="http://schemas.openxmlformats.org/officeDocument/2006/relationships/slideLayout" Target="../slideLayouts/slideLayout139.xml"/><Relationship Id="rId31" Type="http://schemas.openxmlformats.org/officeDocument/2006/relationships/theme" Target="../theme/theme6.xml"/><Relationship Id="rId4" Type="http://schemas.openxmlformats.org/officeDocument/2006/relationships/slideLayout" Target="../slideLayouts/slideLayout124.xml"/><Relationship Id="rId9" Type="http://schemas.openxmlformats.org/officeDocument/2006/relationships/slideLayout" Target="../slideLayouts/slideLayout129.xml"/><Relationship Id="rId14" Type="http://schemas.openxmlformats.org/officeDocument/2006/relationships/slideLayout" Target="../slideLayouts/slideLayout134.xml"/><Relationship Id="rId22" Type="http://schemas.openxmlformats.org/officeDocument/2006/relationships/slideLayout" Target="../slideLayouts/slideLayout142.xml"/><Relationship Id="rId27" Type="http://schemas.openxmlformats.org/officeDocument/2006/relationships/slideLayout" Target="../slideLayouts/slideLayout147.xml"/><Relationship Id="rId30" Type="http://schemas.openxmlformats.org/officeDocument/2006/relationships/slideLayout" Target="../slideLayouts/slideLayout150.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58.xml"/><Relationship Id="rId13" Type="http://schemas.openxmlformats.org/officeDocument/2006/relationships/slideLayout" Target="../slideLayouts/slideLayout163.xml"/><Relationship Id="rId18" Type="http://schemas.openxmlformats.org/officeDocument/2006/relationships/slideLayout" Target="../slideLayouts/slideLayout168.xml"/><Relationship Id="rId26" Type="http://schemas.openxmlformats.org/officeDocument/2006/relationships/slideLayout" Target="../slideLayouts/slideLayout176.xml"/><Relationship Id="rId3" Type="http://schemas.openxmlformats.org/officeDocument/2006/relationships/slideLayout" Target="../slideLayouts/slideLayout153.xml"/><Relationship Id="rId21" Type="http://schemas.openxmlformats.org/officeDocument/2006/relationships/slideLayout" Target="../slideLayouts/slideLayout171.xml"/><Relationship Id="rId7" Type="http://schemas.openxmlformats.org/officeDocument/2006/relationships/slideLayout" Target="../slideLayouts/slideLayout157.xml"/><Relationship Id="rId12" Type="http://schemas.openxmlformats.org/officeDocument/2006/relationships/slideLayout" Target="../slideLayouts/slideLayout162.xml"/><Relationship Id="rId17" Type="http://schemas.openxmlformats.org/officeDocument/2006/relationships/slideLayout" Target="../slideLayouts/slideLayout167.xml"/><Relationship Id="rId25" Type="http://schemas.openxmlformats.org/officeDocument/2006/relationships/slideLayout" Target="../slideLayouts/slideLayout175.xml"/><Relationship Id="rId2" Type="http://schemas.openxmlformats.org/officeDocument/2006/relationships/slideLayout" Target="../slideLayouts/slideLayout152.xml"/><Relationship Id="rId16" Type="http://schemas.openxmlformats.org/officeDocument/2006/relationships/slideLayout" Target="../slideLayouts/slideLayout166.xml"/><Relationship Id="rId20" Type="http://schemas.openxmlformats.org/officeDocument/2006/relationships/slideLayout" Target="../slideLayouts/slideLayout170.xml"/><Relationship Id="rId29" Type="http://schemas.openxmlformats.org/officeDocument/2006/relationships/slideLayout" Target="../slideLayouts/slideLayout179.xml"/><Relationship Id="rId1" Type="http://schemas.openxmlformats.org/officeDocument/2006/relationships/slideLayout" Target="../slideLayouts/slideLayout151.xml"/><Relationship Id="rId6" Type="http://schemas.openxmlformats.org/officeDocument/2006/relationships/slideLayout" Target="../slideLayouts/slideLayout156.xml"/><Relationship Id="rId11" Type="http://schemas.openxmlformats.org/officeDocument/2006/relationships/slideLayout" Target="../slideLayouts/slideLayout161.xml"/><Relationship Id="rId24" Type="http://schemas.openxmlformats.org/officeDocument/2006/relationships/slideLayout" Target="../slideLayouts/slideLayout174.xml"/><Relationship Id="rId5" Type="http://schemas.openxmlformats.org/officeDocument/2006/relationships/slideLayout" Target="../slideLayouts/slideLayout155.xml"/><Relationship Id="rId15" Type="http://schemas.openxmlformats.org/officeDocument/2006/relationships/slideLayout" Target="../slideLayouts/slideLayout165.xml"/><Relationship Id="rId23" Type="http://schemas.openxmlformats.org/officeDocument/2006/relationships/slideLayout" Target="../slideLayouts/slideLayout173.xml"/><Relationship Id="rId28" Type="http://schemas.openxmlformats.org/officeDocument/2006/relationships/slideLayout" Target="../slideLayouts/slideLayout178.xml"/><Relationship Id="rId10" Type="http://schemas.openxmlformats.org/officeDocument/2006/relationships/slideLayout" Target="../slideLayouts/slideLayout160.xml"/><Relationship Id="rId19" Type="http://schemas.openxmlformats.org/officeDocument/2006/relationships/slideLayout" Target="../slideLayouts/slideLayout169.xml"/><Relationship Id="rId31" Type="http://schemas.openxmlformats.org/officeDocument/2006/relationships/theme" Target="../theme/theme7.xml"/><Relationship Id="rId4" Type="http://schemas.openxmlformats.org/officeDocument/2006/relationships/slideLayout" Target="../slideLayouts/slideLayout154.xml"/><Relationship Id="rId9" Type="http://schemas.openxmlformats.org/officeDocument/2006/relationships/slideLayout" Target="../slideLayouts/slideLayout159.xml"/><Relationship Id="rId14" Type="http://schemas.openxmlformats.org/officeDocument/2006/relationships/slideLayout" Target="../slideLayouts/slideLayout164.xml"/><Relationship Id="rId22" Type="http://schemas.openxmlformats.org/officeDocument/2006/relationships/slideLayout" Target="../slideLayouts/slideLayout172.xml"/><Relationship Id="rId27" Type="http://schemas.openxmlformats.org/officeDocument/2006/relationships/slideLayout" Target="../slideLayouts/slideLayout177.xml"/><Relationship Id="rId30" Type="http://schemas.openxmlformats.org/officeDocument/2006/relationships/slideLayout" Target="../slideLayouts/slideLayout180.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88.xml"/><Relationship Id="rId13" Type="http://schemas.openxmlformats.org/officeDocument/2006/relationships/slideLayout" Target="../slideLayouts/slideLayout193.xml"/><Relationship Id="rId18" Type="http://schemas.openxmlformats.org/officeDocument/2006/relationships/slideLayout" Target="../slideLayouts/slideLayout198.xml"/><Relationship Id="rId3" Type="http://schemas.openxmlformats.org/officeDocument/2006/relationships/slideLayout" Target="../slideLayouts/slideLayout183.xml"/><Relationship Id="rId21" Type="http://schemas.openxmlformats.org/officeDocument/2006/relationships/slideLayout" Target="../slideLayouts/slideLayout201.xml"/><Relationship Id="rId7" Type="http://schemas.openxmlformats.org/officeDocument/2006/relationships/slideLayout" Target="../slideLayouts/slideLayout187.xml"/><Relationship Id="rId12" Type="http://schemas.openxmlformats.org/officeDocument/2006/relationships/slideLayout" Target="../slideLayouts/slideLayout192.xml"/><Relationship Id="rId17" Type="http://schemas.openxmlformats.org/officeDocument/2006/relationships/slideLayout" Target="../slideLayouts/slideLayout197.xml"/><Relationship Id="rId2" Type="http://schemas.openxmlformats.org/officeDocument/2006/relationships/slideLayout" Target="../slideLayouts/slideLayout182.xml"/><Relationship Id="rId16" Type="http://schemas.openxmlformats.org/officeDocument/2006/relationships/slideLayout" Target="../slideLayouts/slideLayout196.xml"/><Relationship Id="rId20" Type="http://schemas.openxmlformats.org/officeDocument/2006/relationships/slideLayout" Target="../slideLayouts/slideLayout200.xml"/><Relationship Id="rId1" Type="http://schemas.openxmlformats.org/officeDocument/2006/relationships/slideLayout" Target="../slideLayouts/slideLayout181.xml"/><Relationship Id="rId6" Type="http://schemas.openxmlformats.org/officeDocument/2006/relationships/slideLayout" Target="../slideLayouts/slideLayout186.xml"/><Relationship Id="rId11" Type="http://schemas.openxmlformats.org/officeDocument/2006/relationships/slideLayout" Target="../slideLayouts/slideLayout191.xml"/><Relationship Id="rId24" Type="http://schemas.openxmlformats.org/officeDocument/2006/relationships/theme" Target="../theme/theme8.xml"/><Relationship Id="rId5" Type="http://schemas.openxmlformats.org/officeDocument/2006/relationships/slideLayout" Target="../slideLayouts/slideLayout185.xml"/><Relationship Id="rId15" Type="http://schemas.openxmlformats.org/officeDocument/2006/relationships/slideLayout" Target="../slideLayouts/slideLayout195.xml"/><Relationship Id="rId23" Type="http://schemas.openxmlformats.org/officeDocument/2006/relationships/slideLayout" Target="../slideLayouts/slideLayout203.xml"/><Relationship Id="rId10" Type="http://schemas.openxmlformats.org/officeDocument/2006/relationships/slideLayout" Target="../slideLayouts/slideLayout190.xml"/><Relationship Id="rId19" Type="http://schemas.openxmlformats.org/officeDocument/2006/relationships/slideLayout" Target="../slideLayouts/slideLayout199.xml"/><Relationship Id="rId4" Type="http://schemas.openxmlformats.org/officeDocument/2006/relationships/slideLayout" Target="../slideLayouts/slideLayout184.xml"/><Relationship Id="rId9" Type="http://schemas.openxmlformats.org/officeDocument/2006/relationships/slideLayout" Target="../slideLayouts/slideLayout189.xml"/><Relationship Id="rId14" Type="http://schemas.openxmlformats.org/officeDocument/2006/relationships/slideLayout" Target="../slideLayouts/slideLayout194.xml"/><Relationship Id="rId22" Type="http://schemas.openxmlformats.org/officeDocument/2006/relationships/slideLayout" Target="../slideLayouts/slideLayout202.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211.xml"/><Relationship Id="rId13" Type="http://schemas.openxmlformats.org/officeDocument/2006/relationships/slideLayout" Target="../slideLayouts/slideLayout216.xml"/><Relationship Id="rId18" Type="http://schemas.openxmlformats.org/officeDocument/2006/relationships/slideLayout" Target="../slideLayouts/slideLayout221.xml"/><Relationship Id="rId26" Type="http://schemas.openxmlformats.org/officeDocument/2006/relationships/slideLayout" Target="../slideLayouts/slideLayout229.xml"/><Relationship Id="rId3" Type="http://schemas.openxmlformats.org/officeDocument/2006/relationships/slideLayout" Target="../slideLayouts/slideLayout206.xml"/><Relationship Id="rId21" Type="http://schemas.openxmlformats.org/officeDocument/2006/relationships/slideLayout" Target="../slideLayouts/slideLayout224.xml"/><Relationship Id="rId7" Type="http://schemas.openxmlformats.org/officeDocument/2006/relationships/slideLayout" Target="../slideLayouts/slideLayout210.xml"/><Relationship Id="rId12" Type="http://schemas.openxmlformats.org/officeDocument/2006/relationships/slideLayout" Target="../slideLayouts/slideLayout215.xml"/><Relationship Id="rId17" Type="http://schemas.openxmlformats.org/officeDocument/2006/relationships/slideLayout" Target="../slideLayouts/slideLayout220.xml"/><Relationship Id="rId25" Type="http://schemas.openxmlformats.org/officeDocument/2006/relationships/slideLayout" Target="../slideLayouts/slideLayout228.xml"/><Relationship Id="rId2" Type="http://schemas.openxmlformats.org/officeDocument/2006/relationships/slideLayout" Target="../slideLayouts/slideLayout205.xml"/><Relationship Id="rId16" Type="http://schemas.openxmlformats.org/officeDocument/2006/relationships/slideLayout" Target="../slideLayouts/slideLayout219.xml"/><Relationship Id="rId20" Type="http://schemas.openxmlformats.org/officeDocument/2006/relationships/slideLayout" Target="../slideLayouts/slideLayout223.xml"/><Relationship Id="rId29" Type="http://schemas.openxmlformats.org/officeDocument/2006/relationships/slideLayout" Target="../slideLayouts/slideLayout232.xml"/><Relationship Id="rId1" Type="http://schemas.openxmlformats.org/officeDocument/2006/relationships/slideLayout" Target="../slideLayouts/slideLayout204.xml"/><Relationship Id="rId6" Type="http://schemas.openxmlformats.org/officeDocument/2006/relationships/slideLayout" Target="../slideLayouts/slideLayout209.xml"/><Relationship Id="rId11" Type="http://schemas.openxmlformats.org/officeDocument/2006/relationships/slideLayout" Target="../slideLayouts/slideLayout214.xml"/><Relationship Id="rId24" Type="http://schemas.openxmlformats.org/officeDocument/2006/relationships/slideLayout" Target="../slideLayouts/slideLayout227.xml"/><Relationship Id="rId5" Type="http://schemas.openxmlformats.org/officeDocument/2006/relationships/slideLayout" Target="../slideLayouts/slideLayout208.xml"/><Relationship Id="rId15" Type="http://schemas.openxmlformats.org/officeDocument/2006/relationships/slideLayout" Target="../slideLayouts/slideLayout218.xml"/><Relationship Id="rId23" Type="http://schemas.openxmlformats.org/officeDocument/2006/relationships/slideLayout" Target="../slideLayouts/slideLayout226.xml"/><Relationship Id="rId28" Type="http://schemas.openxmlformats.org/officeDocument/2006/relationships/slideLayout" Target="../slideLayouts/slideLayout231.xml"/><Relationship Id="rId10" Type="http://schemas.openxmlformats.org/officeDocument/2006/relationships/slideLayout" Target="../slideLayouts/slideLayout213.xml"/><Relationship Id="rId19" Type="http://schemas.openxmlformats.org/officeDocument/2006/relationships/slideLayout" Target="../slideLayouts/slideLayout222.xml"/><Relationship Id="rId4" Type="http://schemas.openxmlformats.org/officeDocument/2006/relationships/slideLayout" Target="../slideLayouts/slideLayout207.xml"/><Relationship Id="rId9" Type="http://schemas.openxmlformats.org/officeDocument/2006/relationships/slideLayout" Target="../slideLayouts/slideLayout212.xml"/><Relationship Id="rId14" Type="http://schemas.openxmlformats.org/officeDocument/2006/relationships/slideLayout" Target="../slideLayouts/slideLayout217.xml"/><Relationship Id="rId22" Type="http://schemas.openxmlformats.org/officeDocument/2006/relationships/slideLayout" Target="../slideLayouts/slideLayout225.xml"/><Relationship Id="rId27" Type="http://schemas.openxmlformats.org/officeDocument/2006/relationships/slideLayout" Target="../slideLayouts/slideLayout230.xml"/><Relationship Id="rId30" Type="http://schemas.openxmlformats.org/officeDocument/2006/relationships/theme" Target="../theme/theme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1"/>
            <a:ext cx="9144000" cy="100232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5001" name="Rectangle 9"/>
          <p:cNvSpPr>
            <a:spLocks noChangeArrowheads="1"/>
          </p:cNvSpPr>
          <p:nvPr/>
        </p:nvSpPr>
        <p:spPr bwMode="auto">
          <a:xfrm>
            <a:off x="4763" y="731838"/>
            <a:ext cx="9136062" cy="6111875"/>
          </a:xfrm>
          <a:prstGeom prst="rect">
            <a:avLst/>
          </a:prstGeom>
          <a:noFill/>
          <a:ln w="28575" algn="ctr">
            <a:noFill/>
            <a:miter lim="800000"/>
            <a:headEnd/>
            <a:tailEnd/>
          </a:ln>
          <a:effectLst/>
        </p:spPr>
        <p:txBody>
          <a:bodyPr wrap="none" anchor="ctr"/>
          <a:lstStyle/>
          <a:p>
            <a:pPr algn="ctr" eaLnBrk="0" hangingPunct="0">
              <a:defRPr/>
            </a:pPr>
            <a:endParaRPr lang="en-US" dirty="0">
              <a:cs typeface="+mn-cs"/>
            </a:endParaRPr>
          </a:p>
        </p:txBody>
      </p:sp>
      <p:sp>
        <p:nvSpPr>
          <p:cNvPr id="1029" name="Rectangle 4"/>
          <p:cNvSpPr>
            <a:spLocks noGrp="1" noChangeArrowheads="1"/>
          </p:cNvSpPr>
          <p:nvPr>
            <p:ph type="title"/>
          </p:nvPr>
        </p:nvSpPr>
        <p:spPr bwMode="auto">
          <a:xfrm>
            <a:off x="140678" y="-3"/>
            <a:ext cx="8827476" cy="896817"/>
          </a:xfrm>
          <a:prstGeom prst="rect">
            <a:avLst/>
          </a:prstGeom>
          <a:noFill/>
          <a:ln w="9525">
            <a:noFill/>
            <a:miter lim="800000"/>
            <a:headEnd/>
            <a:tailEnd/>
          </a:ln>
        </p:spPr>
        <p:txBody>
          <a:bodyPr vert="horz" wrap="square" lIns="0" tIns="45720" rIns="91440" bIns="45720" numCol="1" anchor="ctr" anchorCtr="0" compatLnSpc="1">
            <a:prstTxWarp prst="textNoShape">
              <a:avLst/>
            </a:prstTxWarp>
          </a:bodyPr>
          <a:lstStyle/>
          <a:p>
            <a:pPr lvl="0"/>
            <a:r>
              <a:rPr lang="en-US" dirty="0"/>
              <a:t>Slide Title</a:t>
            </a:r>
          </a:p>
        </p:txBody>
      </p:sp>
      <p:sp>
        <p:nvSpPr>
          <p:cNvPr id="1030" name="Rectangle 5"/>
          <p:cNvSpPr>
            <a:spLocks noGrp="1" noChangeArrowheads="1"/>
          </p:cNvSpPr>
          <p:nvPr>
            <p:ph type="body" idx="1"/>
          </p:nvPr>
        </p:nvSpPr>
        <p:spPr bwMode="auto">
          <a:xfrm>
            <a:off x="261253" y="1021215"/>
            <a:ext cx="8574837" cy="514735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a:t>Body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Box 7">
            <a:extLst>
              <a:ext uri="{FF2B5EF4-FFF2-40B4-BE49-F238E27FC236}">
                <a16:creationId xmlns:a16="http://schemas.microsoft.com/office/drawing/2014/main" id="{6F9E1F0F-225E-4E24-B49F-412C1037260E}"/>
              </a:ext>
            </a:extLst>
          </p:cNvPr>
          <p:cNvSpPr txBox="1"/>
          <p:nvPr userDrawn="1"/>
        </p:nvSpPr>
        <p:spPr>
          <a:xfrm>
            <a:off x="6750596" y="6566714"/>
            <a:ext cx="2388641" cy="276999"/>
          </a:xfrm>
          <a:prstGeom prst="rect">
            <a:avLst/>
          </a:prstGeom>
          <a:noFill/>
        </p:spPr>
        <p:txBody>
          <a:bodyPr wrap="square" rtlCol="0">
            <a:spAutoFit/>
          </a:bodyPr>
          <a:lstStyle/>
          <a:p>
            <a:pPr algn="r"/>
            <a:r>
              <a:rPr lang="en-US" sz="1200" b="0" dirty="0">
                <a:solidFill>
                  <a:schemeClr val="bg2">
                    <a:lumMod val="75000"/>
                  </a:schemeClr>
                </a:solidFill>
              </a:rPr>
              <a:t>#70-535 @ITProGuru</a:t>
            </a:r>
          </a:p>
        </p:txBody>
      </p:sp>
    </p:spTree>
    <p:extLst>
      <p:ext uri="{BB962C8B-B14F-4D97-AF65-F5344CB8AC3E}">
        <p14:creationId xmlns:p14="http://schemas.microsoft.com/office/powerpoint/2010/main" val="4050584859"/>
      </p:ext>
    </p:extLst>
  </p:cSld>
  <p:clrMap bg1="lt1" tx1="dk1" bg2="lt2" tx2="dk2" accent1="accent1" accent2="accent2" accent3="accent3" accent4="accent4" accent5="accent5" accent6="accent6" hlink="hlink" folHlink="folHlink"/>
  <p:sldLayoutIdLst>
    <p:sldLayoutId id="2147483789" r:id="rId1"/>
    <p:sldLayoutId id="2147483790" r:id="rId2"/>
    <p:sldLayoutId id="2147483791" r:id="rId3"/>
    <p:sldLayoutId id="2147483792" r:id="rId4"/>
    <p:sldLayoutId id="2147483793" r:id="rId5"/>
    <p:sldLayoutId id="2147483794" r:id="rId6"/>
    <p:sldLayoutId id="2147483795" r:id="rId7"/>
    <p:sldLayoutId id="2147483796" r:id="rId8"/>
    <p:sldLayoutId id="2147483797" r:id="rId9"/>
    <p:sldLayoutId id="2147483798" r:id="rId10"/>
    <p:sldLayoutId id="2147483799" r:id="rId11"/>
    <p:sldLayoutId id="2147483800" r:id="rId12"/>
    <p:sldLayoutId id="2147483801" r:id="rId13"/>
    <p:sldLayoutId id="2147483802" r:id="rId14"/>
    <p:sldLayoutId id="2147483803" r:id="rId15"/>
    <p:sldLayoutId id="2147483804" r:id="rId16"/>
    <p:sldLayoutId id="2147483805" r:id="rId17"/>
    <p:sldLayoutId id="2147483806" r:id="rId18"/>
    <p:sldLayoutId id="2147483807" r:id="rId19"/>
    <p:sldLayoutId id="2147483808" r:id="rId20"/>
    <p:sldLayoutId id="2147483809" r:id="rId21"/>
    <p:sldLayoutId id="2147483810" r:id="rId22"/>
    <p:sldLayoutId id="2147483811" r:id="rId23"/>
    <p:sldLayoutId id="2147483812" r:id="rId24"/>
    <p:sldLayoutId id="2147483813" r:id="rId25"/>
    <p:sldLayoutId id="2147483814" r:id="rId26"/>
    <p:sldLayoutId id="2147483815" r:id="rId27"/>
    <p:sldLayoutId id="2147483816" r:id="rId28"/>
  </p:sldLayoutIdLst>
  <p:txStyles>
    <p:titleStyle>
      <a:lvl1pPr algn="l" rtl="0" eaLnBrk="1" fontAlgn="base" hangingPunct="1">
        <a:lnSpc>
          <a:spcPct val="85000"/>
        </a:lnSpc>
        <a:spcBef>
          <a:spcPct val="0"/>
        </a:spcBef>
        <a:spcAft>
          <a:spcPct val="0"/>
        </a:spcAft>
        <a:buClr>
          <a:srgbClr val="DC0081"/>
        </a:buClr>
        <a:buFont typeface="Wingdings" pitchFamily="2" charset="2"/>
        <a:defRPr sz="2800">
          <a:solidFill>
            <a:schemeClr val="bg1"/>
          </a:solidFill>
          <a:latin typeface="Segoe UI" pitchFamily="34" charset="0"/>
          <a:ea typeface="Segoe UI" pitchFamily="34" charset="0"/>
          <a:cs typeface="Segoe UI" pitchFamily="34" charset="0"/>
        </a:defRPr>
      </a:lvl1pPr>
      <a:lvl2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2pPr>
      <a:lvl3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3pPr>
      <a:lvl4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4pPr>
      <a:lvl5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5pPr>
      <a:lvl6pPr marL="4572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6pPr>
      <a:lvl7pPr marL="9144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7pPr>
      <a:lvl8pPr marL="13716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8pPr>
      <a:lvl9pPr marL="18288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9pPr>
    </p:titleStyle>
    <p:body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1"/>
            <a:ext cx="9144000" cy="100232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5001" name="Rectangle 9"/>
          <p:cNvSpPr>
            <a:spLocks noChangeArrowheads="1"/>
          </p:cNvSpPr>
          <p:nvPr/>
        </p:nvSpPr>
        <p:spPr bwMode="auto">
          <a:xfrm>
            <a:off x="4763" y="731838"/>
            <a:ext cx="9136062" cy="6111875"/>
          </a:xfrm>
          <a:prstGeom prst="rect">
            <a:avLst/>
          </a:prstGeom>
          <a:noFill/>
          <a:ln w="28575" algn="ctr">
            <a:noFill/>
            <a:miter lim="800000"/>
            <a:headEnd/>
            <a:tailEnd/>
          </a:ln>
          <a:effectLst/>
        </p:spPr>
        <p:txBody>
          <a:bodyPr wrap="none" anchor="ctr"/>
          <a:lstStyle/>
          <a:p>
            <a:pPr algn="ctr" eaLnBrk="0" hangingPunct="0">
              <a:defRPr/>
            </a:pPr>
            <a:endParaRPr lang="en-US" dirty="0">
              <a:cs typeface="+mn-cs"/>
            </a:endParaRPr>
          </a:p>
        </p:txBody>
      </p:sp>
      <p:sp>
        <p:nvSpPr>
          <p:cNvPr id="1029" name="Rectangle 4"/>
          <p:cNvSpPr>
            <a:spLocks noGrp="1" noChangeArrowheads="1"/>
          </p:cNvSpPr>
          <p:nvPr>
            <p:ph type="title"/>
          </p:nvPr>
        </p:nvSpPr>
        <p:spPr bwMode="auto">
          <a:xfrm>
            <a:off x="140678" y="-3"/>
            <a:ext cx="8827476" cy="896817"/>
          </a:xfrm>
          <a:prstGeom prst="rect">
            <a:avLst/>
          </a:prstGeom>
          <a:noFill/>
          <a:ln w="9525">
            <a:noFill/>
            <a:miter lim="800000"/>
            <a:headEnd/>
            <a:tailEnd/>
          </a:ln>
        </p:spPr>
        <p:txBody>
          <a:bodyPr vert="horz" wrap="square" lIns="0" tIns="45720" rIns="91440" bIns="45720" numCol="1" anchor="ctr" anchorCtr="0" compatLnSpc="1">
            <a:prstTxWarp prst="textNoShape">
              <a:avLst/>
            </a:prstTxWarp>
          </a:bodyPr>
          <a:lstStyle/>
          <a:p>
            <a:pPr lvl="0"/>
            <a:r>
              <a:rPr lang="en-US" dirty="0"/>
              <a:t>Slide Title</a:t>
            </a:r>
          </a:p>
        </p:txBody>
      </p:sp>
      <p:sp>
        <p:nvSpPr>
          <p:cNvPr id="1030" name="Rectangle 5"/>
          <p:cNvSpPr>
            <a:spLocks noGrp="1" noChangeArrowheads="1"/>
          </p:cNvSpPr>
          <p:nvPr>
            <p:ph type="body" idx="1"/>
          </p:nvPr>
        </p:nvSpPr>
        <p:spPr bwMode="auto">
          <a:xfrm>
            <a:off x="261253" y="1021215"/>
            <a:ext cx="8574837" cy="514735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a:t>Body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Box 7">
            <a:extLst>
              <a:ext uri="{FF2B5EF4-FFF2-40B4-BE49-F238E27FC236}">
                <a16:creationId xmlns:a16="http://schemas.microsoft.com/office/drawing/2014/main" id="{6F9E1F0F-225E-4E24-B49F-412C1037260E}"/>
              </a:ext>
            </a:extLst>
          </p:cNvPr>
          <p:cNvSpPr txBox="1"/>
          <p:nvPr userDrawn="1"/>
        </p:nvSpPr>
        <p:spPr>
          <a:xfrm>
            <a:off x="6750596" y="6566714"/>
            <a:ext cx="2388641" cy="276999"/>
          </a:xfrm>
          <a:prstGeom prst="rect">
            <a:avLst/>
          </a:prstGeom>
          <a:noFill/>
        </p:spPr>
        <p:txBody>
          <a:bodyPr wrap="square" rtlCol="0">
            <a:spAutoFit/>
          </a:bodyPr>
          <a:lstStyle/>
          <a:p>
            <a:pPr algn="r"/>
            <a:r>
              <a:rPr lang="en-US" sz="1200" b="0" dirty="0">
                <a:solidFill>
                  <a:schemeClr val="bg2">
                    <a:lumMod val="75000"/>
                  </a:schemeClr>
                </a:solidFill>
              </a:rPr>
              <a:t>#70-535  @ITProGuru</a:t>
            </a:r>
          </a:p>
        </p:txBody>
      </p:sp>
    </p:spTree>
    <p:extLst>
      <p:ext uri="{BB962C8B-B14F-4D97-AF65-F5344CB8AC3E}">
        <p14:creationId xmlns:p14="http://schemas.microsoft.com/office/powerpoint/2010/main" val="2642523221"/>
      </p:ext>
    </p:extLst>
  </p:cSld>
  <p:clrMap bg1="lt1" tx1="dk1" bg2="lt2" tx2="dk2" accent1="accent1" accent2="accent2" accent3="accent3" accent4="accent4" accent5="accent5" accent6="accent6" hlink="hlink" folHlink="folHlink"/>
  <p:sldLayoutIdLst>
    <p:sldLayoutId id="2147483709" r:id="rId1"/>
    <p:sldLayoutId id="2147483661" r:id="rId2"/>
    <p:sldLayoutId id="2147483672" r:id="rId3"/>
    <p:sldLayoutId id="2147483666" r:id="rId4"/>
    <p:sldLayoutId id="2147483701" r:id="rId5"/>
    <p:sldLayoutId id="2147483707" r:id="rId6"/>
    <p:sldLayoutId id="2147483662" r:id="rId7"/>
    <p:sldLayoutId id="2147483699" r:id="rId8"/>
    <p:sldLayoutId id="2147483708" r:id="rId9"/>
    <p:sldLayoutId id="2147483702" r:id="rId10"/>
    <p:sldLayoutId id="2147483700" r:id="rId11"/>
    <p:sldLayoutId id="2147483705" r:id="rId12"/>
    <p:sldLayoutId id="2147483703" r:id="rId13"/>
    <p:sldLayoutId id="2147483706" r:id="rId14"/>
    <p:sldLayoutId id="2147483663" r:id="rId15"/>
    <p:sldLayoutId id="2147483664" r:id="rId16"/>
    <p:sldLayoutId id="2147483665" r:id="rId17"/>
    <p:sldLayoutId id="2147483667" r:id="rId18"/>
    <p:sldLayoutId id="2147483668" r:id="rId19"/>
    <p:sldLayoutId id="2147483669" r:id="rId20"/>
    <p:sldLayoutId id="2147483670" r:id="rId21"/>
    <p:sldLayoutId id="2147483671" r:id="rId22"/>
    <p:sldLayoutId id="2147483710" r:id="rId23"/>
    <p:sldLayoutId id="2147483712" r:id="rId24"/>
    <p:sldLayoutId id="2147483713" r:id="rId25"/>
    <p:sldLayoutId id="2147483716" r:id="rId26"/>
    <p:sldLayoutId id="2147483717" r:id="rId27"/>
    <p:sldLayoutId id="2147483719" r:id="rId28"/>
    <p:sldLayoutId id="2147483720" r:id="rId29"/>
    <p:sldLayoutId id="2147483721" r:id="rId30"/>
    <p:sldLayoutId id="2147483787" r:id="rId31"/>
  </p:sldLayoutIdLst>
  <p:txStyles>
    <p:titleStyle>
      <a:lvl1pPr algn="l" rtl="0" eaLnBrk="1" fontAlgn="base" hangingPunct="1">
        <a:lnSpc>
          <a:spcPct val="85000"/>
        </a:lnSpc>
        <a:spcBef>
          <a:spcPct val="0"/>
        </a:spcBef>
        <a:spcAft>
          <a:spcPct val="0"/>
        </a:spcAft>
        <a:buClr>
          <a:srgbClr val="DC0081"/>
        </a:buClr>
        <a:buFont typeface="Wingdings" pitchFamily="2" charset="2"/>
        <a:defRPr sz="2800">
          <a:solidFill>
            <a:schemeClr val="bg1"/>
          </a:solidFill>
          <a:latin typeface="Segoe UI" pitchFamily="34" charset="0"/>
          <a:ea typeface="Segoe UI" pitchFamily="34" charset="0"/>
          <a:cs typeface="Segoe UI" pitchFamily="34" charset="0"/>
        </a:defRPr>
      </a:lvl1pPr>
      <a:lvl2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2pPr>
      <a:lvl3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3pPr>
      <a:lvl4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4pPr>
      <a:lvl5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5pPr>
      <a:lvl6pPr marL="4572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6pPr>
      <a:lvl7pPr marL="9144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7pPr>
      <a:lvl8pPr marL="13716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8pPr>
      <a:lvl9pPr marL="18288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9pPr>
    </p:titleStyle>
    <p:body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930" y="289512"/>
            <a:ext cx="874188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01931" y="1189178"/>
            <a:ext cx="8740141" cy="174644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p:nvPicPr>
        <p:blipFill>
          <a:blip r:embed="rId25"/>
          <a:stretch>
            <a:fillRect/>
          </a:stretch>
        </p:blipFill>
        <p:spPr>
          <a:xfrm rot="5400000">
            <a:off x="6032982" y="3116543"/>
            <a:ext cx="6858623" cy="624914"/>
          </a:xfrm>
          <a:prstGeom prst="rect">
            <a:avLst/>
          </a:prstGeom>
        </p:spPr>
      </p:pic>
    </p:spTree>
    <p:extLst>
      <p:ext uri="{BB962C8B-B14F-4D97-AF65-F5344CB8AC3E}">
        <p14:creationId xmlns:p14="http://schemas.microsoft.com/office/powerpoint/2010/main" val="2060424514"/>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 id="2147483734" r:id="rId12"/>
    <p:sldLayoutId id="2147483735" r:id="rId13"/>
    <p:sldLayoutId id="2147483736" r:id="rId14"/>
    <p:sldLayoutId id="2147483737" r:id="rId15"/>
    <p:sldLayoutId id="2147483738" r:id="rId16"/>
    <p:sldLayoutId id="2147483739" r:id="rId17"/>
    <p:sldLayoutId id="2147483740" r:id="rId18"/>
    <p:sldLayoutId id="2147483741" r:id="rId19"/>
    <p:sldLayoutId id="2147483742" r:id="rId20"/>
    <p:sldLayoutId id="2147483743" r:id="rId21"/>
    <p:sldLayoutId id="2147483744" r:id="rId22"/>
    <p:sldLayoutId id="2147483745" r:id="rId23"/>
  </p:sldLayoutIdLst>
  <p:transition>
    <p:fade/>
  </p:transition>
  <p:txStyles>
    <p:titleStyle>
      <a:lvl1pPr algn="l" defTabSz="685775" rtl="0" eaLnBrk="1" latinLnBrk="0" hangingPunct="1">
        <a:lnSpc>
          <a:spcPct val="90000"/>
        </a:lnSpc>
        <a:spcBef>
          <a:spcPct val="0"/>
        </a:spcBef>
        <a:buNone/>
        <a:defRPr lang="en-US" sz="3529"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168073" marR="0" indent="-168073" algn="l" defTabSz="685775"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647" kern="1200" spc="0" baseline="0">
          <a:gradFill>
            <a:gsLst>
              <a:gs pos="1250">
                <a:schemeClr val="tx1"/>
              </a:gs>
              <a:gs pos="100000">
                <a:schemeClr val="tx1"/>
              </a:gs>
            </a:gsLst>
            <a:lin ang="5400000" scaled="0"/>
          </a:gradFill>
          <a:latin typeface="+mj-lt"/>
          <a:ea typeface="+mn-ea"/>
          <a:cs typeface="+mn-cs"/>
        </a:defRPr>
      </a:lvl1pPr>
      <a:lvl2pPr marL="336145" marR="0" indent="-168073" algn="l" defTabSz="685775"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59" kern="1200" spc="0" baseline="0">
          <a:gradFill>
            <a:gsLst>
              <a:gs pos="1250">
                <a:schemeClr val="tx1"/>
              </a:gs>
              <a:gs pos="100000">
                <a:schemeClr val="tx1"/>
              </a:gs>
            </a:gsLst>
            <a:lin ang="5400000" scaled="0"/>
          </a:gradFill>
          <a:latin typeface="+mn-lt"/>
          <a:ea typeface="+mn-ea"/>
          <a:cs typeface="+mn-cs"/>
        </a:defRPr>
      </a:lvl2pPr>
      <a:lvl3pPr marL="504218" marR="0" indent="-168073" algn="l" defTabSz="685775"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3pPr>
      <a:lvl4pPr marL="672290" marR="0" indent="-168073" algn="l" defTabSz="685775"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618" kern="1200" spc="0" baseline="0">
          <a:gradFill>
            <a:gsLst>
              <a:gs pos="1250">
                <a:schemeClr val="tx1"/>
              </a:gs>
              <a:gs pos="100000">
                <a:schemeClr val="tx1"/>
              </a:gs>
            </a:gsLst>
            <a:lin ang="5400000" scaled="0"/>
          </a:gradFill>
          <a:latin typeface="+mn-lt"/>
          <a:ea typeface="+mn-ea"/>
          <a:cs typeface="+mn-cs"/>
        </a:defRPr>
      </a:lvl4pPr>
      <a:lvl5pPr marL="840362" marR="0" indent="-168073" algn="l" defTabSz="685775"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618" kern="1200" spc="0" baseline="0">
          <a:gradFill>
            <a:gsLst>
              <a:gs pos="1250">
                <a:schemeClr val="tx1"/>
              </a:gs>
              <a:gs pos="100000">
                <a:schemeClr val="tx1"/>
              </a:gs>
            </a:gsLst>
            <a:lin ang="5400000" scaled="0"/>
          </a:gradFill>
          <a:latin typeface="+mn-lt"/>
          <a:ea typeface="+mn-ea"/>
          <a:cs typeface="+mn-cs"/>
        </a:defRPr>
      </a:lvl5pPr>
      <a:lvl6pPr marL="1885882" indent="-171444" algn="l" defTabSz="685775"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770" indent="-171444" algn="l" defTabSz="685775"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658" indent="-171444" algn="l" defTabSz="685775"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546" indent="-171444" algn="l" defTabSz="685775"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775" rtl="0" eaLnBrk="1" latinLnBrk="0" hangingPunct="1">
        <a:defRPr sz="1324" kern="1200">
          <a:solidFill>
            <a:schemeClr val="tx1"/>
          </a:solidFill>
          <a:latin typeface="+mn-lt"/>
          <a:ea typeface="+mn-ea"/>
          <a:cs typeface="+mn-cs"/>
        </a:defRPr>
      </a:lvl1pPr>
      <a:lvl2pPr marL="342887" algn="l" defTabSz="685775" rtl="0" eaLnBrk="1" latinLnBrk="0" hangingPunct="1">
        <a:defRPr sz="1324" kern="1200">
          <a:solidFill>
            <a:schemeClr val="tx1"/>
          </a:solidFill>
          <a:latin typeface="+mn-lt"/>
          <a:ea typeface="+mn-ea"/>
          <a:cs typeface="+mn-cs"/>
        </a:defRPr>
      </a:lvl2pPr>
      <a:lvl3pPr marL="685775" algn="l" defTabSz="685775" rtl="0" eaLnBrk="1" latinLnBrk="0" hangingPunct="1">
        <a:defRPr sz="1324" kern="1200">
          <a:solidFill>
            <a:schemeClr val="tx1"/>
          </a:solidFill>
          <a:latin typeface="+mn-lt"/>
          <a:ea typeface="+mn-ea"/>
          <a:cs typeface="+mn-cs"/>
        </a:defRPr>
      </a:lvl3pPr>
      <a:lvl4pPr marL="1028663" algn="l" defTabSz="685775" rtl="0" eaLnBrk="1" latinLnBrk="0" hangingPunct="1">
        <a:defRPr sz="1324" kern="1200">
          <a:solidFill>
            <a:schemeClr val="tx1"/>
          </a:solidFill>
          <a:latin typeface="+mn-lt"/>
          <a:ea typeface="+mn-ea"/>
          <a:cs typeface="+mn-cs"/>
        </a:defRPr>
      </a:lvl4pPr>
      <a:lvl5pPr marL="1371551" algn="l" defTabSz="685775" rtl="0" eaLnBrk="1" latinLnBrk="0" hangingPunct="1">
        <a:defRPr sz="1324" kern="1200">
          <a:solidFill>
            <a:schemeClr val="tx1"/>
          </a:solidFill>
          <a:latin typeface="+mn-lt"/>
          <a:ea typeface="+mn-ea"/>
          <a:cs typeface="+mn-cs"/>
        </a:defRPr>
      </a:lvl5pPr>
      <a:lvl6pPr marL="1714439" algn="l" defTabSz="685775" rtl="0" eaLnBrk="1" latinLnBrk="0" hangingPunct="1">
        <a:defRPr sz="1324" kern="1200">
          <a:solidFill>
            <a:schemeClr val="tx1"/>
          </a:solidFill>
          <a:latin typeface="+mn-lt"/>
          <a:ea typeface="+mn-ea"/>
          <a:cs typeface="+mn-cs"/>
        </a:defRPr>
      </a:lvl6pPr>
      <a:lvl7pPr marL="2057326" algn="l" defTabSz="685775" rtl="0" eaLnBrk="1" latinLnBrk="0" hangingPunct="1">
        <a:defRPr sz="1324" kern="1200">
          <a:solidFill>
            <a:schemeClr val="tx1"/>
          </a:solidFill>
          <a:latin typeface="+mn-lt"/>
          <a:ea typeface="+mn-ea"/>
          <a:cs typeface="+mn-cs"/>
        </a:defRPr>
      </a:lvl7pPr>
      <a:lvl8pPr marL="2400213" algn="l" defTabSz="685775" rtl="0" eaLnBrk="1" latinLnBrk="0" hangingPunct="1">
        <a:defRPr sz="1324" kern="1200">
          <a:solidFill>
            <a:schemeClr val="tx1"/>
          </a:solidFill>
          <a:latin typeface="+mn-lt"/>
          <a:ea typeface="+mn-ea"/>
          <a:cs typeface="+mn-cs"/>
        </a:defRPr>
      </a:lvl8pPr>
      <a:lvl9pPr marL="2743102" algn="l" defTabSz="685775" rtl="0" eaLnBrk="1" latinLnBrk="0" hangingPunct="1">
        <a:defRPr sz="132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ltGray">
      <p:bgPr>
        <a:solidFill>
          <a:srgbClr val="21212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930" y="289514"/>
            <a:ext cx="8741880" cy="899665"/>
          </a:xfrm>
          <a:prstGeom prst="rect">
            <a:avLst/>
          </a:prstGeom>
        </p:spPr>
        <p:txBody>
          <a:bodyPr vert="horz" wrap="square" lIns="143408" tIns="89631" rIns="143408" bIns="89631" rtlCol="0" anchor="t">
            <a:noAutofit/>
          </a:bodyPr>
          <a:lstStyle/>
          <a:p>
            <a:r>
              <a:rPr lang="en-US" dirty="0"/>
              <a:t>Click to edit Master title style</a:t>
            </a:r>
          </a:p>
        </p:txBody>
      </p:sp>
      <p:sp>
        <p:nvSpPr>
          <p:cNvPr id="4" name="Text Placeholder 3"/>
          <p:cNvSpPr>
            <a:spLocks noGrp="1"/>
          </p:cNvSpPr>
          <p:nvPr>
            <p:ph type="body" idx="1"/>
          </p:nvPr>
        </p:nvSpPr>
        <p:spPr>
          <a:xfrm>
            <a:off x="201933" y="1189178"/>
            <a:ext cx="8740141" cy="1581011"/>
          </a:xfrm>
          <a:prstGeom prst="rect">
            <a:avLst/>
          </a:prstGeom>
        </p:spPr>
        <p:txBody>
          <a:bodyPr vert="horz" wrap="square" lIns="143408" tIns="89631" rIns="143408" bIns="89631"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77065862"/>
      </p:ext>
    </p:extLst>
  </p:cSld>
  <p:clrMap bg1="dk1" tx1="lt1" bg2="dk2" tx2="lt2" accent1="accent1" accent2="accent2" accent3="accent3" accent4="accent4" accent5="accent5" accent6="accent6" hlink="hlink" folHlink="folHlink"/>
  <p:sldLayoutIdLst>
    <p:sldLayoutId id="2147483752" r:id="rId1"/>
  </p:sldLayoutIdLst>
  <p:transition>
    <p:fade/>
  </p:transition>
  <p:txStyles>
    <p:titleStyle>
      <a:lvl1pPr algn="l" defTabSz="685580" rtl="0" eaLnBrk="1" latinLnBrk="0" hangingPunct="1">
        <a:lnSpc>
          <a:spcPct val="90000"/>
        </a:lnSpc>
        <a:spcBef>
          <a:spcPct val="0"/>
        </a:spcBef>
        <a:buNone/>
        <a:defRPr lang="en-US" sz="3525"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037" marR="0" indent="-252037" algn="l" defTabSz="685580" rtl="0" eaLnBrk="1" fontAlgn="auto" latinLnBrk="0" hangingPunct="1">
        <a:lnSpc>
          <a:spcPct val="90000"/>
        </a:lnSpc>
        <a:spcBef>
          <a:spcPct val="20000"/>
        </a:spcBef>
        <a:spcAft>
          <a:spcPts val="0"/>
        </a:spcAft>
        <a:buClrTx/>
        <a:buSzPct val="90000"/>
        <a:buFont typeface="Arial" pitchFamily="34" charset="0"/>
        <a:buChar char="•"/>
        <a:tabLst/>
        <a:defRPr sz="277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429396" marR="0" indent="-177359" algn="l" defTabSz="685580"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588086" marR="0" indent="-168025" algn="l" defTabSz="685580" rtl="0" eaLnBrk="1" fontAlgn="auto" latinLnBrk="0" hangingPunct="1">
        <a:lnSpc>
          <a:spcPct val="90000"/>
        </a:lnSpc>
        <a:spcBef>
          <a:spcPct val="20000"/>
        </a:spcBef>
        <a:spcAft>
          <a:spcPts val="0"/>
        </a:spcAft>
        <a:buClrTx/>
        <a:buSzPct val="90000"/>
        <a:buFont typeface="Arial" pitchFamily="34" charset="0"/>
        <a:buChar char="•"/>
        <a:tabLst/>
        <a:defRPr sz="15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756110" marR="0" indent="-168025" algn="l" defTabSz="685580" rtl="0" eaLnBrk="1" fontAlgn="auto" latinLnBrk="0" hangingPunct="1">
        <a:lnSpc>
          <a:spcPct val="90000"/>
        </a:lnSpc>
        <a:spcBef>
          <a:spcPct val="20000"/>
        </a:spcBef>
        <a:spcAft>
          <a:spcPts val="0"/>
        </a:spcAft>
        <a:buClrTx/>
        <a:buSzPct val="90000"/>
        <a:buFont typeface="Arial" pitchFamily="34" charset="0"/>
        <a:buChar char="•"/>
        <a:tabLst/>
        <a:defRPr sz="135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924134" marR="0" indent="-168025" algn="l" defTabSz="685580" rtl="0" eaLnBrk="1" fontAlgn="auto" latinLnBrk="0" hangingPunct="1">
        <a:lnSpc>
          <a:spcPct val="90000"/>
        </a:lnSpc>
        <a:spcBef>
          <a:spcPct val="20000"/>
        </a:spcBef>
        <a:spcAft>
          <a:spcPts val="0"/>
        </a:spcAft>
        <a:buClrTx/>
        <a:buSzPct val="90000"/>
        <a:buFont typeface="Arial" pitchFamily="34" charset="0"/>
        <a:buChar char="•"/>
        <a:tabLst/>
        <a:defRPr sz="135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1885343" indent="-171395" algn="l" defTabSz="68558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132" indent="-171395" algn="l" defTabSz="68558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0922" indent="-171395" algn="l" defTabSz="68558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3712" indent="-171395" algn="l" defTabSz="68558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580" rtl="0" eaLnBrk="1" latinLnBrk="0" hangingPunct="1">
        <a:defRPr sz="1350" kern="1200">
          <a:solidFill>
            <a:schemeClr val="tx1"/>
          </a:solidFill>
          <a:latin typeface="+mn-lt"/>
          <a:ea typeface="+mn-ea"/>
          <a:cs typeface="+mn-cs"/>
        </a:defRPr>
      </a:lvl1pPr>
      <a:lvl2pPr marL="342789" algn="l" defTabSz="685580" rtl="0" eaLnBrk="1" latinLnBrk="0" hangingPunct="1">
        <a:defRPr sz="1350" kern="1200">
          <a:solidFill>
            <a:schemeClr val="tx1"/>
          </a:solidFill>
          <a:latin typeface="+mn-lt"/>
          <a:ea typeface="+mn-ea"/>
          <a:cs typeface="+mn-cs"/>
        </a:defRPr>
      </a:lvl2pPr>
      <a:lvl3pPr marL="685580" algn="l" defTabSz="685580" rtl="0" eaLnBrk="1" latinLnBrk="0" hangingPunct="1">
        <a:defRPr sz="1350" kern="1200">
          <a:solidFill>
            <a:schemeClr val="tx1"/>
          </a:solidFill>
          <a:latin typeface="+mn-lt"/>
          <a:ea typeface="+mn-ea"/>
          <a:cs typeface="+mn-cs"/>
        </a:defRPr>
      </a:lvl3pPr>
      <a:lvl4pPr marL="1028369" algn="l" defTabSz="685580" rtl="0" eaLnBrk="1" latinLnBrk="0" hangingPunct="1">
        <a:defRPr sz="1350" kern="1200">
          <a:solidFill>
            <a:schemeClr val="tx1"/>
          </a:solidFill>
          <a:latin typeface="+mn-lt"/>
          <a:ea typeface="+mn-ea"/>
          <a:cs typeface="+mn-cs"/>
        </a:defRPr>
      </a:lvl4pPr>
      <a:lvl5pPr marL="1371158" algn="l" defTabSz="685580" rtl="0" eaLnBrk="1" latinLnBrk="0" hangingPunct="1">
        <a:defRPr sz="1350" kern="1200">
          <a:solidFill>
            <a:schemeClr val="tx1"/>
          </a:solidFill>
          <a:latin typeface="+mn-lt"/>
          <a:ea typeface="+mn-ea"/>
          <a:cs typeface="+mn-cs"/>
        </a:defRPr>
      </a:lvl5pPr>
      <a:lvl6pPr marL="1713949" algn="l" defTabSz="685580" rtl="0" eaLnBrk="1" latinLnBrk="0" hangingPunct="1">
        <a:defRPr sz="1350" kern="1200">
          <a:solidFill>
            <a:schemeClr val="tx1"/>
          </a:solidFill>
          <a:latin typeface="+mn-lt"/>
          <a:ea typeface="+mn-ea"/>
          <a:cs typeface="+mn-cs"/>
        </a:defRPr>
      </a:lvl6pPr>
      <a:lvl7pPr marL="2056739" algn="l" defTabSz="685580" rtl="0" eaLnBrk="1" latinLnBrk="0" hangingPunct="1">
        <a:defRPr sz="1350" kern="1200">
          <a:solidFill>
            <a:schemeClr val="tx1"/>
          </a:solidFill>
          <a:latin typeface="+mn-lt"/>
          <a:ea typeface="+mn-ea"/>
          <a:cs typeface="+mn-cs"/>
        </a:defRPr>
      </a:lvl7pPr>
      <a:lvl8pPr marL="2399527" algn="l" defTabSz="685580" rtl="0" eaLnBrk="1" latinLnBrk="0" hangingPunct="1">
        <a:defRPr sz="1350" kern="1200">
          <a:solidFill>
            <a:schemeClr val="tx1"/>
          </a:solidFill>
          <a:latin typeface="+mn-lt"/>
          <a:ea typeface="+mn-ea"/>
          <a:cs typeface="+mn-cs"/>
        </a:defRPr>
      </a:lvl8pPr>
      <a:lvl9pPr marL="2742317" algn="l" defTabSz="68558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930" y="289513"/>
            <a:ext cx="8741309"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01930" y="1189178"/>
            <a:ext cx="8740142" cy="1749069"/>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395099"/>
      </p:ext>
    </p:extLst>
  </p:cSld>
  <p:clrMap bg1="lt1" tx1="dk1" bg2="lt2" tx2="dk2" accent1="accent1" accent2="accent2" accent3="accent3" accent4="accent4" accent5="accent5" accent6="accent6" hlink="hlink" folHlink="folHlink"/>
  <p:sldLayoutIdLst>
    <p:sldLayoutId id="2147483818" r:id="rId1"/>
    <p:sldLayoutId id="2147483819" r:id="rId2"/>
    <p:sldLayoutId id="2147483820" r:id="rId3"/>
    <p:sldLayoutId id="2147483821" r:id="rId4"/>
    <p:sldLayoutId id="2147483822" r:id="rId5"/>
    <p:sldLayoutId id="2147483823" r:id="rId6"/>
    <p:sldLayoutId id="2147483824" r:id="rId7"/>
    <p:sldLayoutId id="2147483825" r:id="rId8"/>
    <p:sldLayoutId id="2147483826" r:id="rId9"/>
    <p:sldLayoutId id="2147483827" r:id="rId10"/>
    <p:sldLayoutId id="2147483828" r:id="rId11"/>
    <p:sldLayoutId id="2147483829" r:id="rId12"/>
    <p:sldLayoutId id="2147483830" r:id="rId13"/>
    <p:sldLayoutId id="2147483831" r:id="rId14"/>
    <p:sldLayoutId id="2147483832" r:id="rId15"/>
    <p:sldLayoutId id="2147483833" r:id="rId16"/>
    <p:sldLayoutId id="2147483834" r:id="rId17"/>
    <p:sldLayoutId id="2147483835" r:id="rId18"/>
    <p:sldLayoutId id="2147483836" r:id="rId19"/>
    <p:sldLayoutId id="2147483837" r:id="rId20"/>
    <p:sldLayoutId id="2147483838" r:id="rId21"/>
    <p:sldLayoutId id="2147483839" r:id="rId22"/>
    <p:sldLayoutId id="2147483840" r:id="rId23"/>
    <p:sldLayoutId id="2147483841" r:id="rId24"/>
    <p:sldLayoutId id="2147483842" r:id="rId25"/>
    <p:sldLayoutId id="2147483843" r:id="rId26"/>
    <p:sldLayoutId id="2147483844" r:id="rId27"/>
    <p:sldLayoutId id="2147483845" r:id="rId28"/>
    <p:sldLayoutId id="2147483846" r:id="rId29"/>
    <p:sldLayoutId id="2147483847" r:id="rId30"/>
    <p:sldLayoutId id="2147483848" r:id="rId31"/>
    <p:sldLayoutId id="2147483849" r:id="rId32"/>
    <p:sldLayoutId id="2147483850" r:id="rId33"/>
    <p:sldLayoutId id="2147483851" r:id="rId34"/>
    <p:sldLayoutId id="2147483852" r:id="rId35"/>
    <p:sldLayoutId id="2147483853" r:id="rId36"/>
    <p:sldLayoutId id="2147483854" r:id="rId37"/>
  </p:sldLayoutIdLst>
  <p:transition>
    <p:fade/>
  </p:transition>
  <p:hf sldNum="0" hdr="0" dt="0"/>
  <p:txStyles>
    <p:titleStyle>
      <a:lvl1pPr algn="l" defTabSz="685129" rtl="0" fontAlgn="base">
        <a:lnSpc>
          <a:spcPct val="90000"/>
        </a:lnSpc>
        <a:spcBef>
          <a:spcPct val="0"/>
        </a:spcBef>
        <a:spcAft>
          <a:spcPct val="0"/>
        </a:spcAft>
        <a:defRPr lang="en-US" sz="3971" kern="1200" spc="-75" dirty="0">
          <a:ln w="3175">
            <a:noFill/>
          </a:ln>
          <a:gradFill>
            <a:gsLst>
              <a:gs pos="1250">
                <a:schemeClr val="tx1"/>
              </a:gs>
              <a:gs pos="100000">
                <a:schemeClr val="tx1"/>
              </a:gs>
            </a:gsLst>
            <a:lin ang="5400000" scaled="0"/>
          </a:gradFill>
          <a:latin typeface="+mj-lt"/>
          <a:ea typeface="MS PGothic" pitchFamily="34" charset="-128"/>
          <a:cs typeface="Segoe UI" pitchFamily="34" charset="0"/>
        </a:defRPr>
      </a:lvl1pPr>
      <a:lvl2pPr algn="l" defTabSz="685129" rtl="0" fontAlgn="base">
        <a:lnSpc>
          <a:spcPct val="90000"/>
        </a:lnSpc>
        <a:spcBef>
          <a:spcPct val="0"/>
        </a:spcBef>
        <a:spcAft>
          <a:spcPct val="0"/>
        </a:spcAft>
        <a:defRPr sz="3971">
          <a:solidFill>
            <a:schemeClr val="tx1"/>
          </a:solidFill>
          <a:latin typeface="Segoe UI Light" pitchFamily="34" charset="0"/>
          <a:ea typeface="MS PGothic" pitchFamily="34" charset="-128"/>
        </a:defRPr>
      </a:lvl2pPr>
      <a:lvl3pPr algn="l" defTabSz="685129" rtl="0" fontAlgn="base">
        <a:lnSpc>
          <a:spcPct val="90000"/>
        </a:lnSpc>
        <a:spcBef>
          <a:spcPct val="0"/>
        </a:spcBef>
        <a:spcAft>
          <a:spcPct val="0"/>
        </a:spcAft>
        <a:defRPr sz="3971">
          <a:solidFill>
            <a:schemeClr val="tx1"/>
          </a:solidFill>
          <a:latin typeface="Segoe UI Light" pitchFamily="34" charset="0"/>
          <a:ea typeface="MS PGothic" pitchFamily="34" charset="-128"/>
        </a:defRPr>
      </a:lvl3pPr>
      <a:lvl4pPr algn="l" defTabSz="685129" rtl="0" fontAlgn="base">
        <a:lnSpc>
          <a:spcPct val="90000"/>
        </a:lnSpc>
        <a:spcBef>
          <a:spcPct val="0"/>
        </a:spcBef>
        <a:spcAft>
          <a:spcPct val="0"/>
        </a:spcAft>
        <a:defRPr sz="3971">
          <a:solidFill>
            <a:schemeClr val="tx1"/>
          </a:solidFill>
          <a:latin typeface="Segoe UI Light" pitchFamily="34" charset="0"/>
          <a:ea typeface="MS PGothic" pitchFamily="34" charset="-128"/>
        </a:defRPr>
      </a:lvl4pPr>
      <a:lvl5pPr algn="l" defTabSz="685129" rtl="0" fontAlgn="base">
        <a:lnSpc>
          <a:spcPct val="90000"/>
        </a:lnSpc>
        <a:spcBef>
          <a:spcPct val="0"/>
        </a:spcBef>
        <a:spcAft>
          <a:spcPct val="0"/>
        </a:spcAft>
        <a:defRPr sz="3971">
          <a:solidFill>
            <a:schemeClr val="tx1"/>
          </a:solidFill>
          <a:latin typeface="Segoe UI Light" pitchFamily="34" charset="0"/>
          <a:ea typeface="MS PGothic" pitchFamily="34" charset="-128"/>
        </a:defRPr>
      </a:lvl5pPr>
      <a:lvl6pPr marL="336145" algn="l" defTabSz="685129" rtl="0" fontAlgn="base">
        <a:lnSpc>
          <a:spcPct val="90000"/>
        </a:lnSpc>
        <a:spcBef>
          <a:spcPct val="0"/>
        </a:spcBef>
        <a:spcAft>
          <a:spcPct val="0"/>
        </a:spcAft>
        <a:defRPr sz="3971">
          <a:solidFill>
            <a:schemeClr val="tx1"/>
          </a:solidFill>
          <a:latin typeface="Segoe UI Light" pitchFamily="34" charset="0"/>
          <a:ea typeface="MS PGothic" pitchFamily="34" charset="-128"/>
        </a:defRPr>
      </a:lvl6pPr>
      <a:lvl7pPr marL="672290" algn="l" defTabSz="685129" rtl="0" fontAlgn="base">
        <a:lnSpc>
          <a:spcPct val="90000"/>
        </a:lnSpc>
        <a:spcBef>
          <a:spcPct val="0"/>
        </a:spcBef>
        <a:spcAft>
          <a:spcPct val="0"/>
        </a:spcAft>
        <a:defRPr sz="3971">
          <a:solidFill>
            <a:schemeClr val="tx1"/>
          </a:solidFill>
          <a:latin typeface="Segoe UI Light" pitchFamily="34" charset="0"/>
          <a:ea typeface="MS PGothic" pitchFamily="34" charset="-128"/>
        </a:defRPr>
      </a:lvl7pPr>
      <a:lvl8pPr marL="1008434" algn="l" defTabSz="685129" rtl="0" fontAlgn="base">
        <a:lnSpc>
          <a:spcPct val="90000"/>
        </a:lnSpc>
        <a:spcBef>
          <a:spcPct val="0"/>
        </a:spcBef>
        <a:spcAft>
          <a:spcPct val="0"/>
        </a:spcAft>
        <a:defRPr sz="3971">
          <a:solidFill>
            <a:schemeClr val="tx1"/>
          </a:solidFill>
          <a:latin typeface="Segoe UI Light" pitchFamily="34" charset="0"/>
          <a:ea typeface="MS PGothic" pitchFamily="34" charset="-128"/>
        </a:defRPr>
      </a:lvl8pPr>
      <a:lvl9pPr marL="1344580" algn="l" defTabSz="685129" rtl="0" fontAlgn="base">
        <a:lnSpc>
          <a:spcPct val="90000"/>
        </a:lnSpc>
        <a:spcBef>
          <a:spcPct val="0"/>
        </a:spcBef>
        <a:spcAft>
          <a:spcPct val="0"/>
        </a:spcAft>
        <a:defRPr sz="3971">
          <a:solidFill>
            <a:schemeClr val="tx1"/>
          </a:solidFill>
          <a:latin typeface="Segoe UI Light" pitchFamily="34" charset="0"/>
          <a:ea typeface="MS PGothic" pitchFamily="34" charset="-128"/>
        </a:defRPr>
      </a:lvl9pPr>
    </p:titleStyle>
    <p:bodyStyle>
      <a:lvl1pPr marL="252109" indent="-252109" algn="l" defTabSz="685129" rtl="0" fontAlgn="base">
        <a:lnSpc>
          <a:spcPct val="90000"/>
        </a:lnSpc>
        <a:spcBef>
          <a:spcPct val="20000"/>
        </a:spcBef>
        <a:spcAft>
          <a:spcPct val="0"/>
        </a:spcAft>
        <a:buSzPct val="90000"/>
        <a:buFont typeface="Arial" pitchFamily="34" charset="0"/>
        <a:buChar char="•"/>
        <a:defRPr sz="2941" kern="1200">
          <a:gradFill>
            <a:gsLst>
              <a:gs pos="1250">
                <a:schemeClr val="tx1"/>
              </a:gs>
              <a:gs pos="100000">
                <a:schemeClr val="tx1"/>
              </a:gs>
            </a:gsLst>
            <a:lin ang="5400000" scaled="0"/>
          </a:gradFill>
          <a:latin typeface="+mj-lt"/>
          <a:ea typeface="MS PGothic" pitchFamily="34" charset="-128"/>
          <a:cs typeface="+mn-cs"/>
        </a:defRPr>
      </a:lvl1pPr>
      <a:lvl2pPr marL="429518" indent="-177410" algn="l" defTabSz="685129" rtl="0" fontAlgn="base">
        <a:lnSpc>
          <a:spcPct val="90000"/>
        </a:lnSpc>
        <a:spcBef>
          <a:spcPct val="20000"/>
        </a:spcBef>
        <a:spcAft>
          <a:spcPct val="0"/>
        </a:spcAft>
        <a:buSzPct val="90000"/>
        <a:buFont typeface="Arial" pitchFamily="34" charset="0"/>
        <a:buChar char="•"/>
        <a:defRPr sz="1765" kern="1200">
          <a:gradFill>
            <a:gsLst>
              <a:gs pos="1250">
                <a:schemeClr val="tx1"/>
              </a:gs>
              <a:gs pos="100000">
                <a:schemeClr val="tx1"/>
              </a:gs>
            </a:gsLst>
            <a:lin ang="5400000" scaled="0"/>
          </a:gradFill>
          <a:latin typeface="+mn-lt"/>
          <a:ea typeface="MS PGothic" pitchFamily="34" charset="-128"/>
          <a:cs typeface="+mn-cs"/>
        </a:defRPr>
      </a:lvl2pPr>
      <a:lvl3pPr marL="588254" indent="-168073" algn="l" defTabSz="685129" rtl="0" fontAlgn="base">
        <a:lnSpc>
          <a:spcPct val="90000"/>
        </a:lnSpc>
        <a:spcBef>
          <a:spcPct val="20000"/>
        </a:spcBef>
        <a:spcAft>
          <a:spcPct val="0"/>
        </a:spcAft>
        <a:buSzPct val="90000"/>
        <a:buFont typeface="Arial" pitchFamily="34" charset="0"/>
        <a:buChar char="•"/>
        <a:defRPr sz="1471" kern="1200">
          <a:gradFill>
            <a:gsLst>
              <a:gs pos="1250">
                <a:schemeClr val="tx1"/>
              </a:gs>
              <a:gs pos="100000">
                <a:schemeClr val="tx1"/>
              </a:gs>
            </a:gsLst>
            <a:lin ang="5400000" scaled="0"/>
          </a:gradFill>
          <a:latin typeface="+mn-lt"/>
          <a:ea typeface="MS PGothic" pitchFamily="34" charset="-128"/>
          <a:cs typeface="+mn-cs"/>
        </a:defRPr>
      </a:lvl3pPr>
      <a:lvl4pPr marL="756326" indent="-168073" algn="l" defTabSz="685129" rtl="0" fontAlgn="base">
        <a:lnSpc>
          <a:spcPct val="90000"/>
        </a:lnSpc>
        <a:spcBef>
          <a:spcPct val="20000"/>
        </a:spcBef>
        <a:spcAft>
          <a:spcPct val="0"/>
        </a:spcAft>
        <a:buSzPct val="90000"/>
        <a:buFont typeface="Arial" pitchFamily="34" charset="0"/>
        <a:buChar char="•"/>
        <a:defRPr kern="1200">
          <a:gradFill>
            <a:gsLst>
              <a:gs pos="1250">
                <a:schemeClr val="tx1"/>
              </a:gs>
              <a:gs pos="100000">
                <a:schemeClr val="tx1"/>
              </a:gs>
            </a:gsLst>
            <a:lin ang="5400000" scaled="0"/>
          </a:gradFill>
          <a:latin typeface="+mn-lt"/>
          <a:ea typeface="MS PGothic" pitchFamily="34" charset="-128"/>
          <a:cs typeface="+mn-cs"/>
        </a:defRPr>
      </a:lvl4pPr>
      <a:lvl5pPr marL="924398" indent="-168073" algn="l" defTabSz="685129" rtl="0" fontAlgn="base">
        <a:lnSpc>
          <a:spcPct val="90000"/>
        </a:lnSpc>
        <a:spcBef>
          <a:spcPct val="20000"/>
        </a:spcBef>
        <a:spcAft>
          <a:spcPct val="0"/>
        </a:spcAft>
        <a:buSzPct val="90000"/>
        <a:buFont typeface="Arial" pitchFamily="34" charset="0"/>
        <a:buChar char="•"/>
        <a:defRPr kern="1200">
          <a:gradFill>
            <a:gsLst>
              <a:gs pos="1250">
                <a:schemeClr val="tx1"/>
              </a:gs>
              <a:gs pos="100000">
                <a:schemeClr val="tx1"/>
              </a:gs>
            </a:gsLst>
            <a:lin ang="5400000" scaled="0"/>
          </a:gradFill>
          <a:latin typeface="+mn-lt"/>
          <a:ea typeface="MS PGothic" pitchFamily="34" charset="-128"/>
          <a:cs typeface="+mn-cs"/>
        </a:defRPr>
      </a:lvl5pPr>
      <a:lvl6pPr marL="1885882" indent="-171444" algn="l" defTabSz="685775"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770" indent="-171444" algn="l" defTabSz="685775"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658" indent="-171444" algn="l" defTabSz="685775"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546" indent="-171444" algn="l" defTabSz="685775"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775" rtl="0" eaLnBrk="1" latinLnBrk="0" hangingPunct="1">
        <a:defRPr sz="1324" kern="1200">
          <a:solidFill>
            <a:schemeClr val="tx1"/>
          </a:solidFill>
          <a:latin typeface="+mn-lt"/>
          <a:ea typeface="+mn-ea"/>
          <a:cs typeface="+mn-cs"/>
        </a:defRPr>
      </a:lvl1pPr>
      <a:lvl2pPr marL="342887" algn="l" defTabSz="685775" rtl="0" eaLnBrk="1" latinLnBrk="0" hangingPunct="1">
        <a:defRPr sz="1324" kern="1200">
          <a:solidFill>
            <a:schemeClr val="tx1"/>
          </a:solidFill>
          <a:latin typeface="+mn-lt"/>
          <a:ea typeface="+mn-ea"/>
          <a:cs typeface="+mn-cs"/>
        </a:defRPr>
      </a:lvl2pPr>
      <a:lvl3pPr marL="685775" algn="l" defTabSz="685775" rtl="0" eaLnBrk="1" latinLnBrk="0" hangingPunct="1">
        <a:defRPr sz="1324" kern="1200">
          <a:solidFill>
            <a:schemeClr val="tx1"/>
          </a:solidFill>
          <a:latin typeface="+mn-lt"/>
          <a:ea typeface="+mn-ea"/>
          <a:cs typeface="+mn-cs"/>
        </a:defRPr>
      </a:lvl3pPr>
      <a:lvl4pPr marL="1028663" algn="l" defTabSz="685775" rtl="0" eaLnBrk="1" latinLnBrk="0" hangingPunct="1">
        <a:defRPr sz="1324" kern="1200">
          <a:solidFill>
            <a:schemeClr val="tx1"/>
          </a:solidFill>
          <a:latin typeface="+mn-lt"/>
          <a:ea typeface="+mn-ea"/>
          <a:cs typeface="+mn-cs"/>
        </a:defRPr>
      </a:lvl4pPr>
      <a:lvl5pPr marL="1371551" algn="l" defTabSz="685775" rtl="0" eaLnBrk="1" latinLnBrk="0" hangingPunct="1">
        <a:defRPr sz="1324" kern="1200">
          <a:solidFill>
            <a:schemeClr val="tx1"/>
          </a:solidFill>
          <a:latin typeface="+mn-lt"/>
          <a:ea typeface="+mn-ea"/>
          <a:cs typeface="+mn-cs"/>
        </a:defRPr>
      </a:lvl5pPr>
      <a:lvl6pPr marL="1714439" algn="l" defTabSz="685775" rtl="0" eaLnBrk="1" latinLnBrk="0" hangingPunct="1">
        <a:defRPr sz="1324" kern="1200">
          <a:solidFill>
            <a:schemeClr val="tx1"/>
          </a:solidFill>
          <a:latin typeface="+mn-lt"/>
          <a:ea typeface="+mn-ea"/>
          <a:cs typeface="+mn-cs"/>
        </a:defRPr>
      </a:lvl6pPr>
      <a:lvl7pPr marL="2057326" algn="l" defTabSz="685775" rtl="0" eaLnBrk="1" latinLnBrk="0" hangingPunct="1">
        <a:defRPr sz="1324" kern="1200">
          <a:solidFill>
            <a:schemeClr val="tx1"/>
          </a:solidFill>
          <a:latin typeface="+mn-lt"/>
          <a:ea typeface="+mn-ea"/>
          <a:cs typeface="+mn-cs"/>
        </a:defRPr>
      </a:lvl7pPr>
      <a:lvl8pPr marL="2400213" algn="l" defTabSz="685775" rtl="0" eaLnBrk="1" latinLnBrk="0" hangingPunct="1">
        <a:defRPr sz="1324" kern="1200">
          <a:solidFill>
            <a:schemeClr val="tx1"/>
          </a:solidFill>
          <a:latin typeface="+mn-lt"/>
          <a:ea typeface="+mn-ea"/>
          <a:cs typeface="+mn-cs"/>
        </a:defRPr>
      </a:lvl8pPr>
      <a:lvl9pPr marL="2743102" algn="l" defTabSz="685775" rtl="0" eaLnBrk="1" latinLnBrk="0" hangingPunct="1">
        <a:defRPr sz="1324"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930" y="289513"/>
            <a:ext cx="874188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01931" y="1189179"/>
            <a:ext cx="8740141" cy="1587999"/>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32"/>
          <a:stretch>
            <a:fillRect/>
          </a:stretch>
        </p:blipFill>
        <p:spPr>
          <a:xfrm rot="5400000">
            <a:off x="6049234" y="3100603"/>
            <a:ext cx="6858623" cy="657418"/>
          </a:xfrm>
          <a:prstGeom prst="rect">
            <a:avLst/>
          </a:prstGeom>
        </p:spPr>
      </p:pic>
      <p:sp>
        <p:nvSpPr>
          <p:cNvPr id="5" name="TextBox 4"/>
          <p:cNvSpPr txBox="1"/>
          <p:nvPr userDrawn="1"/>
        </p:nvSpPr>
        <p:spPr>
          <a:xfrm>
            <a:off x="7876903" y="6356350"/>
            <a:ext cx="1214846" cy="646331"/>
          </a:xfrm>
          <a:prstGeom prst="rect">
            <a:avLst/>
          </a:prstGeom>
          <a:noFill/>
        </p:spPr>
        <p:txBody>
          <a:bodyPr wrap="square" rtlCol="0">
            <a:spAutoFit/>
          </a:bodyPr>
          <a:lstStyle/>
          <a:p>
            <a:r>
              <a:rPr lang="en-US" dirty="0"/>
              <a:t>@ITProGuru</a:t>
            </a:r>
          </a:p>
        </p:txBody>
      </p:sp>
    </p:spTree>
    <p:extLst>
      <p:ext uri="{BB962C8B-B14F-4D97-AF65-F5344CB8AC3E}">
        <p14:creationId xmlns:p14="http://schemas.microsoft.com/office/powerpoint/2010/main" val="320882149"/>
      </p:ext>
    </p:extLst>
  </p:cSld>
  <p:clrMap bg1="dk1" tx1="lt1" bg2="dk2" tx2="lt2" accent1="accent1" accent2="accent2" accent3="accent3" accent4="accent4" accent5="accent5" accent6="accent6" hlink="hlink" folHlink="folHlink"/>
  <p:sldLayoutIdLst>
    <p:sldLayoutId id="2147483856" r:id="rId1"/>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 id="2147483867" r:id="rId12"/>
    <p:sldLayoutId id="2147483868" r:id="rId13"/>
    <p:sldLayoutId id="2147483869" r:id="rId14"/>
    <p:sldLayoutId id="2147483870" r:id="rId15"/>
    <p:sldLayoutId id="2147483871" r:id="rId16"/>
    <p:sldLayoutId id="2147483872" r:id="rId17"/>
    <p:sldLayoutId id="2147483873" r:id="rId18"/>
    <p:sldLayoutId id="2147483874" r:id="rId19"/>
    <p:sldLayoutId id="2147483875" r:id="rId20"/>
    <p:sldLayoutId id="2147483876" r:id="rId21"/>
    <p:sldLayoutId id="2147483877" r:id="rId22"/>
    <p:sldLayoutId id="2147483878" r:id="rId23"/>
    <p:sldLayoutId id="2147483879" r:id="rId24"/>
    <p:sldLayoutId id="2147483880" r:id="rId25"/>
    <p:sldLayoutId id="2147483881" r:id="rId26"/>
    <p:sldLayoutId id="2147483882" r:id="rId27"/>
    <p:sldLayoutId id="2147483883" r:id="rId28"/>
    <p:sldLayoutId id="2147483884" r:id="rId29"/>
    <p:sldLayoutId id="2147483885" r:id="rId30"/>
  </p:sldLayoutIdLst>
  <p:transition>
    <p:fade/>
  </p:transition>
  <p:txStyles>
    <p:titleStyle>
      <a:lvl1pPr algn="l" defTabSz="685720" rtl="0" eaLnBrk="1" latinLnBrk="0" hangingPunct="1">
        <a:lnSpc>
          <a:spcPct val="90000"/>
        </a:lnSpc>
        <a:spcBef>
          <a:spcPct val="0"/>
        </a:spcBef>
        <a:buNone/>
        <a:defRPr lang="en-US" sz="3529"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089" marR="0" indent="-252089" algn="l" defTabSz="68572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941" kern="1200" spc="0" baseline="0">
          <a:gradFill>
            <a:gsLst>
              <a:gs pos="1250">
                <a:schemeClr val="tx1"/>
              </a:gs>
              <a:gs pos="100000">
                <a:schemeClr val="tx1"/>
              </a:gs>
            </a:gsLst>
            <a:lin ang="5400000" scaled="0"/>
          </a:gradFill>
          <a:latin typeface="+mj-lt"/>
          <a:ea typeface="+mn-ea"/>
          <a:cs typeface="+mn-cs"/>
        </a:defRPr>
      </a:lvl1pPr>
      <a:lvl2pPr marL="429485" marR="0" indent="-177396" algn="l" defTabSz="68572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2pPr>
      <a:lvl3pPr marL="588206" marR="0" indent="-168059" algn="l" defTabSz="68572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471" kern="1200" spc="0" baseline="0">
          <a:gradFill>
            <a:gsLst>
              <a:gs pos="1250">
                <a:schemeClr val="tx1"/>
              </a:gs>
              <a:gs pos="100000">
                <a:schemeClr val="tx1"/>
              </a:gs>
            </a:gsLst>
            <a:lin ang="5400000" scaled="0"/>
          </a:gradFill>
          <a:latin typeface="+mn-lt"/>
          <a:ea typeface="+mn-ea"/>
          <a:cs typeface="+mn-cs"/>
        </a:defRPr>
      </a:lvl3pPr>
      <a:lvl4pPr marL="756266" marR="0" indent="-168059" algn="l" defTabSz="68572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324" kern="1200" spc="0" baseline="0">
          <a:gradFill>
            <a:gsLst>
              <a:gs pos="1250">
                <a:schemeClr val="tx1"/>
              </a:gs>
              <a:gs pos="100000">
                <a:schemeClr val="tx1"/>
              </a:gs>
            </a:gsLst>
            <a:lin ang="5400000" scaled="0"/>
          </a:gradFill>
          <a:latin typeface="+mn-lt"/>
          <a:ea typeface="+mn-ea"/>
          <a:cs typeface="+mn-cs"/>
        </a:defRPr>
      </a:lvl4pPr>
      <a:lvl5pPr marL="924324" marR="0" indent="-168059" algn="l" defTabSz="68572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324" kern="1200" spc="0" baseline="0">
          <a:gradFill>
            <a:gsLst>
              <a:gs pos="1250">
                <a:schemeClr val="tx1"/>
              </a:gs>
              <a:gs pos="100000">
                <a:schemeClr val="tx1"/>
              </a:gs>
            </a:gsLst>
            <a:lin ang="5400000" scaled="0"/>
          </a:gradFill>
          <a:latin typeface="+mn-lt"/>
          <a:ea typeface="+mn-ea"/>
          <a:cs typeface="+mn-cs"/>
        </a:defRPr>
      </a:lvl5pPr>
      <a:lvl6pPr marL="1885730" indent="-171431" algn="l" defTabSz="685720"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592" indent="-171431" algn="l" defTabSz="685720"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452" indent="-171431" algn="l" defTabSz="685720"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313" indent="-171431" algn="l" defTabSz="685720"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720" rtl="0" eaLnBrk="1" latinLnBrk="0" hangingPunct="1">
        <a:defRPr sz="1324" kern="1200">
          <a:solidFill>
            <a:schemeClr val="tx1"/>
          </a:solidFill>
          <a:latin typeface="+mn-lt"/>
          <a:ea typeface="+mn-ea"/>
          <a:cs typeface="+mn-cs"/>
        </a:defRPr>
      </a:lvl1pPr>
      <a:lvl2pPr marL="342860" algn="l" defTabSz="685720" rtl="0" eaLnBrk="1" latinLnBrk="0" hangingPunct="1">
        <a:defRPr sz="1324" kern="1200">
          <a:solidFill>
            <a:schemeClr val="tx1"/>
          </a:solidFill>
          <a:latin typeface="+mn-lt"/>
          <a:ea typeface="+mn-ea"/>
          <a:cs typeface="+mn-cs"/>
        </a:defRPr>
      </a:lvl2pPr>
      <a:lvl3pPr marL="685720" algn="l" defTabSz="685720" rtl="0" eaLnBrk="1" latinLnBrk="0" hangingPunct="1">
        <a:defRPr sz="1324" kern="1200">
          <a:solidFill>
            <a:schemeClr val="tx1"/>
          </a:solidFill>
          <a:latin typeface="+mn-lt"/>
          <a:ea typeface="+mn-ea"/>
          <a:cs typeface="+mn-cs"/>
        </a:defRPr>
      </a:lvl3pPr>
      <a:lvl4pPr marL="1028581" algn="l" defTabSz="685720" rtl="0" eaLnBrk="1" latinLnBrk="0" hangingPunct="1">
        <a:defRPr sz="1324" kern="1200">
          <a:solidFill>
            <a:schemeClr val="tx1"/>
          </a:solidFill>
          <a:latin typeface="+mn-lt"/>
          <a:ea typeface="+mn-ea"/>
          <a:cs typeface="+mn-cs"/>
        </a:defRPr>
      </a:lvl4pPr>
      <a:lvl5pPr marL="1371440" algn="l" defTabSz="685720" rtl="0" eaLnBrk="1" latinLnBrk="0" hangingPunct="1">
        <a:defRPr sz="1324" kern="1200">
          <a:solidFill>
            <a:schemeClr val="tx1"/>
          </a:solidFill>
          <a:latin typeface="+mn-lt"/>
          <a:ea typeface="+mn-ea"/>
          <a:cs typeface="+mn-cs"/>
        </a:defRPr>
      </a:lvl5pPr>
      <a:lvl6pPr marL="1714302" algn="l" defTabSz="685720" rtl="0" eaLnBrk="1" latinLnBrk="0" hangingPunct="1">
        <a:defRPr sz="1324" kern="1200">
          <a:solidFill>
            <a:schemeClr val="tx1"/>
          </a:solidFill>
          <a:latin typeface="+mn-lt"/>
          <a:ea typeface="+mn-ea"/>
          <a:cs typeface="+mn-cs"/>
        </a:defRPr>
      </a:lvl6pPr>
      <a:lvl7pPr marL="2057161" algn="l" defTabSz="685720" rtl="0" eaLnBrk="1" latinLnBrk="0" hangingPunct="1">
        <a:defRPr sz="1324" kern="1200">
          <a:solidFill>
            <a:schemeClr val="tx1"/>
          </a:solidFill>
          <a:latin typeface="+mn-lt"/>
          <a:ea typeface="+mn-ea"/>
          <a:cs typeface="+mn-cs"/>
        </a:defRPr>
      </a:lvl7pPr>
      <a:lvl8pPr marL="2400022" algn="l" defTabSz="685720" rtl="0" eaLnBrk="1" latinLnBrk="0" hangingPunct="1">
        <a:defRPr sz="1324" kern="1200">
          <a:solidFill>
            <a:schemeClr val="tx1"/>
          </a:solidFill>
          <a:latin typeface="+mn-lt"/>
          <a:ea typeface="+mn-ea"/>
          <a:cs typeface="+mn-cs"/>
        </a:defRPr>
      </a:lvl8pPr>
      <a:lvl9pPr marL="2742882" algn="l" defTabSz="685720" rtl="0" eaLnBrk="1" latinLnBrk="0" hangingPunct="1">
        <a:defRPr sz="132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1"/>
            <a:ext cx="9144000" cy="100232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5001" name="Rectangle 9"/>
          <p:cNvSpPr>
            <a:spLocks noChangeArrowheads="1"/>
          </p:cNvSpPr>
          <p:nvPr/>
        </p:nvSpPr>
        <p:spPr bwMode="auto">
          <a:xfrm>
            <a:off x="4763" y="731840"/>
            <a:ext cx="9136062" cy="6111875"/>
          </a:xfrm>
          <a:prstGeom prst="rect">
            <a:avLst/>
          </a:prstGeom>
          <a:noFill/>
          <a:ln w="28575" algn="ctr">
            <a:noFill/>
            <a:miter lim="800000"/>
            <a:headEnd/>
            <a:tailEnd/>
          </a:ln>
          <a:effectLst/>
        </p:spPr>
        <p:txBody>
          <a:bodyPr wrap="none" anchor="ctr"/>
          <a:lstStyle/>
          <a:p>
            <a:pPr algn="ctr" eaLnBrk="0" hangingPunct="0">
              <a:defRPr/>
            </a:pPr>
            <a:endParaRPr lang="en-US" dirty="0">
              <a:cs typeface="+mn-cs"/>
            </a:endParaRPr>
          </a:p>
        </p:txBody>
      </p:sp>
      <p:sp>
        <p:nvSpPr>
          <p:cNvPr id="1029" name="Rectangle 4"/>
          <p:cNvSpPr>
            <a:spLocks noGrp="1" noChangeArrowheads="1"/>
          </p:cNvSpPr>
          <p:nvPr>
            <p:ph type="title"/>
          </p:nvPr>
        </p:nvSpPr>
        <p:spPr bwMode="auto">
          <a:xfrm>
            <a:off x="140678" y="-3"/>
            <a:ext cx="8827476" cy="896817"/>
          </a:xfrm>
          <a:prstGeom prst="rect">
            <a:avLst/>
          </a:prstGeom>
          <a:noFill/>
          <a:ln w="9525">
            <a:noFill/>
            <a:miter lim="800000"/>
            <a:headEnd/>
            <a:tailEnd/>
          </a:ln>
        </p:spPr>
        <p:txBody>
          <a:bodyPr vert="horz" wrap="square" lIns="0" tIns="45720" rIns="91440" bIns="45720" numCol="1" anchor="ctr" anchorCtr="0" compatLnSpc="1">
            <a:prstTxWarp prst="textNoShape">
              <a:avLst/>
            </a:prstTxWarp>
          </a:bodyPr>
          <a:lstStyle/>
          <a:p>
            <a:pPr lvl="0"/>
            <a:r>
              <a:rPr lang="en-US" dirty="0"/>
              <a:t>Slide Title</a:t>
            </a:r>
          </a:p>
        </p:txBody>
      </p:sp>
      <p:sp>
        <p:nvSpPr>
          <p:cNvPr id="1030" name="Rectangle 5"/>
          <p:cNvSpPr>
            <a:spLocks noGrp="1" noChangeArrowheads="1"/>
          </p:cNvSpPr>
          <p:nvPr>
            <p:ph type="body" idx="1"/>
          </p:nvPr>
        </p:nvSpPr>
        <p:spPr bwMode="auto">
          <a:xfrm>
            <a:off x="261254" y="1021215"/>
            <a:ext cx="8574837" cy="514735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a:t>Body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Box 7">
            <a:extLst>
              <a:ext uri="{FF2B5EF4-FFF2-40B4-BE49-F238E27FC236}">
                <a16:creationId xmlns:a16="http://schemas.microsoft.com/office/drawing/2014/main" id="{6F9E1F0F-225E-4E24-B49F-412C1037260E}"/>
              </a:ext>
            </a:extLst>
          </p:cNvPr>
          <p:cNvSpPr txBox="1"/>
          <p:nvPr userDrawn="1"/>
        </p:nvSpPr>
        <p:spPr>
          <a:xfrm>
            <a:off x="6750597" y="6566715"/>
            <a:ext cx="2388641" cy="230832"/>
          </a:xfrm>
          <a:prstGeom prst="rect">
            <a:avLst/>
          </a:prstGeom>
          <a:noFill/>
        </p:spPr>
        <p:txBody>
          <a:bodyPr wrap="square" rtlCol="0">
            <a:spAutoFit/>
          </a:bodyPr>
          <a:lstStyle/>
          <a:p>
            <a:pPr algn="r"/>
            <a:r>
              <a:rPr lang="en-US" sz="900" b="0" dirty="0">
                <a:solidFill>
                  <a:schemeClr val="bg2">
                    <a:lumMod val="75000"/>
                  </a:schemeClr>
                </a:solidFill>
              </a:rPr>
              <a:t>#70-535 @ITProGuru</a:t>
            </a:r>
          </a:p>
        </p:txBody>
      </p:sp>
    </p:spTree>
    <p:extLst>
      <p:ext uri="{BB962C8B-B14F-4D97-AF65-F5344CB8AC3E}">
        <p14:creationId xmlns:p14="http://schemas.microsoft.com/office/powerpoint/2010/main" val="1293372934"/>
      </p:ext>
    </p:extLst>
  </p:cSld>
  <p:clrMap bg1="lt1" tx1="dk1" bg2="lt2" tx2="dk2" accent1="accent1" accent2="accent2" accent3="accent3" accent4="accent4" accent5="accent5" accent6="accent6" hlink="hlink" folHlink="folHlink"/>
  <p:sldLayoutIdLst>
    <p:sldLayoutId id="2147483887" r:id="rId1"/>
    <p:sldLayoutId id="2147483888" r:id="rId2"/>
    <p:sldLayoutId id="2147483889" r:id="rId3"/>
    <p:sldLayoutId id="2147483890" r:id="rId4"/>
    <p:sldLayoutId id="2147483891" r:id="rId5"/>
    <p:sldLayoutId id="2147483892" r:id="rId6"/>
    <p:sldLayoutId id="2147483893" r:id="rId7"/>
    <p:sldLayoutId id="2147483894" r:id="rId8"/>
    <p:sldLayoutId id="2147483895" r:id="rId9"/>
    <p:sldLayoutId id="2147483896" r:id="rId10"/>
    <p:sldLayoutId id="2147483897" r:id="rId11"/>
    <p:sldLayoutId id="2147483898" r:id="rId12"/>
    <p:sldLayoutId id="2147483899" r:id="rId13"/>
    <p:sldLayoutId id="2147483900" r:id="rId14"/>
    <p:sldLayoutId id="2147483901" r:id="rId15"/>
    <p:sldLayoutId id="2147483902" r:id="rId16"/>
    <p:sldLayoutId id="2147483903" r:id="rId17"/>
    <p:sldLayoutId id="2147483904" r:id="rId18"/>
    <p:sldLayoutId id="2147483905" r:id="rId19"/>
    <p:sldLayoutId id="2147483906" r:id="rId20"/>
    <p:sldLayoutId id="2147483907" r:id="rId21"/>
    <p:sldLayoutId id="2147483908" r:id="rId22"/>
    <p:sldLayoutId id="2147483909" r:id="rId23"/>
    <p:sldLayoutId id="2147483910" r:id="rId24"/>
    <p:sldLayoutId id="2147483911" r:id="rId25"/>
    <p:sldLayoutId id="2147483912" r:id="rId26"/>
    <p:sldLayoutId id="2147483913" r:id="rId27"/>
    <p:sldLayoutId id="2147483914" r:id="rId28"/>
    <p:sldLayoutId id="2147483915" r:id="rId29"/>
    <p:sldLayoutId id="2147483916" r:id="rId30"/>
  </p:sldLayoutIdLst>
  <p:txStyles>
    <p:titleStyle>
      <a:lvl1pPr algn="l" rtl="0" eaLnBrk="1" fontAlgn="base" hangingPunct="1">
        <a:lnSpc>
          <a:spcPct val="85000"/>
        </a:lnSpc>
        <a:spcBef>
          <a:spcPct val="0"/>
        </a:spcBef>
        <a:spcAft>
          <a:spcPct val="0"/>
        </a:spcAft>
        <a:buClr>
          <a:srgbClr val="DC0081"/>
        </a:buClr>
        <a:buFont typeface="Wingdings" pitchFamily="2" charset="2"/>
        <a:defRPr sz="2100">
          <a:solidFill>
            <a:schemeClr val="bg1"/>
          </a:solidFill>
          <a:latin typeface="Segoe UI" pitchFamily="34" charset="0"/>
          <a:ea typeface="Segoe UI" pitchFamily="34" charset="0"/>
          <a:cs typeface="Segoe UI" pitchFamily="34" charset="0"/>
        </a:defRPr>
      </a:lvl1pPr>
      <a:lvl2pPr algn="l" rtl="0" eaLnBrk="1" fontAlgn="base" hangingPunct="1">
        <a:lnSpc>
          <a:spcPct val="85000"/>
        </a:lnSpc>
        <a:spcBef>
          <a:spcPct val="0"/>
        </a:spcBef>
        <a:spcAft>
          <a:spcPct val="0"/>
        </a:spcAft>
        <a:buClr>
          <a:srgbClr val="DC0081"/>
        </a:buClr>
        <a:buFont typeface="Wingdings" pitchFamily="2" charset="2"/>
        <a:defRPr sz="1800">
          <a:solidFill>
            <a:schemeClr val="tx1"/>
          </a:solidFill>
          <a:latin typeface="Verdana" pitchFamily="34" charset="0"/>
        </a:defRPr>
      </a:lvl2pPr>
      <a:lvl3pPr algn="l" rtl="0" eaLnBrk="1" fontAlgn="base" hangingPunct="1">
        <a:lnSpc>
          <a:spcPct val="85000"/>
        </a:lnSpc>
        <a:spcBef>
          <a:spcPct val="0"/>
        </a:spcBef>
        <a:spcAft>
          <a:spcPct val="0"/>
        </a:spcAft>
        <a:buClr>
          <a:srgbClr val="DC0081"/>
        </a:buClr>
        <a:buFont typeface="Wingdings" pitchFamily="2" charset="2"/>
        <a:defRPr sz="1800">
          <a:solidFill>
            <a:schemeClr val="tx1"/>
          </a:solidFill>
          <a:latin typeface="Verdana" pitchFamily="34" charset="0"/>
        </a:defRPr>
      </a:lvl3pPr>
      <a:lvl4pPr algn="l" rtl="0" eaLnBrk="1" fontAlgn="base" hangingPunct="1">
        <a:lnSpc>
          <a:spcPct val="85000"/>
        </a:lnSpc>
        <a:spcBef>
          <a:spcPct val="0"/>
        </a:spcBef>
        <a:spcAft>
          <a:spcPct val="0"/>
        </a:spcAft>
        <a:buClr>
          <a:srgbClr val="DC0081"/>
        </a:buClr>
        <a:buFont typeface="Wingdings" pitchFamily="2" charset="2"/>
        <a:defRPr sz="1800">
          <a:solidFill>
            <a:schemeClr val="tx1"/>
          </a:solidFill>
          <a:latin typeface="Verdana" pitchFamily="34" charset="0"/>
        </a:defRPr>
      </a:lvl4pPr>
      <a:lvl5pPr algn="l" rtl="0" eaLnBrk="1" fontAlgn="base" hangingPunct="1">
        <a:lnSpc>
          <a:spcPct val="85000"/>
        </a:lnSpc>
        <a:spcBef>
          <a:spcPct val="0"/>
        </a:spcBef>
        <a:spcAft>
          <a:spcPct val="0"/>
        </a:spcAft>
        <a:buClr>
          <a:srgbClr val="DC0081"/>
        </a:buClr>
        <a:buFont typeface="Wingdings" pitchFamily="2" charset="2"/>
        <a:defRPr sz="1800">
          <a:solidFill>
            <a:schemeClr val="tx1"/>
          </a:solidFill>
          <a:latin typeface="Verdana" pitchFamily="34" charset="0"/>
        </a:defRPr>
      </a:lvl5pPr>
      <a:lvl6pPr marL="342900" algn="l" rtl="0" eaLnBrk="1" fontAlgn="base" hangingPunct="1">
        <a:lnSpc>
          <a:spcPct val="85000"/>
        </a:lnSpc>
        <a:spcBef>
          <a:spcPct val="0"/>
        </a:spcBef>
        <a:spcAft>
          <a:spcPct val="0"/>
        </a:spcAft>
        <a:buClr>
          <a:srgbClr val="DC0081"/>
        </a:buClr>
        <a:buFont typeface="Wingdings" pitchFamily="2" charset="2"/>
        <a:defRPr sz="1800">
          <a:solidFill>
            <a:schemeClr val="tx1"/>
          </a:solidFill>
          <a:latin typeface="Verdana" pitchFamily="34" charset="0"/>
        </a:defRPr>
      </a:lvl6pPr>
      <a:lvl7pPr marL="685800" algn="l" rtl="0" eaLnBrk="1" fontAlgn="base" hangingPunct="1">
        <a:lnSpc>
          <a:spcPct val="85000"/>
        </a:lnSpc>
        <a:spcBef>
          <a:spcPct val="0"/>
        </a:spcBef>
        <a:spcAft>
          <a:spcPct val="0"/>
        </a:spcAft>
        <a:buClr>
          <a:srgbClr val="DC0081"/>
        </a:buClr>
        <a:buFont typeface="Wingdings" pitchFamily="2" charset="2"/>
        <a:defRPr sz="1800">
          <a:solidFill>
            <a:schemeClr val="tx1"/>
          </a:solidFill>
          <a:latin typeface="Verdana" pitchFamily="34" charset="0"/>
        </a:defRPr>
      </a:lvl7pPr>
      <a:lvl8pPr marL="1028700" algn="l" rtl="0" eaLnBrk="1" fontAlgn="base" hangingPunct="1">
        <a:lnSpc>
          <a:spcPct val="85000"/>
        </a:lnSpc>
        <a:spcBef>
          <a:spcPct val="0"/>
        </a:spcBef>
        <a:spcAft>
          <a:spcPct val="0"/>
        </a:spcAft>
        <a:buClr>
          <a:srgbClr val="DC0081"/>
        </a:buClr>
        <a:buFont typeface="Wingdings" pitchFamily="2" charset="2"/>
        <a:defRPr sz="1800">
          <a:solidFill>
            <a:schemeClr val="tx1"/>
          </a:solidFill>
          <a:latin typeface="Verdana" pitchFamily="34" charset="0"/>
        </a:defRPr>
      </a:lvl8pPr>
      <a:lvl9pPr marL="1371600" algn="l" rtl="0" eaLnBrk="1" fontAlgn="base" hangingPunct="1">
        <a:lnSpc>
          <a:spcPct val="85000"/>
        </a:lnSpc>
        <a:spcBef>
          <a:spcPct val="0"/>
        </a:spcBef>
        <a:spcAft>
          <a:spcPct val="0"/>
        </a:spcAft>
        <a:buClr>
          <a:srgbClr val="DC0081"/>
        </a:buClr>
        <a:buFont typeface="Wingdings" pitchFamily="2" charset="2"/>
        <a:defRPr sz="1800">
          <a:solidFill>
            <a:schemeClr val="tx1"/>
          </a:solidFill>
          <a:latin typeface="Verdana" pitchFamily="34" charset="0"/>
        </a:defRPr>
      </a:lvl9pPr>
    </p:titleStyle>
    <p:bodyStyle>
      <a:lvl1pPr marL="130969" indent="-130969" algn="l" rtl="0" eaLnBrk="1" fontAlgn="base" hangingPunct="1">
        <a:lnSpc>
          <a:spcPct val="100000"/>
        </a:lnSpc>
        <a:spcBef>
          <a:spcPts val="450"/>
        </a:spcBef>
        <a:spcAft>
          <a:spcPct val="0"/>
        </a:spcAft>
        <a:buClr>
          <a:srgbClr val="0070C0"/>
        </a:buClr>
        <a:buSzPct val="90000"/>
        <a:buFont typeface="Arial" pitchFamily="34" charset="0"/>
        <a:buChar char="•"/>
        <a:defRPr sz="2100">
          <a:solidFill>
            <a:schemeClr val="tx1"/>
          </a:solidFill>
          <a:latin typeface="Segoe UI" pitchFamily="34" charset="0"/>
          <a:ea typeface="Segoe UI" pitchFamily="34" charset="0"/>
          <a:cs typeface="Segoe UI" pitchFamily="34" charset="0"/>
        </a:defRPr>
      </a:lvl1pPr>
      <a:lvl2pPr marL="344091" indent="-127397" algn="l" rtl="0" eaLnBrk="1" fontAlgn="base" hangingPunct="1">
        <a:lnSpc>
          <a:spcPct val="100000"/>
        </a:lnSpc>
        <a:spcBef>
          <a:spcPts val="450"/>
        </a:spcBef>
        <a:spcAft>
          <a:spcPct val="0"/>
        </a:spcAft>
        <a:buClr>
          <a:srgbClr val="0070C0"/>
        </a:buClr>
        <a:buSzPct val="80000"/>
        <a:buFont typeface="Arial" pitchFamily="34" charset="0"/>
        <a:buChar char="•"/>
        <a:defRPr sz="1800">
          <a:solidFill>
            <a:schemeClr val="tx1"/>
          </a:solidFill>
          <a:latin typeface="Segoe UI" pitchFamily="34" charset="0"/>
          <a:ea typeface="Segoe UI" pitchFamily="34" charset="0"/>
          <a:cs typeface="Segoe UI" pitchFamily="34" charset="0"/>
        </a:defRPr>
      </a:lvl2pPr>
      <a:lvl3pPr marL="640556" indent="-129779" algn="l" rtl="0" eaLnBrk="1" fontAlgn="base" hangingPunct="1">
        <a:lnSpc>
          <a:spcPct val="100000"/>
        </a:lnSpc>
        <a:spcBef>
          <a:spcPts val="450"/>
        </a:spcBef>
        <a:spcAft>
          <a:spcPct val="0"/>
        </a:spcAft>
        <a:buClr>
          <a:srgbClr val="0070C0"/>
        </a:buClr>
        <a:buSzPct val="80000"/>
        <a:buFont typeface="Arial" pitchFamily="34" charset="0"/>
        <a:buChar char="•"/>
        <a:defRPr sz="1500">
          <a:solidFill>
            <a:schemeClr val="tx1"/>
          </a:solidFill>
          <a:latin typeface="Segoe UI" pitchFamily="34" charset="0"/>
          <a:ea typeface="Segoe UI" pitchFamily="34" charset="0"/>
          <a:cs typeface="Segoe UI" pitchFamily="34" charset="0"/>
        </a:defRPr>
      </a:lvl3pPr>
      <a:lvl4pPr marL="940594" indent="-123825" algn="l" rtl="0" eaLnBrk="1" fontAlgn="base" hangingPunct="1">
        <a:lnSpc>
          <a:spcPct val="100000"/>
        </a:lnSpc>
        <a:spcBef>
          <a:spcPts val="450"/>
        </a:spcBef>
        <a:spcAft>
          <a:spcPct val="0"/>
        </a:spcAft>
        <a:buClr>
          <a:srgbClr val="0070C0"/>
        </a:buClr>
        <a:buSzPct val="90000"/>
        <a:buFont typeface="Arial" pitchFamily="34" charset="0"/>
        <a:buChar char="•"/>
        <a:defRPr sz="1350">
          <a:solidFill>
            <a:schemeClr val="tx1"/>
          </a:solidFill>
          <a:latin typeface="Segoe UI" pitchFamily="34" charset="0"/>
          <a:ea typeface="Segoe UI" pitchFamily="34" charset="0"/>
          <a:cs typeface="Segoe UI" pitchFamily="34" charset="0"/>
        </a:defRPr>
      </a:lvl4pPr>
      <a:lvl5pPr marL="1158479" indent="-126206" algn="l" rtl="0" eaLnBrk="1" fontAlgn="base" hangingPunct="1">
        <a:lnSpc>
          <a:spcPct val="100000"/>
        </a:lnSpc>
        <a:spcBef>
          <a:spcPts val="450"/>
        </a:spcBef>
        <a:spcAft>
          <a:spcPct val="0"/>
        </a:spcAft>
        <a:buClr>
          <a:srgbClr val="0070C0"/>
        </a:buClr>
        <a:buSzPct val="90000"/>
        <a:buFont typeface="Arial" pitchFamily="34" charset="0"/>
        <a:buChar char="•"/>
        <a:defRPr sz="1350">
          <a:solidFill>
            <a:schemeClr val="tx1"/>
          </a:solidFill>
          <a:latin typeface="Segoe UI" pitchFamily="34" charset="0"/>
          <a:ea typeface="Segoe UI" pitchFamily="34" charset="0"/>
          <a:cs typeface="Segoe UI" pitchFamily="34" charset="0"/>
        </a:defRPr>
      </a:lvl5pPr>
      <a:lvl6pPr marL="1501379" indent="-126206" algn="l" rtl="0" eaLnBrk="1" fontAlgn="base" hangingPunct="1">
        <a:lnSpc>
          <a:spcPct val="90000"/>
        </a:lnSpc>
        <a:spcBef>
          <a:spcPct val="70000"/>
        </a:spcBef>
        <a:spcAft>
          <a:spcPct val="0"/>
        </a:spcAft>
        <a:buClr>
          <a:srgbClr val="2D4A6D"/>
        </a:buClr>
        <a:buSzPct val="90000"/>
        <a:buChar char="•"/>
        <a:defRPr sz="1200">
          <a:solidFill>
            <a:schemeClr val="tx1"/>
          </a:solidFill>
          <a:latin typeface="+mn-lt"/>
        </a:defRPr>
      </a:lvl6pPr>
      <a:lvl7pPr marL="1844279" indent="-126206" algn="l" rtl="0" eaLnBrk="1" fontAlgn="base" hangingPunct="1">
        <a:lnSpc>
          <a:spcPct val="90000"/>
        </a:lnSpc>
        <a:spcBef>
          <a:spcPct val="70000"/>
        </a:spcBef>
        <a:spcAft>
          <a:spcPct val="0"/>
        </a:spcAft>
        <a:buClr>
          <a:srgbClr val="2D4A6D"/>
        </a:buClr>
        <a:buSzPct val="90000"/>
        <a:buChar char="•"/>
        <a:defRPr sz="1200">
          <a:solidFill>
            <a:schemeClr val="tx1"/>
          </a:solidFill>
          <a:latin typeface="+mn-lt"/>
        </a:defRPr>
      </a:lvl7pPr>
      <a:lvl8pPr marL="2187179" indent="-126206" algn="l" rtl="0" eaLnBrk="1" fontAlgn="base" hangingPunct="1">
        <a:lnSpc>
          <a:spcPct val="90000"/>
        </a:lnSpc>
        <a:spcBef>
          <a:spcPct val="70000"/>
        </a:spcBef>
        <a:spcAft>
          <a:spcPct val="0"/>
        </a:spcAft>
        <a:buClr>
          <a:srgbClr val="2D4A6D"/>
        </a:buClr>
        <a:buSzPct val="90000"/>
        <a:buChar char="•"/>
        <a:defRPr sz="1200">
          <a:solidFill>
            <a:schemeClr val="tx1"/>
          </a:solidFill>
          <a:latin typeface="+mn-lt"/>
        </a:defRPr>
      </a:lvl8pPr>
      <a:lvl9pPr marL="2530079" indent="-126206" algn="l" rtl="0" eaLnBrk="1" fontAlgn="base" hangingPunct="1">
        <a:lnSpc>
          <a:spcPct val="90000"/>
        </a:lnSpc>
        <a:spcBef>
          <a:spcPct val="70000"/>
        </a:spcBef>
        <a:spcAft>
          <a:spcPct val="0"/>
        </a:spcAft>
        <a:buClr>
          <a:srgbClr val="2D4A6D"/>
        </a:buClr>
        <a:buSzPct val="90000"/>
        <a:buChar char="•"/>
        <a:defRPr sz="1200">
          <a:solidFill>
            <a:schemeClr val="tx1"/>
          </a:solidFill>
          <a:latin typeface="+mn-lt"/>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C764DE79-268F-4C1A-8933-263129D2AF90}" type="datetimeFigureOut">
              <a:rPr lang="en-US" dirty="0"/>
              <a:t>5/16/2018</a:t>
            </a:fld>
            <a:endParaRPr lang="en-US" dirty="0"/>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48F63A3B-78C7-47BE-AE5E-E10140E04643}" type="slidenum">
              <a:rPr lang="en-US" dirty="0"/>
              <a:t>‹#›</a:t>
            </a:fld>
            <a:endParaRPr lang="en-US" dirty="0"/>
          </a:p>
        </p:txBody>
      </p:sp>
    </p:spTree>
    <p:extLst>
      <p:ext uri="{BB962C8B-B14F-4D97-AF65-F5344CB8AC3E}">
        <p14:creationId xmlns:p14="http://schemas.microsoft.com/office/powerpoint/2010/main" val="80839022"/>
      </p:ext>
    </p:extLst>
  </p:cSld>
  <p:clrMap bg1="lt1" tx1="dk1" bg2="lt2" tx2="dk2" accent1="accent1" accent2="accent2" accent3="accent3" accent4="accent4" accent5="accent5" accent6="accent6" hlink="hlink" folHlink="folHlink"/>
  <p:sldLayoutIdLst>
    <p:sldLayoutId id="2147483918" r:id="rId1"/>
    <p:sldLayoutId id="2147483919" r:id="rId2"/>
    <p:sldLayoutId id="2147483920" r:id="rId3"/>
    <p:sldLayoutId id="2147483921" r:id="rId4"/>
    <p:sldLayoutId id="2147483922" r:id="rId5"/>
    <p:sldLayoutId id="2147483923" r:id="rId6"/>
    <p:sldLayoutId id="2147483924" r:id="rId7"/>
    <p:sldLayoutId id="2147483925" r:id="rId8"/>
    <p:sldLayoutId id="2147483926" r:id="rId9"/>
    <p:sldLayoutId id="2147483927" r:id="rId10"/>
    <p:sldLayoutId id="2147483928" r:id="rId11"/>
    <p:sldLayoutId id="2147483929" r:id="rId12"/>
    <p:sldLayoutId id="2147483930" r:id="rId13"/>
    <p:sldLayoutId id="2147483931" r:id="rId14"/>
    <p:sldLayoutId id="2147483932" r:id="rId15"/>
    <p:sldLayoutId id="2147483933" r:id="rId16"/>
    <p:sldLayoutId id="2147483934" r:id="rId17"/>
    <p:sldLayoutId id="2147483935" r:id="rId18"/>
    <p:sldLayoutId id="2147483936" r:id="rId19"/>
    <p:sldLayoutId id="2147483937" r:id="rId20"/>
    <p:sldLayoutId id="2147483938" r:id="rId21"/>
    <p:sldLayoutId id="2147483939" r:id="rId22"/>
    <p:sldLayoutId id="2147483940" r:id="rId23"/>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1"/>
            <a:ext cx="9144000" cy="100232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5001" name="Rectangle 9"/>
          <p:cNvSpPr>
            <a:spLocks noChangeArrowheads="1"/>
          </p:cNvSpPr>
          <p:nvPr/>
        </p:nvSpPr>
        <p:spPr bwMode="auto">
          <a:xfrm>
            <a:off x="4763" y="731840"/>
            <a:ext cx="9136062" cy="6111875"/>
          </a:xfrm>
          <a:prstGeom prst="rect">
            <a:avLst/>
          </a:prstGeom>
          <a:noFill/>
          <a:ln w="28575" algn="ctr">
            <a:noFill/>
            <a:miter lim="800000"/>
            <a:headEnd/>
            <a:tailEnd/>
          </a:ln>
          <a:effectLst/>
        </p:spPr>
        <p:txBody>
          <a:bodyPr wrap="none" anchor="ctr"/>
          <a:lstStyle/>
          <a:p>
            <a:pPr algn="ctr" eaLnBrk="0" hangingPunct="0">
              <a:defRPr/>
            </a:pPr>
            <a:endParaRPr lang="en-US" dirty="0">
              <a:cs typeface="+mn-cs"/>
            </a:endParaRPr>
          </a:p>
        </p:txBody>
      </p:sp>
      <p:sp>
        <p:nvSpPr>
          <p:cNvPr id="1029" name="Rectangle 4"/>
          <p:cNvSpPr>
            <a:spLocks noGrp="1" noChangeArrowheads="1"/>
          </p:cNvSpPr>
          <p:nvPr>
            <p:ph type="title"/>
          </p:nvPr>
        </p:nvSpPr>
        <p:spPr bwMode="auto">
          <a:xfrm>
            <a:off x="140678" y="-3"/>
            <a:ext cx="8827476" cy="896817"/>
          </a:xfrm>
          <a:prstGeom prst="rect">
            <a:avLst/>
          </a:prstGeom>
          <a:noFill/>
          <a:ln w="9525">
            <a:noFill/>
            <a:miter lim="800000"/>
            <a:headEnd/>
            <a:tailEnd/>
          </a:ln>
        </p:spPr>
        <p:txBody>
          <a:bodyPr vert="horz" wrap="square" lIns="0" tIns="45720" rIns="91440" bIns="45720" numCol="1" anchor="ctr" anchorCtr="0" compatLnSpc="1">
            <a:prstTxWarp prst="textNoShape">
              <a:avLst/>
            </a:prstTxWarp>
          </a:bodyPr>
          <a:lstStyle/>
          <a:p>
            <a:pPr lvl="0"/>
            <a:r>
              <a:rPr lang="en-US" dirty="0"/>
              <a:t>Slide Title</a:t>
            </a:r>
          </a:p>
        </p:txBody>
      </p:sp>
      <p:sp>
        <p:nvSpPr>
          <p:cNvPr id="1030" name="Rectangle 5"/>
          <p:cNvSpPr>
            <a:spLocks noGrp="1" noChangeArrowheads="1"/>
          </p:cNvSpPr>
          <p:nvPr>
            <p:ph type="body" idx="1"/>
          </p:nvPr>
        </p:nvSpPr>
        <p:spPr bwMode="auto">
          <a:xfrm>
            <a:off x="261254" y="1021215"/>
            <a:ext cx="8574837" cy="514735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a:t>Body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Box 7">
            <a:extLst>
              <a:ext uri="{FF2B5EF4-FFF2-40B4-BE49-F238E27FC236}">
                <a16:creationId xmlns:a16="http://schemas.microsoft.com/office/drawing/2014/main" id="{6F9E1F0F-225E-4E24-B49F-412C1037260E}"/>
              </a:ext>
            </a:extLst>
          </p:cNvPr>
          <p:cNvSpPr txBox="1"/>
          <p:nvPr userDrawn="1"/>
        </p:nvSpPr>
        <p:spPr>
          <a:xfrm>
            <a:off x="6750597" y="6566715"/>
            <a:ext cx="2388641" cy="230832"/>
          </a:xfrm>
          <a:prstGeom prst="rect">
            <a:avLst/>
          </a:prstGeom>
          <a:noFill/>
        </p:spPr>
        <p:txBody>
          <a:bodyPr wrap="square" rtlCol="0">
            <a:spAutoFit/>
          </a:bodyPr>
          <a:lstStyle/>
          <a:p>
            <a:pPr algn="r"/>
            <a:r>
              <a:rPr lang="en-US" sz="900" b="0" dirty="0">
                <a:solidFill>
                  <a:schemeClr val="bg2">
                    <a:lumMod val="75000"/>
                  </a:schemeClr>
                </a:solidFill>
              </a:rPr>
              <a:t>#AzureArch  @stilldrey</a:t>
            </a:r>
          </a:p>
        </p:txBody>
      </p:sp>
    </p:spTree>
    <p:extLst>
      <p:ext uri="{BB962C8B-B14F-4D97-AF65-F5344CB8AC3E}">
        <p14:creationId xmlns:p14="http://schemas.microsoft.com/office/powerpoint/2010/main" val="2292513026"/>
      </p:ext>
    </p:extLst>
  </p:cSld>
  <p:clrMap bg1="lt1" tx1="dk1" bg2="lt2" tx2="dk2" accent1="accent1" accent2="accent2" accent3="accent3" accent4="accent4" accent5="accent5" accent6="accent6" hlink="hlink" folHlink="folHlink"/>
  <p:sldLayoutIdLst>
    <p:sldLayoutId id="2147483942" r:id="rId1"/>
    <p:sldLayoutId id="2147483943" r:id="rId2"/>
    <p:sldLayoutId id="2147483944" r:id="rId3"/>
    <p:sldLayoutId id="2147483945" r:id="rId4"/>
    <p:sldLayoutId id="2147483946" r:id="rId5"/>
    <p:sldLayoutId id="2147483947" r:id="rId6"/>
    <p:sldLayoutId id="2147483948" r:id="rId7"/>
    <p:sldLayoutId id="2147483949" r:id="rId8"/>
    <p:sldLayoutId id="2147483950" r:id="rId9"/>
    <p:sldLayoutId id="2147483951" r:id="rId10"/>
    <p:sldLayoutId id="2147483952" r:id="rId11"/>
    <p:sldLayoutId id="2147483953" r:id="rId12"/>
    <p:sldLayoutId id="2147483954" r:id="rId13"/>
    <p:sldLayoutId id="2147483955" r:id="rId14"/>
    <p:sldLayoutId id="2147483956" r:id="rId15"/>
    <p:sldLayoutId id="2147483957" r:id="rId16"/>
    <p:sldLayoutId id="2147483958" r:id="rId17"/>
    <p:sldLayoutId id="2147483959" r:id="rId18"/>
    <p:sldLayoutId id="2147483960" r:id="rId19"/>
    <p:sldLayoutId id="2147483961" r:id="rId20"/>
    <p:sldLayoutId id="2147483962" r:id="rId21"/>
    <p:sldLayoutId id="2147483963" r:id="rId22"/>
    <p:sldLayoutId id="2147483964" r:id="rId23"/>
    <p:sldLayoutId id="2147483965" r:id="rId24"/>
    <p:sldLayoutId id="2147483968" r:id="rId25"/>
    <p:sldLayoutId id="2147483969" r:id="rId26"/>
    <p:sldLayoutId id="2147483970" r:id="rId27"/>
    <p:sldLayoutId id="2147483971" r:id="rId28"/>
    <p:sldLayoutId id="2147483977" r:id="rId29"/>
  </p:sldLayoutIdLst>
  <p:txStyles>
    <p:titleStyle>
      <a:lvl1pPr algn="l" rtl="0" eaLnBrk="1" fontAlgn="base" hangingPunct="1">
        <a:lnSpc>
          <a:spcPct val="85000"/>
        </a:lnSpc>
        <a:spcBef>
          <a:spcPct val="0"/>
        </a:spcBef>
        <a:spcAft>
          <a:spcPct val="0"/>
        </a:spcAft>
        <a:buClr>
          <a:srgbClr val="DC0081"/>
        </a:buClr>
        <a:buFont typeface="Wingdings" pitchFamily="2" charset="2"/>
        <a:defRPr sz="2100">
          <a:solidFill>
            <a:schemeClr val="bg1"/>
          </a:solidFill>
          <a:latin typeface="Segoe UI" pitchFamily="34" charset="0"/>
          <a:ea typeface="Segoe UI" pitchFamily="34" charset="0"/>
          <a:cs typeface="Segoe UI" pitchFamily="34" charset="0"/>
        </a:defRPr>
      </a:lvl1pPr>
      <a:lvl2pPr algn="l" rtl="0" eaLnBrk="1" fontAlgn="base" hangingPunct="1">
        <a:lnSpc>
          <a:spcPct val="85000"/>
        </a:lnSpc>
        <a:spcBef>
          <a:spcPct val="0"/>
        </a:spcBef>
        <a:spcAft>
          <a:spcPct val="0"/>
        </a:spcAft>
        <a:buClr>
          <a:srgbClr val="DC0081"/>
        </a:buClr>
        <a:buFont typeface="Wingdings" pitchFamily="2" charset="2"/>
        <a:defRPr sz="1800">
          <a:solidFill>
            <a:schemeClr val="tx1"/>
          </a:solidFill>
          <a:latin typeface="Verdana" pitchFamily="34" charset="0"/>
        </a:defRPr>
      </a:lvl2pPr>
      <a:lvl3pPr algn="l" rtl="0" eaLnBrk="1" fontAlgn="base" hangingPunct="1">
        <a:lnSpc>
          <a:spcPct val="85000"/>
        </a:lnSpc>
        <a:spcBef>
          <a:spcPct val="0"/>
        </a:spcBef>
        <a:spcAft>
          <a:spcPct val="0"/>
        </a:spcAft>
        <a:buClr>
          <a:srgbClr val="DC0081"/>
        </a:buClr>
        <a:buFont typeface="Wingdings" pitchFamily="2" charset="2"/>
        <a:defRPr sz="1800">
          <a:solidFill>
            <a:schemeClr val="tx1"/>
          </a:solidFill>
          <a:latin typeface="Verdana" pitchFamily="34" charset="0"/>
        </a:defRPr>
      </a:lvl3pPr>
      <a:lvl4pPr algn="l" rtl="0" eaLnBrk="1" fontAlgn="base" hangingPunct="1">
        <a:lnSpc>
          <a:spcPct val="85000"/>
        </a:lnSpc>
        <a:spcBef>
          <a:spcPct val="0"/>
        </a:spcBef>
        <a:spcAft>
          <a:spcPct val="0"/>
        </a:spcAft>
        <a:buClr>
          <a:srgbClr val="DC0081"/>
        </a:buClr>
        <a:buFont typeface="Wingdings" pitchFamily="2" charset="2"/>
        <a:defRPr sz="1800">
          <a:solidFill>
            <a:schemeClr val="tx1"/>
          </a:solidFill>
          <a:latin typeface="Verdana" pitchFamily="34" charset="0"/>
        </a:defRPr>
      </a:lvl4pPr>
      <a:lvl5pPr algn="l" rtl="0" eaLnBrk="1" fontAlgn="base" hangingPunct="1">
        <a:lnSpc>
          <a:spcPct val="85000"/>
        </a:lnSpc>
        <a:spcBef>
          <a:spcPct val="0"/>
        </a:spcBef>
        <a:spcAft>
          <a:spcPct val="0"/>
        </a:spcAft>
        <a:buClr>
          <a:srgbClr val="DC0081"/>
        </a:buClr>
        <a:buFont typeface="Wingdings" pitchFamily="2" charset="2"/>
        <a:defRPr sz="1800">
          <a:solidFill>
            <a:schemeClr val="tx1"/>
          </a:solidFill>
          <a:latin typeface="Verdana" pitchFamily="34" charset="0"/>
        </a:defRPr>
      </a:lvl5pPr>
      <a:lvl6pPr marL="342900" algn="l" rtl="0" eaLnBrk="1" fontAlgn="base" hangingPunct="1">
        <a:lnSpc>
          <a:spcPct val="85000"/>
        </a:lnSpc>
        <a:spcBef>
          <a:spcPct val="0"/>
        </a:spcBef>
        <a:spcAft>
          <a:spcPct val="0"/>
        </a:spcAft>
        <a:buClr>
          <a:srgbClr val="DC0081"/>
        </a:buClr>
        <a:buFont typeface="Wingdings" pitchFamily="2" charset="2"/>
        <a:defRPr sz="1800">
          <a:solidFill>
            <a:schemeClr val="tx1"/>
          </a:solidFill>
          <a:latin typeface="Verdana" pitchFamily="34" charset="0"/>
        </a:defRPr>
      </a:lvl6pPr>
      <a:lvl7pPr marL="685800" algn="l" rtl="0" eaLnBrk="1" fontAlgn="base" hangingPunct="1">
        <a:lnSpc>
          <a:spcPct val="85000"/>
        </a:lnSpc>
        <a:spcBef>
          <a:spcPct val="0"/>
        </a:spcBef>
        <a:spcAft>
          <a:spcPct val="0"/>
        </a:spcAft>
        <a:buClr>
          <a:srgbClr val="DC0081"/>
        </a:buClr>
        <a:buFont typeface="Wingdings" pitchFamily="2" charset="2"/>
        <a:defRPr sz="1800">
          <a:solidFill>
            <a:schemeClr val="tx1"/>
          </a:solidFill>
          <a:latin typeface="Verdana" pitchFamily="34" charset="0"/>
        </a:defRPr>
      </a:lvl7pPr>
      <a:lvl8pPr marL="1028700" algn="l" rtl="0" eaLnBrk="1" fontAlgn="base" hangingPunct="1">
        <a:lnSpc>
          <a:spcPct val="85000"/>
        </a:lnSpc>
        <a:spcBef>
          <a:spcPct val="0"/>
        </a:spcBef>
        <a:spcAft>
          <a:spcPct val="0"/>
        </a:spcAft>
        <a:buClr>
          <a:srgbClr val="DC0081"/>
        </a:buClr>
        <a:buFont typeface="Wingdings" pitchFamily="2" charset="2"/>
        <a:defRPr sz="1800">
          <a:solidFill>
            <a:schemeClr val="tx1"/>
          </a:solidFill>
          <a:latin typeface="Verdana" pitchFamily="34" charset="0"/>
        </a:defRPr>
      </a:lvl8pPr>
      <a:lvl9pPr marL="1371600" algn="l" rtl="0" eaLnBrk="1" fontAlgn="base" hangingPunct="1">
        <a:lnSpc>
          <a:spcPct val="85000"/>
        </a:lnSpc>
        <a:spcBef>
          <a:spcPct val="0"/>
        </a:spcBef>
        <a:spcAft>
          <a:spcPct val="0"/>
        </a:spcAft>
        <a:buClr>
          <a:srgbClr val="DC0081"/>
        </a:buClr>
        <a:buFont typeface="Wingdings" pitchFamily="2" charset="2"/>
        <a:defRPr sz="1800">
          <a:solidFill>
            <a:schemeClr val="tx1"/>
          </a:solidFill>
          <a:latin typeface="Verdana" pitchFamily="34" charset="0"/>
        </a:defRPr>
      </a:lvl9pPr>
    </p:titleStyle>
    <p:bodyStyle>
      <a:lvl1pPr marL="130969" indent="-130969" algn="l" rtl="0" eaLnBrk="1" fontAlgn="base" hangingPunct="1">
        <a:lnSpc>
          <a:spcPct val="100000"/>
        </a:lnSpc>
        <a:spcBef>
          <a:spcPts val="450"/>
        </a:spcBef>
        <a:spcAft>
          <a:spcPct val="0"/>
        </a:spcAft>
        <a:buClr>
          <a:srgbClr val="0070C0"/>
        </a:buClr>
        <a:buSzPct val="90000"/>
        <a:buFont typeface="Arial" pitchFamily="34" charset="0"/>
        <a:buChar char="•"/>
        <a:defRPr sz="2100">
          <a:solidFill>
            <a:schemeClr val="tx1"/>
          </a:solidFill>
          <a:latin typeface="Segoe UI" pitchFamily="34" charset="0"/>
          <a:ea typeface="Segoe UI" pitchFamily="34" charset="0"/>
          <a:cs typeface="Segoe UI" pitchFamily="34" charset="0"/>
        </a:defRPr>
      </a:lvl1pPr>
      <a:lvl2pPr marL="344091" indent="-127397" algn="l" rtl="0" eaLnBrk="1" fontAlgn="base" hangingPunct="1">
        <a:lnSpc>
          <a:spcPct val="100000"/>
        </a:lnSpc>
        <a:spcBef>
          <a:spcPts val="450"/>
        </a:spcBef>
        <a:spcAft>
          <a:spcPct val="0"/>
        </a:spcAft>
        <a:buClr>
          <a:srgbClr val="0070C0"/>
        </a:buClr>
        <a:buSzPct val="80000"/>
        <a:buFont typeface="Arial" pitchFamily="34" charset="0"/>
        <a:buChar char="•"/>
        <a:defRPr sz="1800">
          <a:solidFill>
            <a:schemeClr val="tx1"/>
          </a:solidFill>
          <a:latin typeface="Segoe UI" pitchFamily="34" charset="0"/>
          <a:ea typeface="Segoe UI" pitchFamily="34" charset="0"/>
          <a:cs typeface="Segoe UI" pitchFamily="34" charset="0"/>
        </a:defRPr>
      </a:lvl2pPr>
      <a:lvl3pPr marL="640556" indent="-129779" algn="l" rtl="0" eaLnBrk="1" fontAlgn="base" hangingPunct="1">
        <a:lnSpc>
          <a:spcPct val="100000"/>
        </a:lnSpc>
        <a:spcBef>
          <a:spcPts val="450"/>
        </a:spcBef>
        <a:spcAft>
          <a:spcPct val="0"/>
        </a:spcAft>
        <a:buClr>
          <a:srgbClr val="0070C0"/>
        </a:buClr>
        <a:buSzPct val="80000"/>
        <a:buFont typeface="Arial" pitchFamily="34" charset="0"/>
        <a:buChar char="•"/>
        <a:defRPr sz="1500">
          <a:solidFill>
            <a:schemeClr val="tx1"/>
          </a:solidFill>
          <a:latin typeface="Segoe UI" pitchFamily="34" charset="0"/>
          <a:ea typeface="Segoe UI" pitchFamily="34" charset="0"/>
          <a:cs typeface="Segoe UI" pitchFamily="34" charset="0"/>
        </a:defRPr>
      </a:lvl3pPr>
      <a:lvl4pPr marL="940594" indent="-123825" algn="l" rtl="0" eaLnBrk="1" fontAlgn="base" hangingPunct="1">
        <a:lnSpc>
          <a:spcPct val="100000"/>
        </a:lnSpc>
        <a:spcBef>
          <a:spcPts val="450"/>
        </a:spcBef>
        <a:spcAft>
          <a:spcPct val="0"/>
        </a:spcAft>
        <a:buClr>
          <a:srgbClr val="0070C0"/>
        </a:buClr>
        <a:buSzPct val="90000"/>
        <a:buFont typeface="Arial" pitchFamily="34" charset="0"/>
        <a:buChar char="•"/>
        <a:defRPr sz="1350">
          <a:solidFill>
            <a:schemeClr val="tx1"/>
          </a:solidFill>
          <a:latin typeface="Segoe UI" pitchFamily="34" charset="0"/>
          <a:ea typeface="Segoe UI" pitchFamily="34" charset="0"/>
          <a:cs typeface="Segoe UI" pitchFamily="34" charset="0"/>
        </a:defRPr>
      </a:lvl4pPr>
      <a:lvl5pPr marL="1158479" indent="-126206" algn="l" rtl="0" eaLnBrk="1" fontAlgn="base" hangingPunct="1">
        <a:lnSpc>
          <a:spcPct val="100000"/>
        </a:lnSpc>
        <a:spcBef>
          <a:spcPts val="450"/>
        </a:spcBef>
        <a:spcAft>
          <a:spcPct val="0"/>
        </a:spcAft>
        <a:buClr>
          <a:srgbClr val="0070C0"/>
        </a:buClr>
        <a:buSzPct val="90000"/>
        <a:buFont typeface="Arial" pitchFamily="34" charset="0"/>
        <a:buChar char="•"/>
        <a:defRPr sz="1350">
          <a:solidFill>
            <a:schemeClr val="tx1"/>
          </a:solidFill>
          <a:latin typeface="Segoe UI" pitchFamily="34" charset="0"/>
          <a:ea typeface="Segoe UI" pitchFamily="34" charset="0"/>
          <a:cs typeface="Segoe UI" pitchFamily="34" charset="0"/>
        </a:defRPr>
      </a:lvl5pPr>
      <a:lvl6pPr marL="1501379" indent="-126206" algn="l" rtl="0" eaLnBrk="1" fontAlgn="base" hangingPunct="1">
        <a:lnSpc>
          <a:spcPct val="90000"/>
        </a:lnSpc>
        <a:spcBef>
          <a:spcPct val="70000"/>
        </a:spcBef>
        <a:spcAft>
          <a:spcPct val="0"/>
        </a:spcAft>
        <a:buClr>
          <a:srgbClr val="2D4A6D"/>
        </a:buClr>
        <a:buSzPct val="90000"/>
        <a:buChar char="•"/>
        <a:defRPr sz="1200">
          <a:solidFill>
            <a:schemeClr val="tx1"/>
          </a:solidFill>
          <a:latin typeface="+mn-lt"/>
        </a:defRPr>
      </a:lvl6pPr>
      <a:lvl7pPr marL="1844279" indent="-126206" algn="l" rtl="0" eaLnBrk="1" fontAlgn="base" hangingPunct="1">
        <a:lnSpc>
          <a:spcPct val="90000"/>
        </a:lnSpc>
        <a:spcBef>
          <a:spcPct val="70000"/>
        </a:spcBef>
        <a:spcAft>
          <a:spcPct val="0"/>
        </a:spcAft>
        <a:buClr>
          <a:srgbClr val="2D4A6D"/>
        </a:buClr>
        <a:buSzPct val="90000"/>
        <a:buChar char="•"/>
        <a:defRPr sz="1200">
          <a:solidFill>
            <a:schemeClr val="tx1"/>
          </a:solidFill>
          <a:latin typeface="+mn-lt"/>
        </a:defRPr>
      </a:lvl7pPr>
      <a:lvl8pPr marL="2187179" indent="-126206" algn="l" rtl="0" eaLnBrk="1" fontAlgn="base" hangingPunct="1">
        <a:lnSpc>
          <a:spcPct val="90000"/>
        </a:lnSpc>
        <a:spcBef>
          <a:spcPct val="70000"/>
        </a:spcBef>
        <a:spcAft>
          <a:spcPct val="0"/>
        </a:spcAft>
        <a:buClr>
          <a:srgbClr val="2D4A6D"/>
        </a:buClr>
        <a:buSzPct val="90000"/>
        <a:buChar char="•"/>
        <a:defRPr sz="1200">
          <a:solidFill>
            <a:schemeClr val="tx1"/>
          </a:solidFill>
          <a:latin typeface="+mn-lt"/>
        </a:defRPr>
      </a:lvl8pPr>
      <a:lvl9pPr marL="2530079" indent="-126206" algn="l" rtl="0" eaLnBrk="1" fontAlgn="base" hangingPunct="1">
        <a:lnSpc>
          <a:spcPct val="90000"/>
        </a:lnSpc>
        <a:spcBef>
          <a:spcPct val="70000"/>
        </a:spcBef>
        <a:spcAft>
          <a:spcPct val="0"/>
        </a:spcAft>
        <a:buClr>
          <a:srgbClr val="2D4A6D"/>
        </a:buClr>
        <a:buSzPct val="90000"/>
        <a:buChar char="•"/>
        <a:defRPr sz="1200">
          <a:solidFill>
            <a:schemeClr val="tx1"/>
          </a:solidFill>
          <a:latin typeface="+mn-lt"/>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github.com/guruskill/70-535" TargetMode="External"/><Relationship Id="rId2" Type="http://schemas.openxmlformats.org/officeDocument/2006/relationships/hyperlink" Target="https://na01.safelinks.protection.outlook.com/?url=https://tinyurl.com/510GA535&amp;data=02|01|dstolts@microsoft.com|7bd63bad1dbf4bb586c708d5b5053129|72f988bf86f141af91ab2d7cd011db47|1|0|636613957129358011&amp;sdata=2qLJzfC5N0DnvFHJv%2BRBq/d206R2GqsSWedayCols%2BU%3D&amp;reserved=0" TargetMode="External"/><Relationship Id="rId1" Type="http://schemas.openxmlformats.org/officeDocument/2006/relationships/slideLayout" Target="../slideLayouts/slideLayout44.xml"/><Relationship Id="rId4" Type="http://schemas.openxmlformats.org/officeDocument/2006/relationships/hyperlink" Target="https://ptdrv.linkedin.com/8na8bsr"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notesSlide" Target="../notesSlides/notesSlide7.xml"/><Relationship Id="rId1" Type="http://schemas.openxmlformats.org/officeDocument/2006/relationships/slideLayout" Target="../slideLayouts/slideLayout3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8.xml"/><Relationship Id="rId1" Type="http://schemas.openxmlformats.org/officeDocument/2006/relationships/slideLayout" Target="../slideLayouts/slideLayout6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9.xml"/><Relationship Id="rId1" Type="http://schemas.openxmlformats.org/officeDocument/2006/relationships/slideLayout" Target="../slideLayouts/slideLayout83.xml"/><Relationship Id="rId4" Type="http://schemas.microsoft.com/office/2007/relationships/hdphoto" Target="../media/hdphoto3.wdp"/></Relationships>
</file>

<file path=ppt/slides/_rels/slide13.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notesSlide" Target="../notesSlides/notesSlide10.xml"/><Relationship Id="rId1" Type="http://schemas.openxmlformats.org/officeDocument/2006/relationships/slideLayout" Target="../slideLayouts/slideLayout5.xml"/><Relationship Id="rId5" Type="http://schemas.openxmlformats.org/officeDocument/2006/relationships/image" Target="../media/image44.png"/><Relationship Id="rId4" Type="http://schemas.openxmlformats.org/officeDocument/2006/relationships/image" Target="../media/image43.emf"/></Relationships>
</file>

<file path=ppt/slides/_rels/slide14.xml.rels><?xml version="1.0" encoding="UTF-8" standalone="yes"?>
<Relationships xmlns="http://schemas.openxmlformats.org/package/2006/relationships"><Relationship Id="rId8" Type="http://schemas.openxmlformats.org/officeDocument/2006/relationships/hyperlink" Target="https://docs.microsoft.com/en-us/azure/virtual-machines/windows/sizes-hpc" TargetMode="External"/><Relationship Id="rId3" Type="http://schemas.openxmlformats.org/officeDocument/2006/relationships/hyperlink" Target="https://docs.microsoft.com/en-us/azure/virtual-machines/windows/sizes-general" TargetMode="External"/><Relationship Id="rId7" Type="http://schemas.openxmlformats.org/officeDocument/2006/relationships/hyperlink" Target="https://docs.microsoft.com/en-us/azure/virtual-machines/windows/sizes-gpu" TargetMode="External"/><Relationship Id="rId2" Type="http://schemas.openxmlformats.org/officeDocument/2006/relationships/notesSlide" Target="../notesSlides/notesSlide11.xml"/><Relationship Id="rId1" Type="http://schemas.openxmlformats.org/officeDocument/2006/relationships/slideLayout" Target="../slideLayouts/slideLayout5.xml"/><Relationship Id="rId6" Type="http://schemas.openxmlformats.org/officeDocument/2006/relationships/hyperlink" Target="https://docs.microsoft.com/en-us/azure/virtual-machines/virtual-machines-windows-sizes-storage" TargetMode="External"/><Relationship Id="rId5" Type="http://schemas.openxmlformats.org/officeDocument/2006/relationships/hyperlink" Target="https://docs.microsoft.com/en-us/azure/virtual-machines/virtual-machines-windows-sizes-memory" TargetMode="External"/><Relationship Id="rId4" Type="http://schemas.openxmlformats.org/officeDocument/2006/relationships/hyperlink" Target="https://docs.microsoft.com/en-us/azure/virtual-machines/windows/sizes-compute" TargetMode="External"/></Relationships>
</file>

<file path=ppt/slides/_rels/slide15.xml.rels><?xml version="1.0" encoding="UTF-8" standalone="yes"?>
<Relationships xmlns="http://schemas.openxmlformats.org/package/2006/relationships"><Relationship Id="rId8" Type="http://schemas.openxmlformats.org/officeDocument/2006/relationships/hyperlink" Target="https://docs.microsoft.com/en-us/azure/virtual-machines/windows/sizes-compute" TargetMode="External"/><Relationship Id="rId3" Type="http://schemas.openxmlformats.org/officeDocument/2006/relationships/hyperlink" Target="https://docs.microsoft.com/en-us/azure/virtual-machines/windows/acu" TargetMode="External"/><Relationship Id="rId7" Type="http://schemas.openxmlformats.org/officeDocument/2006/relationships/hyperlink" Target="https://docs.microsoft.com/en-us/azure/virtual-machines/virtual-machines-windows-sizes-general" TargetMode="External"/><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hyperlink" Target="https://docs.microsoft.com/en-us/azure/virtual-machines/virtual-machines-windows-sizes-memory" TargetMode="External"/><Relationship Id="rId5" Type="http://schemas.openxmlformats.org/officeDocument/2006/relationships/hyperlink" Target="https://docs.microsoft.com/en-us/azure/virtual-machines/windows/sizes-hpc" TargetMode="External"/><Relationship Id="rId4" Type="http://schemas.openxmlformats.org/officeDocument/2006/relationships/hyperlink" Target="https://docs.microsoft.com/en-us/azure/virtual-machines/windows/sizes-general" TargetMode="External"/><Relationship Id="rId9" Type="http://schemas.openxmlformats.org/officeDocument/2006/relationships/hyperlink" Target="https://docs.microsoft.com/en-us/azure/virtual-machines/windows/sizes-storage"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3.xml"/><Relationship Id="rId1" Type="http://schemas.openxmlformats.org/officeDocument/2006/relationships/slideLayout" Target="../slideLayouts/slideLayout56.xml"/></Relationships>
</file>

<file path=ppt/slides/_rels/slide1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4.xml"/><Relationship Id="rId1" Type="http://schemas.openxmlformats.org/officeDocument/2006/relationships/slideLayout" Target="../slideLayouts/slideLayout56.xml"/></Relationships>
</file>

<file path=ppt/slides/_rels/slide18.xml.rels><?xml version="1.0" encoding="UTF-8" standalone="yes"?>
<Relationships xmlns="http://schemas.openxmlformats.org/package/2006/relationships"><Relationship Id="rId3" Type="http://schemas.openxmlformats.org/officeDocument/2006/relationships/hyperlink" Target="https://docs.microsoft.com/en-us/azure/storage/storage-premium-storage#scalability-and-performance-targets" TargetMode="External"/><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8.xml"/><Relationship Id="rId1" Type="http://schemas.openxmlformats.org/officeDocument/2006/relationships/slideLayout" Target="../slideLayouts/slideLayout51.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31.xml"/><Relationship Id="rId1" Type="http://schemas.openxmlformats.org/officeDocument/2006/relationships/tags" Target="../tags/tag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1.xml"/></Relationships>
</file>

<file path=ppt/slides/_rels/slide2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3.xml"/><Relationship Id="rId1" Type="http://schemas.openxmlformats.org/officeDocument/2006/relationships/slideLayout" Target="../slideLayouts/slideLayout31.xml"/></Relationships>
</file>

<file path=ppt/slides/_rels/slide2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4.xml"/><Relationship Id="rId1" Type="http://schemas.openxmlformats.org/officeDocument/2006/relationships/slideLayout" Target="../slideLayouts/slideLayout31.xml"/><Relationship Id="rId4" Type="http://schemas.openxmlformats.org/officeDocument/2006/relationships/image" Target="../media/image49.jpeg"/></Relationships>
</file>

<file path=ppt/slides/_rels/slide2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5.xml"/><Relationship Id="rId1" Type="http://schemas.openxmlformats.org/officeDocument/2006/relationships/slideLayout" Target="../slideLayouts/slideLayout3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1.xml"/></Relationships>
</file>

<file path=ppt/slides/_rels/slide3.xml.rels><?xml version="1.0" encoding="UTF-8" standalone="yes"?>
<Relationships xmlns="http://schemas.openxmlformats.org/package/2006/relationships"><Relationship Id="rId3" Type="http://schemas.openxmlformats.org/officeDocument/2006/relationships/hyperlink" Target="https://www.microsoft.com/en-us/learning/exam-70-535.aspx" TargetMode="External"/><Relationship Id="rId2" Type="http://schemas.openxmlformats.org/officeDocument/2006/relationships/notesSlide" Target="../notesSlides/notesSlide1.xml"/><Relationship Id="rId1" Type="http://schemas.openxmlformats.org/officeDocument/2006/relationships/slideLayout" Target="../slideLayouts/slideLayout29.xml"/><Relationship Id="rId4" Type="http://schemas.openxmlformats.org/officeDocument/2006/relationships/hyperlink" Target="http://download.microsoft.com/download/6/A/5/6A5A0096-1E8A-425D-9C6A-CE28EE4708A5/535_OD_Changes.pdf" TargetMode="External"/></Relationships>
</file>

<file path=ppt/slides/_rels/slide30.xml.rels><?xml version="1.0" encoding="UTF-8" standalone="yes"?>
<Relationships xmlns="http://schemas.openxmlformats.org/package/2006/relationships"><Relationship Id="rId8" Type="http://schemas.openxmlformats.org/officeDocument/2006/relationships/tags" Target="../tags/tag10.xml"/><Relationship Id="rId13" Type="http://schemas.openxmlformats.org/officeDocument/2006/relationships/tags" Target="../tags/tag15.xml"/><Relationship Id="rId3" Type="http://schemas.openxmlformats.org/officeDocument/2006/relationships/tags" Target="../tags/tag5.xml"/><Relationship Id="rId7" Type="http://schemas.openxmlformats.org/officeDocument/2006/relationships/tags" Target="../tags/tag9.xml"/><Relationship Id="rId12" Type="http://schemas.openxmlformats.org/officeDocument/2006/relationships/tags" Target="../tags/tag14.xml"/><Relationship Id="rId2" Type="http://schemas.openxmlformats.org/officeDocument/2006/relationships/tags" Target="../tags/tag4.xml"/><Relationship Id="rId16" Type="http://schemas.openxmlformats.org/officeDocument/2006/relationships/notesSlide" Target="../notesSlides/notesSlide27.xml"/><Relationship Id="rId1" Type="http://schemas.openxmlformats.org/officeDocument/2006/relationships/tags" Target="../tags/tag3.xml"/><Relationship Id="rId6" Type="http://schemas.openxmlformats.org/officeDocument/2006/relationships/tags" Target="../tags/tag8.xml"/><Relationship Id="rId11" Type="http://schemas.openxmlformats.org/officeDocument/2006/relationships/tags" Target="../tags/tag13.xml"/><Relationship Id="rId5" Type="http://schemas.openxmlformats.org/officeDocument/2006/relationships/tags" Target="../tags/tag7.xml"/><Relationship Id="rId15" Type="http://schemas.openxmlformats.org/officeDocument/2006/relationships/slideLayout" Target="../slideLayouts/slideLayout31.xml"/><Relationship Id="rId10" Type="http://schemas.openxmlformats.org/officeDocument/2006/relationships/tags" Target="../tags/tag12.xml"/><Relationship Id="rId4" Type="http://schemas.openxmlformats.org/officeDocument/2006/relationships/tags" Target="../tags/tag6.xml"/><Relationship Id="rId9" Type="http://schemas.openxmlformats.org/officeDocument/2006/relationships/tags" Target="../tags/tag11.xml"/><Relationship Id="rId14" Type="http://schemas.openxmlformats.org/officeDocument/2006/relationships/tags" Target="../tags/tag16.xml"/></Relationships>
</file>

<file path=ppt/slides/_rels/slide3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8.xml"/><Relationship Id="rId1" Type="http://schemas.openxmlformats.org/officeDocument/2006/relationships/slideLayout" Target="../slideLayouts/slideLayout55.xml"/><Relationship Id="rId4" Type="http://schemas.microsoft.com/office/2007/relationships/hdphoto" Target="../media/hdphoto3.wdp"/></Relationships>
</file>

<file path=ppt/slides/_rels/slide3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9.xml"/><Relationship Id="rId1" Type="http://schemas.openxmlformats.org/officeDocument/2006/relationships/slideLayout" Target="../slideLayouts/slideLayout54.xml"/></Relationships>
</file>

<file path=ppt/slides/_rels/slide3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0.xml"/><Relationship Id="rId1" Type="http://schemas.openxmlformats.org/officeDocument/2006/relationships/slideLayout" Target="../slideLayouts/slideLayout3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1.xml"/></Relationships>
</file>

<file path=ppt/slides/_rels/slide35.xml.rels><?xml version="1.0" encoding="UTF-8" standalone="yes"?>
<Relationships xmlns="http://schemas.openxmlformats.org/package/2006/relationships"><Relationship Id="rId8" Type="http://schemas.openxmlformats.org/officeDocument/2006/relationships/image" Target="../media/image58.emf"/><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notesSlide" Target="../notesSlides/notesSlide32.xml"/><Relationship Id="rId1" Type="http://schemas.openxmlformats.org/officeDocument/2006/relationships/slideLayout" Target="../slideLayouts/slideLayout57.xml"/><Relationship Id="rId6" Type="http://schemas.openxmlformats.org/officeDocument/2006/relationships/image" Target="../media/image56.emf"/><Relationship Id="rId5" Type="http://schemas.openxmlformats.org/officeDocument/2006/relationships/image" Target="../media/image55.png"/><Relationship Id="rId4" Type="http://schemas.openxmlformats.org/officeDocument/2006/relationships/image" Target="../media/image54.png"/><Relationship Id="rId9" Type="http://schemas.openxmlformats.org/officeDocument/2006/relationships/image" Target="../media/image59.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1.xml"/></Relationships>
</file>

<file path=ppt/slides/_rels/slide3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4.xml"/><Relationship Id="rId1" Type="http://schemas.openxmlformats.org/officeDocument/2006/relationships/slideLayout" Target="../slideLayouts/slideLayout52.xml"/><Relationship Id="rId4" Type="http://schemas.openxmlformats.org/officeDocument/2006/relationships/image" Target="../media/image37.png"/></Relationships>
</file>

<file path=ppt/slides/_rels/slide3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5.xml"/><Relationship Id="rId1" Type="http://schemas.openxmlformats.org/officeDocument/2006/relationships/slideLayout" Target="../slideLayouts/slideLayout31.xml"/><Relationship Id="rId4" Type="http://schemas.openxmlformats.org/officeDocument/2006/relationships/image" Target="../media/image61.jpe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52.xml"/></Relationships>
</file>

<file path=ppt/slides/_rels/slide4.xml.rels><?xml version="1.0" encoding="UTF-8" standalone="yes"?>
<Relationships xmlns="http://schemas.openxmlformats.org/package/2006/relationships"><Relationship Id="rId3" Type="http://schemas.openxmlformats.org/officeDocument/2006/relationships/hyperlink" Target="http://download.microsoft.com/download/6/A/5/6A5A0096-1E8A-425D-9C6A-CE28EE4708A5/535_OD_Changes.pdf" TargetMode="External"/><Relationship Id="rId2" Type="http://schemas.openxmlformats.org/officeDocument/2006/relationships/notesSlide" Target="../notesSlides/notesSlide2.xml"/><Relationship Id="rId1" Type="http://schemas.openxmlformats.org/officeDocument/2006/relationships/slideLayout" Target="../slideLayouts/slideLayout59.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5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5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5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1.xml"/></Relationships>
</file>

<file path=ppt/slides/_rels/slide4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3.xml"/><Relationship Id="rId1" Type="http://schemas.openxmlformats.org/officeDocument/2006/relationships/slideLayout" Target="../slideLayouts/slideLayout3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5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5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5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5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5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7.xml"/></Relationships>
</file>

<file path=ppt/slides/_rels/slide5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0.xml"/><Relationship Id="rId1" Type="http://schemas.openxmlformats.org/officeDocument/2006/relationships/slideLayout" Target="../slideLayouts/slideLayout31.xml"/></Relationships>
</file>

<file path=ppt/slides/_rels/slide5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51.xml"/><Relationship Id="rId1" Type="http://schemas.openxmlformats.org/officeDocument/2006/relationships/slideLayout" Target="../slideLayouts/slideLayout52.xml"/></Relationships>
</file>

<file path=ppt/slides/_rels/slide5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52.xml"/><Relationship Id="rId1" Type="http://schemas.openxmlformats.org/officeDocument/2006/relationships/slideLayout" Target="../slideLayouts/slideLayout128.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54.xml"/><Relationship Id="rId1" Type="http://schemas.openxmlformats.org/officeDocument/2006/relationships/slideLayout" Target="../slideLayouts/slideLayout31.xml"/><Relationship Id="rId5" Type="http://schemas.openxmlformats.org/officeDocument/2006/relationships/image" Target="../media/image68.png"/><Relationship Id="rId4" Type="http://schemas.openxmlformats.org/officeDocument/2006/relationships/image" Target="../media/image67.png"/></Relationships>
</file>

<file path=ppt/slides/_rels/slide5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55.xml"/><Relationship Id="rId1" Type="http://schemas.openxmlformats.org/officeDocument/2006/relationships/slideLayout" Target="../slideLayouts/slideLayout52.xml"/></Relationships>
</file>

<file path=ppt/slides/_rels/slide5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6.xml"/><Relationship Id="rId1" Type="http://schemas.openxmlformats.org/officeDocument/2006/relationships/slideLayout" Target="../slideLayouts/slideLayout31.xml"/><Relationship Id="rId5" Type="http://schemas.openxmlformats.org/officeDocument/2006/relationships/image" Target="../media/image38.png"/><Relationship Id="rId4" Type="http://schemas.openxmlformats.org/officeDocument/2006/relationships/image" Target="../media/image37.png"/></Relationships>
</file>

<file path=ppt/slides/_rels/slide6.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12" Type="http://schemas.openxmlformats.org/officeDocument/2006/relationships/image" Target="../media/image32.png"/><Relationship Id="rId2" Type="http://schemas.openxmlformats.org/officeDocument/2006/relationships/notesSlide" Target="../notesSlides/notesSlide3.xml"/><Relationship Id="rId1" Type="http://schemas.openxmlformats.org/officeDocument/2006/relationships/slideLayout" Target="../slideLayouts/slideLayout32.xml"/><Relationship Id="rId6" Type="http://schemas.openxmlformats.org/officeDocument/2006/relationships/image" Target="../media/image26.png"/><Relationship Id="rId11" Type="http://schemas.openxmlformats.org/officeDocument/2006/relationships/image" Target="../media/image31.png"/><Relationship Id="rId5" Type="http://schemas.openxmlformats.org/officeDocument/2006/relationships/image" Target="../media/image25.png"/><Relationship Id="rId10" Type="http://schemas.openxmlformats.org/officeDocument/2006/relationships/image" Target="../media/image30.png"/><Relationship Id="rId4" Type="http://schemas.openxmlformats.org/officeDocument/2006/relationships/image" Target="../media/image24.png"/><Relationship Id="rId9" Type="http://schemas.openxmlformats.org/officeDocument/2006/relationships/image" Target="../media/image29.png"/></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31.xml"/><Relationship Id="rId1" Type="http://schemas.openxmlformats.org/officeDocument/2006/relationships/tags" Target="../tags/tag17.xml"/><Relationship Id="rId5" Type="http://schemas.openxmlformats.org/officeDocument/2006/relationships/image" Target="../media/image71.emf"/><Relationship Id="rId4" Type="http://schemas.openxmlformats.org/officeDocument/2006/relationships/image" Target="../media/image70.emf"/></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69.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56.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56.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56.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69.xml"/></Relationships>
</file>

<file path=ppt/slides/_rels/slide66.xml.rels><?xml version="1.0" encoding="UTF-8" standalone="yes"?>
<Relationships xmlns="http://schemas.openxmlformats.org/package/2006/relationships"><Relationship Id="rId8" Type="http://schemas.openxmlformats.org/officeDocument/2006/relationships/image" Target="../media/image77.emf"/><Relationship Id="rId3" Type="http://schemas.openxmlformats.org/officeDocument/2006/relationships/image" Target="../media/image72.png"/><Relationship Id="rId7" Type="http://schemas.openxmlformats.org/officeDocument/2006/relationships/image" Target="../media/image76.emf"/><Relationship Id="rId2" Type="http://schemas.openxmlformats.org/officeDocument/2006/relationships/notesSlide" Target="../notesSlides/notesSlide63.xml"/><Relationship Id="rId1" Type="http://schemas.openxmlformats.org/officeDocument/2006/relationships/slideLayout" Target="../slideLayouts/slideLayout155.xml"/><Relationship Id="rId6" Type="http://schemas.openxmlformats.org/officeDocument/2006/relationships/image" Target="../media/image75.emf"/><Relationship Id="rId11" Type="http://schemas.microsoft.com/office/2007/relationships/hdphoto" Target="../media/hdphoto4.wdp"/><Relationship Id="rId5" Type="http://schemas.openxmlformats.org/officeDocument/2006/relationships/image" Target="../media/image74.emf"/><Relationship Id="rId10" Type="http://schemas.openxmlformats.org/officeDocument/2006/relationships/image" Target="../media/image79.png"/><Relationship Id="rId4" Type="http://schemas.openxmlformats.org/officeDocument/2006/relationships/image" Target="../media/image73.emf"/><Relationship Id="rId9" Type="http://schemas.openxmlformats.org/officeDocument/2006/relationships/image" Target="../media/image78.png"/></Relationships>
</file>

<file path=ppt/slides/_rels/slide67.xml.rels><?xml version="1.0" encoding="UTF-8" standalone="yes"?>
<Relationships xmlns="http://schemas.openxmlformats.org/package/2006/relationships"><Relationship Id="rId3" Type="http://schemas.openxmlformats.org/officeDocument/2006/relationships/hyperlink" Target="https://docs.microsoft.com/en-us/azure/site-recovery/" TargetMode="External"/><Relationship Id="rId2" Type="http://schemas.openxmlformats.org/officeDocument/2006/relationships/notesSlide" Target="../notesSlides/notesSlide64.xml"/><Relationship Id="rId1" Type="http://schemas.openxmlformats.org/officeDocument/2006/relationships/slideLayout" Target="../slideLayouts/slideLayout155.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54.xml"/></Relationships>
</file>

<file path=ppt/slides/_rels/slide6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66.xml"/><Relationship Id="rId1" Type="http://schemas.openxmlformats.org/officeDocument/2006/relationships/slideLayout" Target="../slideLayouts/slideLayout155.xml"/></Relationships>
</file>

<file path=ppt/slides/_rels/slide7.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4.xml"/><Relationship Id="rId1" Type="http://schemas.openxmlformats.org/officeDocument/2006/relationships/slideLayout" Target="../slideLayouts/slideLayout54.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85.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85.xml"/></Relationships>
</file>

<file path=ppt/slides/_rels/slide72.xml.rels><?xml version="1.0" encoding="UTF-8" standalone="yes"?>
<Relationships xmlns="http://schemas.openxmlformats.org/package/2006/relationships"><Relationship Id="rId3" Type="http://schemas.openxmlformats.org/officeDocument/2006/relationships/hyperlink" Target="https://docs.microsoft.com/pdfstore/en-us/Azure.azure-documents/live/backup.pdf" TargetMode="External"/><Relationship Id="rId2" Type="http://schemas.openxmlformats.org/officeDocument/2006/relationships/notesSlide" Target="../notesSlides/notesSlide69.xml"/><Relationship Id="rId1" Type="http://schemas.openxmlformats.org/officeDocument/2006/relationships/slideLayout" Target="../slideLayouts/slideLayout185.xml"/><Relationship Id="rId4" Type="http://schemas.openxmlformats.org/officeDocument/2006/relationships/hyperlink" Target="https://docs.microsoft.com/en-us/azure/backup/backup-try-azure-backup-in-10-mins" TargetMode="Externa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99.xml"/></Relationships>
</file>

<file path=ppt/slides/_rels/slide7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71.xml"/><Relationship Id="rId1" Type="http://schemas.openxmlformats.org/officeDocument/2006/relationships/slideLayout" Target="../slideLayouts/slideLayout193.xml"/><Relationship Id="rId4" Type="http://schemas.openxmlformats.org/officeDocument/2006/relationships/hyperlink" Target="https://docs.microsoft.com/en-us/azure/backup/backup-try-azure-backup-in-10-mins" TargetMode="External"/></Relationships>
</file>

<file path=ppt/slides/_rels/slide7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72.xml"/><Relationship Id="rId1" Type="http://schemas.openxmlformats.org/officeDocument/2006/relationships/slideLayout" Target="../slideLayouts/slideLayout185.xml"/></Relationships>
</file>

<file path=ppt/slides/_rels/slide76.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73.xml"/><Relationship Id="rId1" Type="http://schemas.openxmlformats.org/officeDocument/2006/relationships/slideLayout" Target="../slideLayouts/slideLayout192.xml"/><Relationship Id="rId4" Type="http://schemas.openxmlformats.org/officeDocument/2006/relationships/image" Target="../media/image84.png"/></Relationships>
</file>

<file path=ppt/slides/_rels/slide7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74.xml"/><Relationship Id="rId1" Type="http://schemas.openxmlformats.org/officeDocument/2006/relationships/slideLayout" Target="../slideLayouts/slideLayout187.xml"/><Relationship Id="rId4" Type="http://schemas.openxmlformats.org/officeDocument/2006/relationships/image" Target="../media/image86.png"/></Relationships>
</file>

<file path=ppt/slides/_rels/slide78.xml.rels><?xml version="1.0" encoding="UTF-8" standalone="yes"?>
<Relationships xmlns="http://schemas.openxmlformats.org/package/2006/relationships"><Relationship Id="rId3" Type="http://schemas.openxmlformats.org/officeDocument/2006/relationships/hyperlink" Target="https://azure.microsoft.com/en-us/blog/announcing-microsoft-azure-backup-server/" TargetMode="External"/><Relationship Id="rId2" Type="http://schemas.openxmlformats.org/officeDocument/2006/relationships/notesSlide" Target="../notesSlides/notesSlide75.xml"/><Relationship Id="rId1" Type="http://schemas.openxmlformats.org/officeDocument/2006/relationships/slideLayout" Target="../slideLayouts/slideLayout191.xml"/><Relationship Id="rId4" Type="http://schemas.openxmlformats.org/officeDocument/2006/relationships/hyperlink" Target="https://www.microsoft.com/en-us/download/details.aspx?id=55269" TargetMode="External"/></Relationships>
</file>

<file path=ppt/slides/_rels/slide79.xml.rels><?xml version="1.0" encoding="UTF-8" standalone="yes"?>
<Relationships xmlns="http://schemas.openxmlformats.org/package/2006/relationships"><Relationship Id="rId3" Type="http://schemas.openxmlformats.org/officeDocument/2006/relationships/hyperlink" Target="https://docs.microsoft.com/en-us/azure/key-vault/" TargetMode="External"/><Relationship Id="rId2" Type="http://schemas.openxmlformats.org/officeDocument/2006/relationships/notesSlide" Target="../notesSlides/notesSlide76.xml"/><Relationship Id="rId1" Type="http://schemas.openxmlformats.org/officeDocument/2006/relationships/slideLayout" Target="../slideLayouts/slideLayout193.xml"/><Relationship Id="rId4" Type="http://schemas.openxmlformats.org/officeDocument/2006/relationships/hyperlink" Target="https://docs.microsoft.com/en-us/azure/backup/" TargetMode="Externa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1.xml"/></Relationships>
</file>

<file path=ppt/slides/_rels/slide80.xml.rels><?xml version="1.0" encoding="UTF-8" standalone="yes"?>
<Relationships xmlns="http://schemas.openxmlformats.org/package/2006/relationships"><Relationship Id="rId8" Type="http://schemas.openxmlformats.org/officeDocument/2006/relationships/image" Target="../media/image91.emf"/><Relationship Id="rId13" Type="http://schemas.openxmlformats.org/officeDocument/2006/relationships/image" Target="../media/image96.emf"/><Relationship Id="rId3" Type="http://schemas.openxmlformats.org/officeDocument/2006/relationships/image" Target="../media/image72.png"/><Relationship Id="rId7" Type="http://schemas.openxmlformats.org/officeDocument/2006/relationships/image" Target="../media/image90.png"/><Relationship Id="rId12" Type="http://schemas.openxmlformats.org/officeDocument/2006/relationships/image" Target="../media/image95.emf"/><Relationship Id="rId2" Type="http://schemas.openxmlformats.org/officeDocument/2006/relationships/notesSlide" Target="../notesSlides/notesSlide77.xml"/><Relationship Id="rId1" Type="http://schemas.openxmlformats.org/officeDocument/2006/relationships/slideLayout" Target="../slideLayouts/slideLayout201.xml"/><Relationship Id="rId6" Type="http://schemas.openxmlformats.org/officeDocument/2006/relationships/image" Target="../media/image89.png"/><Relationship Id="rId11" Type="http://schemas.openxmlformats.org/officeDocument/2006/relationships/image" Target="../media/image94.emf"/><Relationship Id="rId5" Type="http://schemas.openxmlformats.org/officeDocument/2006/relationships/image" Target="../media/image88.png"/><Relationship Id="rId10" Type="http://schemas.openxmlformats.org/officeDocument/2006/relationships/image" Target="../media/image93.emf"/><Relationship Id="rId4" Type="http://schemas.openxmlformats.org/officeDocument/2006/relationships/image" Target="../media/image87.png"/><Relationship Id="rId9" Type="http://schemas.openxmlformats.org/officeDocument/2006/relationships/image" Target="../media/image92.emf"/><Relationship Id="rId14" Type="http://schemas.openxmlformats.org/officeDocument/2006/relationships/image" Target="../media/image97.emf"/></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85.xml"/></Relationships>
</file>

<file path=ppt/slides/_rels/slide9.xml.rels><?xml version="1.0" encoding="UTF-8" standalone="yes"?>
<Relationships xmlns="http://schemas.openxmlformats.org/package/2006/relationships"><Relationship Id="rId8" Type="http://schemas.openxmlformats.org/officeDocument/2006/relationships/image" Target="../media/image35.png"/><Relationship Id="rId3" Type="http://schemas.microsoft.com/office/2007/relationships/media" Target="../media/media1.mp4"/><Relationship Id="rId7" Type="http://schemas.openxmlformats.org/officeDocument/2006/relationships/image" Target="../media/image34.png"/><Relationship Id="rId2" Type="http://schemas.openxmlformats.org/officeDocument/2006/relationships/tags" Target="../tags/tag1.xml"/><Relationship Id="rId1" Type="http://schemas.openxmlformats.org/officeDocument/2006/relationships/video" Target="NULL" TargetMode="External"/><Relationship Id="rId6" Type="http://schemas.openxmlformats.org/officeDocument/2006/relationships/hyperlink" Target="https://azure.microsoft.com/en-us/resources/templates/" TargetMode="External"/><Relationship Id="rId5" Type="http://schemas.openxmlformats.org/officeDocument/2006/relationships/notesSlide" Target="../notesSlides/notesSlide6.xml"/><Relationship Id="rId4" Type="http://schemas.openxmlformats.org/officeDocument/2006/relationships/slideLayout" Target="../slideLayouts/slideLayout54.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E9D1C08-ABF2-4178-9600-F70D7803A73A}"/>
              </a:ext>
            </a:extLst>
          </p:cNvPr>
          <p:cNvSpPr>
            <a:spLocks noGrp="1"/>
          </p:cNvSpPr>
          <p:nvPr>
            <p:ph type="title"/>
          </p:nvPr>
        </p:nvSpPr>
        <p:spPr/>
        <p:txBody>
          <a:bodyPr/>
          <a:lstStyle/>
          <a:p>
            <a:r>
              <a:rPr lang="en-US" dirty="0"/>
              <a:t>Agenda and Logistics</a:t>
            </a:r>
            <a:br>
              <a:rPr lang="en-US" dirty="0"/>
            </a:br>
            <a:r>
              <a:rPr lang="en-US" dirty="0"/>
              <a:t>70-535 Architecting Azure Solutions</a:t>
            </a:r>
          </a:p>
        </p:txBody>
      </p:sp>
      <p:sp>
        <p:nvSpPr>
          <p:cNvPr id="7" name="Text Placeholder 6">
            <a:extLst>
              <a:ext uri="{FF2B5EF4-FFF2-40B4-BE49-F238E27FC236}">
                <a16:creationId xmlns:a16="http://schemas.microsoft.com/office/drawing/2014/main" id="{0759DD94-2A1B-4404-ACE7-1951FAB3EFAD}"/>
              </a:ext>
            </a:extLst>
          </p:cNvPr>
          <p:cNvSpPr>
            <a:spLocks noGrp="1"/>
          </p:cNvSpPr>
          <p:nvPr>
            <p:ph sz="half" idx="1"/>
          </p:nvPr>
        </p:nvSpPr>
        <p:spPr>
          <a:xfrm>
            <a:off x="261189" y="2308185"/>
            <a:ext cx="3996488" cy="3137690"/>
          </a:xfrm>
        </p:spPr>
        <p:txBody>
          <a:bodyPr/>
          <a:lstStyle/>
          <a:p>
            <a:pPr marL="0" indent="0">
              <a:buNone/>
            </a:pPr>
            <a:r>
              <a:rPr lang="en-US" altLang="en-US" dirty="0">
                <a:solidFill>
                  <a:srgbClr val="2F5496"/>
                </a:solidFill>
                <a:latin typeface="Calibri Light" panose="020F0302020204030204" pitchFamily="34" charset="0"/>
                <a:ea typeface="Times New Roman" panose="02020603050405020304" pitchFamily="18" charset="0"/>
                <a:cs typeface="Times New Roman" panose="02020603050405020304" pitchFamily="18" charset="0"/>
              </a:rPr>
              <a:t>Day 1:  Monday, May 14, 2018</a:t>
            </a:r>
            <a:endParaRPr lang="en-US" dirty="0"/>
          </a:p>
        </p:txBody>
      </p:sp>
      <p:sp>
        <p:nvSpPr>
          <p:cNvPr id="2" name="Content Placeholder 1">
            <a:extLst>
              <a:ext uri="{FF2B5EF4-FFF2-40B4-BE49-F238E27FC236}">
                <a16:creationId xmlns:a16="http://schemas.microsoft.com/office/drawing/2014/main" id="{9BA3A437-D097-4F9D-AB53-99AE664BFD7A}"/>
              </a:ext>
            </a:extLst>
          </p:cNvPr>
          <p:cNvSpPr>
            <a:spLocks noGrp="1"/>
          </p:cNvSpPr>
          <p:nvPr>
            <p:ph sz="half" idx="2"/>
          </p:nvPr>
        </p:nvSpPr>
        <p:spPr>
          <a:xfrm>
            <a:off x="4410076" y="2308185"/>
            <a:ext cx="3800475" cy="3137690"/>
          </a:xfrm>
        </p:spPr>
        <p:txBody>
          <a:bodyPr/>
          <a:lstStyle/>
          <a:p>
            <a:pPr marL="0" indent="0">
              <a:buNone/>
            </a:pPr>
            <a:r>
              <a:rPr lang="en-US" altLang="en-US" dirty="0">
                <a:solidFill>
                  <a:srgbClr val="2F5496"/>
                </a:solidFill>
                <a:latin typeface="Calibri Light" panose="020F0302020204030204" pitchFamily="34" charset="0"/>
                <a:ea typeface="Times New Roman" panose="02020603050405020304" pitchFamily="18" charset="0"/>
                <a:cs typeface="Times New Roman" panose="02020603050405020304" pitchFamily="18" charset="0"/>
              </a:rPr>
              <a:t>Day 2:  Tuesday, May 15, 2018</a:t>
            </a:r>
            <a:endParaRPr lang="en-US" dirty="0"/>
          </a:p>
        </p:txBody>
      </p:sp>
      <p:sp>
        <p:nvSpPr>
          <p:cNvPr id="5" name="Text Placeholder 4">
            <a:extLst>
              <a:ext uri="{FF2B5EF4-FFF2-40B4-BE49-F238E27FC236}">
                <a16:creationId xmlns:a16="http://schemas.microsoft.com/office/drawing/2014/main" id="{1597504A-3771-4074-B4AF-E06D8FB05A9B}"/>
              </a:ext>
            </a:extLst>
          </p:cNvPr>
          <p:cNvSpPr>
            <a:spLocks noGrp="1"/>
          </p:cNvSpPr>
          <p:nvPr>
            <p:ph type="body" sz="quarter" idx="10"/>
          </p:nvPr>
        </p:nvSpPr>
        <p:spPr/>
        <p:txBody>
          <a:bodyPr/>
          <a:lstStyle/>
          <a:p>
            <a:r>
              <a:rPr lang="en-US" dirty="0">
                <a:latin typeface="Calibri" panose="020F0502020204030204" pitchFamily="34" charset="0"/>
                <a:ea typeface="Calibri" panose="020F0502020204030204" pitchFamily="34" charset="0"/>
                <a:cs typeface="Times New Roman" panose="02020603050405020304" pitchFamily="18" charset="0"/>
              </a:rPr>
              <a:t>Evaluation Link: </a:t>
            </a:r>
            <a:r>
              <a:rPr lang="en-US" u="sng" dirty="0">
                <a:hlinkClick r:id="rId2"/>
              </a:rPr>
              <a:t>https://tinyurl.com/510GA535</a:t>
            </a:r>
            <a:r>
              <a:rPr lang="en-US" dirty="0"/>
              <a:t> </a:t>
            </a:r>
            <a:r>
              <a:rPr lang="en-US" dirty="0">
                <a:latin typeface="Calibri" panose="020F0502020204030204" pitchFamily="34" charset="0"/>
                <a:ea typeface="Calibri" panose="020F0502020204030204" pitchFamily="34" charset="0"/>
                <a:cs typeface="Times New Roman" panose="02020603050405020304" pitchFamily="18" charset="0"/>
              </a:rPr>
              <a:t> </a:t>
            </a:r>
            <a:endParaRPr lang="en-US" sz="900" dirty="0">
              <a:latin typeface="Calibri" panose="020F0502020204030204" pitchFamily="34" charset="0"/>
              <a:ea typeface="Calibri" panose="020F0502020204030204" pitchFamily="34" charset="0"/>
              <a:cs typeface="Times New Roman" panose="02020603050405020304" pitchFamily="18" charset="0"/>
            </a:endParaRPr>
          </a:p>
        </p:txBody>
      </p:sp>
      <p:graphicFrame>
        <p:nvGraphicFramePr>
          <p:cNvPr id="8" name="Table 7">
            <a:extLst>
              <a:ext uri="{FF2B5EF4-FFF2-40B4-BE49-F238E27FC236}">
                <a16:creationId xmlns:a16="http://schemas.microsoft.com/office/drawing/2014/main" id="{01518F6D-9E26-48C6-8EF4-A9D1CC82A56B}"/>
              </a:ext>
            </a:extLst>
          </p:cNvPr>
          <p:cNvGraphicFramePr>
            <a:graphicFrameLocks noGrp="1"/>
          </p:cNvGraphicFramePr>
          <p:nvPr>
            <p:extLst/>
          </p:nvPr>
        </p:nvGraphicFramePr>
        <p:xfrm>
          <a:off x="261188" y="2748511"/>
          <a:ext cx="4126043" cy="2982620"/>
        </p:xfrm>
        <a:graphic>
          <a:graphicData uri="http://schemas.openxmlformats.org/drawingml/2006/table">
            <a:tbl>
              <a:tblPr firstRow="1" firstCol="1" bandRow="1">
                <a:tableStyleId>{93296810-A885-4BE3-A3E7-6D5BEEA58F35}</a:tableStyleId>
              </a:tblPr>
              <a:tblGrid>
                <a:gridCol w="727946">
                  <a:extLst>
                    <a:ext uri="{9D8B030D-6E8A-4147-A177-3AD203B41FA5}">
                      <a16:colId xmlns:a16="http://schemas.microsoft.com/office/drawing/2014/main" val="4175684789"/>
                    </a:ext>
                  </a:extLst>
                </a:gridCol>
                <a:gridCol w="2320994">
                  <a:extLst>
                    <a:ext uri="{9D8B030D-6E8A-4147-A177-3AD203B41FA5}">
                      <a16:colId xmlns:a16="http://schemas.microsoft.com/office/drawing/2014/main" val="1461180872"/>
                    </a:ext>
                  </a:extLst>
                </a:gridCol>
                <a:gridCol w="1077103">
                  <a:extLst>
                    <a:ext uri="{9D8B030D-6E8A-4147-A177-3AD203B41FA5}">
                      <a16:colId xmlns:a16="http://schemas.microsoft.com/office/drawing/2014/main" val="46893290"/>
                    </a:ext>
                  </a:extLst>
                </a:gridCol>
              </a:tblGrid>
              <a:tr h="255045">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a:lnSpc>
                          <a:spcPct val="107000"/>
                        </a:lnSpc>
                        <a:spcBef>
                          <a:spcPts val="0"/>
                        </a:spcBef>
                        <a:spcAft>
                          <a:spcPts val="0"/>
                        </a:spcAft>
                      </a:pPr>
                      <a:r>
                        <a:rPr lang="en-US" sz="1100" dirty="0">
                          <a:solidFill>
                            <a:schemeClr val="tx1"/>
                          </a:solidFill>
                          <a:effectLst/>
                        </a:rPr>
                        <a:t>Time</a:t>
                      </a:r>
                      <a:endParaRPr lang="en-US" sz="1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4769" marR="54769" marT="13811" marB="13811" anchor="ctr">
                    <a:solidFill>
                      <a:srgbClr val="FFC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a:lnSpc>
                          <a:spcPct val="107000"/>
                        </a:lnSpc>
                        <a:spcBef>
                          <a:spcPts val="0"/>
                        </a:spcBef>
                        <a:spcAft>
                          <a:spcPts val="0"/>
                        </a:spcAft>
                      </a:pPr>
                      <a:r>
                        <a:rPr lang="en-US" sz="1100" dirty="0">
                          <a:solidFill>
                            <a:schemeClr val="tx1"/>
                          </a:solidFill>
                          <a:effectLst/>
                        </a:rPr>
                        <a:t>Topic</a:t>
                      </a:r>
                      <a:endParaRPr lang="en-US" sz="1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4769" marR="54769" marT="13811" marB="13811" anchor="ctr">
                    <a:solidFill>
                      <a:srgbClr val="FFC000"/>
                    </a:solidFill>
                  </a:tcPr>
                </a:tc>
                <a:tc>
                  <a:txBody>
                    <a:bodyPr/>
                    <a:lstStyle/>
                    <a:p>
                      <a:pPr marL="0" marR="0" algn="ctr">
                        <a:lnSpc>
                          <a:spcPct val="107000"/>
                        </a:lnSpc>
                        <a:spcBef>
                          <a:spcPts val="0"/>
                        </a:spcBef>
                        <a:spcAft>
                          <a:spcPts val="0"/>
                        </a:spcAft>
                      </a:pPr>
                      <a:r>
                        <a:rPr lang="en-US" sz="1100" b="0" dirty="0">
                          <a:solidFill>
                            <a:schemeClr val="tx1"/>
                          </a:solidFill>
                          <a:effectLst/>
                        </a:rPr>
                        <a:t>Speaker</a:t>
                      </a:r>
                      <a:endParaRPr lang="en-US" sz="11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4769" marR="54769" marT="13811" marB="13811" anchor="ctr">
                    <a:solidFill>
                      <a:srgbClr val="FFC000"/>
                    </a:solidFill>
                  </a:tcPr>
                </a:tc>
                <a:extLst>
                  <a:ext uri="{0D108BD9-81ED-4DB2-BD59-A6C34878D82A}">
                    <a16:rowId xmlns:a16="http://schemas.microsoft.com/office/drawing/2014/main" val="4179354093"/>
                  </a:ext>
                </a:extLst>
              </a:tr>
              <a:tr h="208169">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a:lnSpc>
                          <a:spcPct val="107000"/>
                        </a:lnSpc>
                        <a:spcBef>
                          <a:spcPts val="0"/>
                        </a:spcBef>
                        <a:spcAft>
                          <a:spcPts val="0"/>
                        </a:spcAft>
                      </a:pPr>
                      <a:r>
                        <a:rPr lang="en-US" sz="800" dirty="0">
                          <a:solidFill>
                            <a:schemeClr val="tx1"/>
                          </a:solidFill>
                          <a:effectLst/>
                        </a:rPr>
                        <a:t>8:30 – 9:00</a:t>
                      </a:r>
                      <a:endParaRPr lang="en-US" sz="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4769" marR="54769" marT="13811" marB="13811">
                    <a:solidFill>
                      <a:srgbClr val="FFC000"/>
                    </a:solidFill>
                  </a:tcPr>
                </a:tc>
                <a:tc gridSpan="2">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gn="ctr">
                        <a:lnSpc>
                          <a:spcPct val="107000"/>
                        </a:lnSpc>
                        <a:spcBef>
                          <a:spcPts val="0"/>
                        </a:spcBef>
                        <a:spcAft>
                          <a:spcPts val="0"/>
                        </a:spcAft>
                      </a:pPr>
                      <a:r>
                        <a:rPr lang="en-US" sz="900" dirty="0">
                          <a:effectLst/>
                        </a:rPr>
                        <a:t>Breakfast, registration, setup</a:t>
                      </a:r>
                      <a:endParaRPr lang="en-US" sz="800" dirty="0">
                        <a:effectLst/>
                        <a:latin typeface="+mn-lt"/>
                        <a:ea typeface="Calibri" panose="020F0502020204030204" pitchFamily="34" charset="0"/>
                        <a:cs typeface="Times New Roman" panose="02020603050405020304" pitchFamily="18" charset="0"/>
                      </a:endParaRPr>
                    </a:p>
                  </a:txBody>
                  <a:tcPr marL="54769" marR="54769" marT="13811" marB="13811">
                    <a:solidFill>
                      <a:srgbClr val="FFC000"/>
                    </a:solidFill>
                  </a:tcPr>
                </a:tc>
                <a:tc hMerge="1">
                  <a:txBody>
                    <a:bodyPr/>
                    <a:lstStyle/>
                    <a:p>
                      <a:endParaRPr lang="en-US"/>
                    </a:p>
                  </a:txBody>
                  <a:tcPr/>
                </a:tc>
                <a:extLst>
                  <a:ext uri="{0D108BD9-81ED-4DB2-BD59-A6C34878D82A}">
                    <a16:rowId xmlns:a16="http://schemas.microsoft.com/office/drawing/2014/main" val="2469522299"/>
                  </a:ext>
                </a:extLst>
              </a:tr>
              <a:tr h="200140">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a:lnSpc>
                          <a:spcPct val="107000"/>
                        </a:lnSpc>
                        <a:spcBef>
                          <a:spcPts val="0"/>
                        </a:spcBef>
                        <a:spcAft>
                          <a:spcPts val="0"/>
                        </a:spcAft>
                      </a:pPr>
                      <a:r>
                        <a:rPr lang="en-US" sz="800" kern="1200" dirty="0">
                          <a:solidFill>
                            <a:schemeClr val="tx1"/>
                          </a:solidFill>
                          <a:effectLst/>
                        </a:rPr>
                        <a:t>8:45 – 9:00</a:t>
                      </a:r>
                      <a:endParaRPr lang="en-US" sz="800" b="1" kern="1200" dirty="0">
                        <a:solidFill>
                          <a:schemeClr val="tx1"/>
                        </a:solidFill>
                        <a:effectLst/>
                        <a:latin typeface="Calibri" panose="020F0502020204030204"/>
                        <a:ea typeface="+mn-ea"/>
                        <a:cs typeface="+mn-cs"/>
                      </a:endParaRPr>
                    </a:p>
                  </a:txBody>
                  <a:tcPr marL="54769" marR="54769" marT="13811" marB="13811">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nSpc>
                          <a:spcPct val="107000"/>
                        </a:lnSpc>
                        <a:spcBef>
                          <a:spcPts val="0"/>
                        </a:spcBef>
                        <a:spcAft>
                          <a:spcPts val="0"/>
                        </a:spcAft>
                      </a:pPr>
                      <a:r>
                        <a:rPr lang="en-US" sz="900" kern="1200" dirty="0">
                          <a:effectLst/>
                        </a:rPr>
                        <a:t>Welcome</a:t>
                      </a:r>
                      <a:endParaRPr lang="en-US" sz="900" kern="1200" dirty="0">
                        <a:solidFill>
                          <a:schemeClr val="dk1"/>
                        </a:solidFill>
                        <a:effectLst/>
                        <a:latin typeface="+mn-lt"/>
                        <a:ea typeface="+mn-ea"/>
                        <a:cs typeface="+mn-cs"/>
                      </a:endParaRPr>
                    </a:p>
                  </a:txBody>
                  <a:tcPr marL="54769" marR="54769" marT="13811" marB="13811"/>
                </a:tc>
                <a:tc>
                  <a:txBody>
                    <a:bodyPr/>
                    <a:lstStyle/>
                    <a:p>
                      <a:pPr marL="0" marR="0">
                        <a:lnSpc>
                          <a:spcPct val="107000"/>
                        </a:lnSpc>
                        <a:spcBef>
                          <a:spcPts val="0"/>
                        </a:spcBef>
                        <a:spcAft>
                          <a:spcPts val="0"/>
                        </a:spcAft>
                      </a:pPr>
                      <a:r>
                        <a:rPr lang="en-US" sz="900" kern="1200" dirty="0">
                          <a:effectLst/>
                        </a:rPr>
                        <a:t>Ryan Sockalosky</a:t>
                      </a:r>
                      <a:endParaRPr lang="en-US" sz="900" kern="1200" dirty="0">
                        <a:solidFill>
                          <a:schemeClr val="dk1"/>
                        </a:solidFill>
                        <a:effectLst/>
                        <a:latin typeface="+mn-lt"/>
                        <a:ea typeface="+mn-ea"/>
                        <a:cs typeface="+mn-cs"/>
                      </a:endParaRPr>
                    </a:p>
                  </a:txBody>
                  <a:tcPr marL="54769" marR="54769" marT="13811" marB="13811"/>
                </a:tc>
                <a:extLst>
                  <a:ext uri="{0D108BD9-81ED-4DB2-BD59-A6C34878D82A}">
                    <a16:rowId xmlns:a16="http://schemas.microsoft.com/office/drawing/2014/main" val="2959229963"/>
                  </a:ext>
                </a:extLst>
              </a:tr>
              <a:tr h="200140">
                <a:tc>
                  <a:txBody>
                    <a:bodyPr/>
                    <a:lstStyle/>
                    <a:p>
                      <a:pPr marL="0" marR="0" lvl="0" indent="0" algn="ctr" defTabSz="914400" rtl="0" eaLnBrk="1" fontAlgn="auto" latinLnBrk="0" hangingPunct="1">
                        <a:lnSpc>
                          <a:spcPct val="107000"/>
                        </a:lnSpc>
                        <a:spcBef>
                          <a:spcPts val="0"/>
                        </a:spcBef>
                        <a:spcAft>
                          <a:spcPts val="0"/>
                        </a:spcAft>
                        <a:buClrTx/>
                        <a:buSzTx/>
                        <a:buFontTx/>
                        <a:buNone/>
                        <a:tabLst/>
                        <a:defRPr/>
                      </a:pPr>
                      <a:r>
                        <a:rPr lang="en-US" sz="800" kern="1200" dirty="0">
                          <a:solidFill>
                            <a:schemeClr val="tx1"/>
                          </a:solidFill>
                          <a:effectLst/>
                          <a:latin typeface="Calibri" panose="020F0502020204030204" pitchFamily="34" charset="0"/>
                          <a:cs typeface="Calibri" panose="020F0502020204030204" pitchFamily="34" charset="0"/>
                        </a:rPr>
                        <a:t>8:45</a:t>
                      </a:r>
                      <a:r>
                        <a:rPr lang="en-US" sz="800" dirty="0">
                          <a:solidFill>
                            <a:schemeClr val="tx1"/>
                          </a:solidFill>
                          <a:effectLst/>
                          <a:latin typeface="Calibri" panose="020F0502020204030204" pitchFamily="34" charset="0"/>
                          <a:cs typeface="Calibri" panose="020F0502020204030204" pitchFamily="34" charset="0"/>
                        </a:rPr>
                        <a:t> </a:t>
                      </a:r>
                      <a:r>
                        <a:rPr lang="en-US" sz="800" kern="1200" dirty="0">
                          <a:solidFill>
                            <a:schemeClr val="tx1"/>
                          </a:solidFill>
                          <a:effectLst/>
                          <a:latin typeface="Calibri" panose="020F0502020204030204" pitchFamily="34" charset="0"/>
                          <a:cs typeface="Calibri" panose="020F0502020204030204" pitchFamily="34" charset="0"/>
                        </a:rPr>
                        <a:t>– 9:00</a:t>
                      </a:r>
                      <a:endParaRPr lang="en-US" sz="800" b="1" kern="1200" dirty="0">
                        <a:solidFill>
                          <a:schemeClr val="tx1"/>
                        </a:solidFill>
                        <a:effectLst/>
                        <a:latin typeface="Calibri" panose="020F0502020204030204" pitchFamily="34" charset="0"/>
                        <a:ea typeface="+mn-ea"/>
                        <a:cs typeface="Calibri" panose="020F0502020204030204" pitchFamily="34" charset="0"/>
                      </a:endParaRPr>
                    </a:p>
                  </a:txBody>
                  <a:tcPr marL="54769" marR="54769" marT="13811" marB="13811">
                    <a:solidFill>
                      <a:srgbClr val="FFC000"/>
                    </a:solidFill>
                  </a:tcPr>
                </a:tc>
                <a:tc>
                  <a:txBody>
                    <a:bodyPr/>
                    <a:lstStyle/>
                    <a:p>
                      <a:pPr marL="0" marR="0">
                        <a:lnSpc>
                          <a:spcPct val="107000"/>
                        </a:lnSpc>
                        <a:spcBef>
                          <a:spcPts val="0"/>
                        </a:spcBef>
                        <a:spcAft>
                          <a:spcPts val="0"/>
                        </a:spcAft>
                      </a:pPr>
                      <a:r>
                        <a:rPr lang="en-US" sz="900" kern="1200" dirty="0">
                          <a:solidFill>
                            <a:schemeClr val="dk1"/>
                          </a:solidFill>
                          <a:effectLst/>
                          <a:latin typeface="Calibri" panose="020F0502020204030204"/>
                          <a:ea typeface="+mn-ea"/>
                          <a:cs typeface="+mn-cs"/>
                        </a:rPr>
                        <a:t>Agenda Overview</a:t>
                      </a:r>
                    </a:p>
                  </a:txBody>
                  <a:tcPr marL="54769" marR="54769" marT="13811" marB="13811"/>
                </a:tc>
                <a:tc>
                  <a:txBody>
                    <a:bodyPr/>
                    <a:lstStyle/>
                    <a:p>
                      <a:pPr marL="0" marR="0">
                        <a:lnSpc>
                          <a:spcPct val="107000"/>
                        </a:lnSpc>
                        <a:spcBef>
                          <a:spcPts val="0"/>
                        </a:spcBef>
                        <a:spcAft>
                          <a:spcPts val="0"/>
                        </a:spcAft>
                      </a:pPr>
                      <a:r>
                        <a:rPr lang="en-US" sz="900" kern="1200" dirty="0">
                          <a:effectLst/>
                        </a:rPr>
                        <a:t>Dan Stolts</a:t>
                      </a:r>
                      <a:endParaRPr lang="en-US" sz="900" kern="1200" dirty="0">
                        <a:solidFill>
                          <a:schemeClr val="dk1"/>
                        </a:solidFill>
                        <a:effectLst/>
                        <a:latin typeface="+mn-lt"/>
                        <a:ea typeface="+mn-ea"/>
                        <a:cs typeface="+mn-cs"/>
                      </a:endParaRPr>
                    </a:p>
                  </a:txBody>
                  <a:tcPr marL="54769" marR="54769" marT="13811" marB="13811"/>
                </a:tc>
                <a:extLst>
                  <a:ext uri="{0D108BD9-81ED-4DB2-BD59-A6C34878D82A}">
                    <a16:rowId xmlns:a16="http://schemas.microsoft.com/office/drawing/2014/main" val="3239047839"/>
                  </a:ext>
                </a:extLst>
              </a:tr>
              <a:tr h="200140">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a:lnSpc>
                          <a:spcPct val="107000"/>
                        </a:lnSpc>
                        <a:spcBef>
                          <a:spcPts val="0"/>
                        </a:spcBef>
                        <a:spcAft>
                          <a:spcPts val="0"/>
                        </a:spcAft>
                      </a:pPr>
                      <a:r>
                        <a:rPr lang="en-US" sz="800" dirty="0">
                          <a:solidFill>
                            <a:schemeClr val="tx1"/>
                          </a:solidFill>
                          <a:effectLst/>
                        </a:rPr>
                        <a:t>9:15 – 10:15</a:t>
                      </a:r>
                      <a:endParaRPr lang="en-US" sz="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4769" marR="54769" marT="13811" marB="13811">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nSpc>
                          <a:spcPct val="107000"/>
                        </a:lnSpc>
                        <a:spcBef>
                          <a:spcPts val="0"/>
                        </a:spcBef>
                        <a:spcAft>
                          <a:spcPts val="0"/>
                        </a:spcAft>
                      </a:pPr>
                      <a:r>
                        <a:rPr lang="en-US" sz="900" kern="1200" dirty="0">
                          <a:effectLst/>
                        </a:rPr>
                        <a:t>Becoming a Cloud Architect &amp; DevOps</a:t>
                      </a:r>
                      <a:endParaRPr lang="en-US" sz="900" kern="1200" dirty="0">
                        <a:solidFill>
                          <a:schemeClr val="dk1"/>
                        </a:solidFill>
                        <a:effectLst/>
                        <a:latin typeface="+mn-lt"/>
                        <a:ea typeface="+mn-ea"/>
                        <a:cs typeface="+mn-cs"/>
                      </a:endParaRPr>
                    </a:p>
                  </a:txBody>
                  <a:tcPr marL="54769" marR="54769" marT="13811" marB="13811"/>
                </a:tc>
                <a:tc>
                  <a:txBody>
                    <a:bodyPr/>
                    <a:lstStyle/>
                    <a:p>
                      <a:pPr marL="0" marR="0">
                        <a:lnSpc>
                          <a:spcPct val="107000"/>
                        </a:lnSpc>
                        <a:spcBef>
                          <a:spcPts val="0"/>
                        </a:spcBef>
                        <a:spcAft>
                          <a:spcPts val="0"/>
                        </a:spcAft>
                      </a:pPr>
                      <a:r>
                        <a:rPr lang="en-US" sz="900" kern="1200" dirty="0">
                          <a:effectLst/>
                        </a:rPr>
                        <a:t>Dan</a:t>
                      </a:r>
                      <a:endParaRPr lang="en-US" sz="900" kern="1200" dirty="0">
                        <a:solidFill>
                          <a:schemeClr val="dk1"/>
                        </a:solidFill>
                        <a:effectLst/>
                        <a:latin typeface="+mn-lt"/>
                        <a:ea typeface="+mn-ea"/>
                        <a:cs typeface="+mn-cs"/>
                      </a:endParaRPr>
                    </a:p>
                  </a:txBody>
                  <a:tcPr marL="54769" marR="54769" marT="13811" marB="13811"/>
                </a:tc>
                <a:extLst>
                  <a:ext uri="{0D108BD9-81ED-4DB2-BD59-A6C34878D82A}">
                    <a16:rowId xmlns:a16="http://schemas.microsoft.com/office/drawing/2014/main" val="1271444396"/>
                  </a:ext>
                </a:extLst>
              </a:tr>
              <a:tr h="200140">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a:lnSpc>
                          <a:spcPct val="107000"/>
                        </a:lnSpc>
                        <a:spcBef>
                          <a:spcPts val="0"/>
                        </a:spcBef>
                        <a:spcAft>
                          <a:spcPts val="0"/>
                        </a:spcAft>
                      </a:pPr>
                      <a:r>
                        <a:rPr lang="en-US" sz="800" dirty="0">
                          <a:solidFill>
                            <a:schemeClr val="tx1"/>
                          </a:solidFill>
                          <a:effectLst/>
                        </a:rPr>
                        <a:t>10:15 – 10:30</a:t>
                      </a:r>
                      <a:endParaRPr lang="en-US" sz="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4769" marR="54769" marT="13811" marB="13811">
                    <a:solidFill>
                      <a:srgbClr val="FFC000"/>
                    </a:solidFill>
                  </a:tcPr>
                </a:tc>
                <a:tc gridSpan="2">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gn="ctr" defTabSz="914400" rtl="0" eaLnBrk="1" latinLnBrk="0" hangingPunct="1">
                        <a:lnSpc>
                          <a:spcPct val="107000"/>
                        </a:lnSpc>
                        <a:spcBef>
                          <a:spcPts val="0"/>
                        </a:spcBef>
                        <a:spcAft>
                          <a:spcPts val="0"/>
                        </a:spcAft>
                      </a:pPr>
                      <a:r>
                        <a:rPr lang="en-US" sz="900" kern="1200" dirty="0">
                          <a:effectLst/>
                        </a:rPr>
                        <a:t>Break &amp; Networking with Microsoft</a:t>
                      </a:r>
                      <a:endParaRPr lang="en-US" sz="900" kern="1200" dirty="0">
                        <a:solidFill>
                          <a:schemeClr val="dk1"/>
                        </a:solidFill>
                        <a:effectLst/>
                        <a:latin typeface="+mn-lt"/>
                        <a:ea typeface="+mn-ea"/>
                        <a:cs typeface="+mn-cs"/>
                      </a:endParaRPr>
                    </a:p>
                  </a:txBody>
                  <a:tcPr marL="54769" marR="54769" marT="13811" marB="13811">
                    <a:solidFill>
                      <a:srgbClr val="FFC000"/>
                    </a:solidFill>
                  </a:tcPr>
                </a:tc>
                <a:tc hMerge="1">
                  <a:txBody>
                    <a:bodyPr/>
                    <a:lstStyle/>
                    <a:p>
                      <a:endParaRPr lang="en-US"/>
                    </a:p>
                  </a:txBody>
                  <a:tcPr/>
                </a:tc>
                <a:extLst>
                  <a:ext uri="{0D108BD9-81ED-4DB2-BD59-A6C34878D82A}">
                    <a16:rowId xmlns:a16="http://schemas.microsoft.com/office/drawing/2014/main" val="180956455"/>
                  </a:ext>
                </a:extLst>
              </a:tr>
              <a:tr h="208169">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a:lnSpc>
                          <a:spcPct val="107000"/>
                        </a:lnSpc>
                        <a:spcBef>
                          <a:spcPts val="0"/>
                        </a:spcBef>
                        <a:spcAft>
                          <a:spcPts val="0"/>
                        </a:spcAft>
                      </a:pPr>
                      <a:r>
                        <a:rPr lang="en-US" sz="800" dirty="0">
                          <a:solidFill>
                            <a:schemeClr val="tx1"/>
                          </a:solidFill>
                          <a:effectLst/>
                        </a:rPr>
                        <a:t>10:30 – 11:30</a:t>
                      </a:r>
                      <a:endParaRPr lang="en-US" sz="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4769" marR="54769" marT="13811" marB="13811">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l" defTabSz="914400" rtl="0" eaLnBrk="1" fontAlgn="auto" latinLnBrk="0" hangingPunct="1">
                        <a:lnSpc>
                          <a:spcPct val="107000"/>
                        </a:lnSpc>
                        <a:spcBef>
                          <a:spcPts val="0"/>
                        </a:spcBef>
                        <a:spcAft>
                          <a:spcPts val="0"/>
                        </a:spcAft>
                        <a:buClrTx/>
                        <a:buSzTx/>
                        <a:buFontTx/>
                        <a:buNone/>
                        <a:tabLst/>
                        <a:defRPr/>
                      </a:pPr>
                      <a:r>
                        <a:rPr lang="en-US" sz="900" kern="1200" dirty="0">
                          <a:effectLst/>
                        </a:rPr>
                        <a:t>Design Data Implementation</a:t>
                      </a:r>
                      <a:endParaRPr lang="en-US" sz="900" kern="1200" dirty="0">
                        <a:solidFill>
                          <a:schemeClr val="dk1"/>
                        </a:solidFill>
                        <a:effectLst/>
                        <a:latin typeface="+mn-lt"/>
                        <a:ea typeface="+mn-ea"/>
                        <a:cs typeface="+mn-cs"/>
                      </a:endParaRPr>
                    </a:p>
                  </a:txBody>
                  <a:tcPr marL="54769" marR="54769" marT="13811" marB="13811"/>
                </a:tc>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r>
                        <a:rPr lang="en-US" sz="900" kern="1200" dirty="0">
                          <a:effectLst/>
                        </a:rPr>
                        <a:t>Patrick</a:t>
                      </a:r>
                      <a:endParaRPr lang="en-US" sz="900" kern="1200" dirty="0">
                        <a:solidFill>
                          <a:schemeClr val="dk1"/>
                        </a:solidFill>
                        <a:effectLst/>
                        <a:latin typeface="+mn-lt"/>
                        <a:ea typeface="+mn-ea"/>
                        <a:cs typeface="+mn-cs"/>
                      </a:endParaRPr>
                    </a:p>
                  </a:txBody>
                  <a:tcPr marL="54769" marR="54769" marT="13811" marB="13811"/>
                </a:tc>
                <a:extLst>
                  <a:ext uri="{0D108BD9-81ED-4DB2-BD59-A6C34878D82A}">
                    <a16:rowId xmlns:a16="http://schemas.microsoft.com/office/drawing/2014/main" val="1967849935"/>
                  </a:ext>
                </a:extLst>
              </a:tr>
              <a:tr h="208169">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a:lnSpc>
                          <a:spcPct val="107000"/>
                        </a:lnSpc>
                        <a:spcBef>
                          <a:spcPts val="0"/>
                        </a:spcBef>
                        <a:spcAft>
                          <a:spcPts val="0"/>
                        </a:spcAft>
                      </a:pPr>
                      <a:r>
                        <a:rPr lang="en-US" sz="800" dirty="0">
                          <a:solidFill>
                            <a:schemeClr val="tx1"/>
                          </a:solidFill>
                          <a:effectLst/>
                        </a:rPr>
                        <a:t>11:30 – 12:30</a:t>
                      </a:r>
                      <a:endParaRPr lang="en-US" sz="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4769" marR="54769" marT="13811" marB="13811">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l" defTabSz="914400" rtl="0" eaLnBrk="1" fontAlgn="auto" latinLnBrk="0" hangingPunct="1">
                        <a:lnSpc>
                          <a:spcPct val="107000"/>
                        </a:lnSpc>
                        <a:spcBef>
                          <a:spcPts val="0"/>
                        </a:spcBef>
                        <a:spcAft>
                          <a:spcPts val="0"/>
                        </a:spcAft>
                        <a:buClrTx/>
                        <a:buSzTx/>
                        <a:buFontTx/>
                        <a:buNone/>
                        <a:tabLst/>
                        <a:defRPr/>
                      </a:pPr>
                      <a:r>
                        <a:rPr lang="en-US" sz="900" kern="1200" dirty="0">
                          <a:effectLst/>
                        </a:rPr>
                        <a:t>Design Network Implementation</a:t>
                      </a:r>
                      <a:endParaRPr lang="en-US" sz="900" kern="1200" dirty="0">
                        <a:solidFill>
                          <a:schemeClr val="dk1"/>
                        </a:solidFill>
                        <a:effectLst/>
                        <a:latin typeface="+mn-lt"/>
                        <a:ea typeface="+mn-ea"/>
                        <a:cs typeface="+mn-cs"/>
                      </a:endParaRPr>
                    </a:p>
                  </a:txBody>
                  <a:tcPr marL="54769" marR="54769" marT="13811" marB="13811"/>
                </a:tc>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r>
                        <a:rPr lang="en-US" sz="900" kern="1200" dirty="0">
                          <a:solidFill>
                            <a:schemeClr val="dk1"/>
                          </a:solidFill>
                          <a:effectLst/>
                          <a:latin typeface="+mn-lt"/>
                          <a:ea typeface="+mn-ea"/>
                          <a:cs typeface="+mn-cs"/>
                        </a:rPr>
                        <a:t>Coach</a:t>
                      </a:r>
                    </a:p>
                  </a:txBody>
                  <a:tcPr marL="54769" marR="54769" marT="13811" marB="13811"/>
                </a:tc>
                <a:extLst>
                  <a:ext uri="{0D108BD9-81ED-4DB2-BD59-A6C34878D82A}">
                    <a16:rowId xmlns:a16="http://schemas.microsoft.com/office/drawing/2014/main" val="2253729830"/>
                  </a:ext>
                </a:extLst>
              </a:tr>
              <a:tr h="203938">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a:lnSpc>
                          <a:spcPct val="107000"/>
                        </a:lnSpc>
                        <a:spcBef>
                          <a:spcPts val="0"/>
                        </a:spcBef>
                        <a:spcAft>
                          <a:spcPts val="0"/>
                        </a:spcAft>
                      </a:pPr>
                      <a:r>
                        <a:rPr lang="en-US" sz="800" dirty="0">
                          <a:solidFill>
                            <a:schemeClr val="tx1"/>
                          </a:solidFill>
                          <a:effectLst/>
                        </a:rPr>
                        <a:t>12:30 – 1:30</a:t>
                      </a:r>
                      <a:endParaRPr lang="en-US" sz="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4769" marR="54769" marT="13811" marB="13811">
                    <a:solidFill>
                      <a:srgbClr val="FFC000"/>
                    </a:solidFill>
                  </a:tcPr>
                </a:tc>
                <a:tc gridSpan="2">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gn="ctr" defTabSz="914400" rtl="0" eaLnBrk="1" latinLnBrk="0" hangingPunct="1">
                        <a:lnSpc>
                          <a:spcPct val="107000"/>
                        </a:lnSpc>
                        <a:spcBef>
                          <a:spcPts val="0"/>
                        </a:spcBef>
                        <a:spcAft>
                          <a:spcPts val="0"/>
                        </a:spcAft>
                      </a:pPr>
                      <a:r>
                        <a:rPr lang="en-US" sz="900" kern="1200" dirty="0">
                          <a:effectLst/>
                        </a:rPr>
                        <a:t>Lunch &amp; Networking &amp; Labs</a:t>
                      </a:r>
                      <a:endParaRPr lang="en-US" sz="900" kern="1200" dirty="0">
                        <a:solidFill>
                          <a:schemeClr val="dk1"/>
                        </a:solidFill>
                        <a:effectLst/>
                        <a:latin typeface="+mn-lt"/>
                        <a:ea typeface="+mn-ea"/>
                        <a:cs typeface="+mn-cs"/>
                      </a:endParaRPr>
                    </a:p>
                  </a:txBody>
                  <a:tcPr marL="54769" marR="54769" marT="13811" marB="13811">
                    <a:solidFill>
                      <a:srgbClr val="FFC000"/>
                    </a:solidFill>
                  </a:tcPr>
                </a:tc>
                <a:tc hMerge="1">
                  <a:txBody>
                    <a:bodyPr/>
                    <a:lstStyle/>
                    <a:p>
                      <a:endParaRPr lang="en-US"/>
                    </a:p>
                  </a:txBody>
                  <a:tcPr/>
                </a:tc>
                <a:extLst>
                  <a:ext uri="{0D108BD9-81ED-4DB2-BD59-A6C34878D82A}">
                    <a16:rowId xmlns:a16="http://schemas.microsoft.com/office/drawing/2014/main" val="2940681861"/>
                  </a:ext>
                </a:extLst>
              </a:tr>
              <a:tr h="200140">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a:lnSpc>
                          <a:spcPct val="107000"/>
                        </a:lnSpc>
                        <a:spcBef>
                          <a:spcPts val="0"/>
                        </a:spcBef>
                        <a:spcAft>
                          <a:spcPts val="0"/>
                        </a:spcAft>
                      </a:pPr>
                      <a:r>
                        <a:rPr lang="en-US" sz="800" dirty="0">
                          <a:solidFill>
                            <a:schemeClr val="tx1"/>
                          </a:solidFill>
                          <a:effectLst/>
                        </a:rPr>
                        <a:t>1:30 – 2:45</a:t>
                      </a:r>
                      <a:endParaRPr lang="en-US" sz="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4769" marR="54769" marT="13811" marB="13811">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nSpc>
                          <a:spcPct val="107000"/>
                        </a:lnSpc>
                        <a:spcBef>
                          <a:spcPts val="0"/>
                        </a:spcBef>
                        <a:spcAft>
                          <a:spcPts val="0"/>
                        </a:spcAft>
                      </a:pPr>
                      <a:r>
                        <a:rPr lang="en-US" sz="900" kern="1200" dirty="0">
                          <a:effectLst/>
                        </a:rPr>
                        <a:t>Design Compute Infrastructure</a:t>
                      </a:r>
                      <a:endParaRPr lang="en-US" sz="900" kern="1200" dirty="0">
                        <a:solidFill>
                          <a:schemeClr val="dk1"/>
                        </a:solidFill>
                        <a:effectLst/>
                        <a:latin typeface="+mn-lt"/>
                        <a:ea typeface="+mn-ea"/>
                        <a:cs typeface="+mn-cs"/>
                      </a:endParaRPr>
                    </a:p>
                  </a:txBody>
                  <a:tcPr marL="54769" marR="54769" marT="13811" marB="13811"/>
                </a:tc>
                <a:tc>
                  <a:txBody>
                    <a:bodyPr/>
                    <a:lstStyle/>
                    <a:p>
                      <a:pPr marL="0" marR="0">
                        <a:lnSpc>
                          <a:spcPct val="107000"/>
                        </a:lnSpc>
                        <a:spcBef>
                          <a:spcPts val="0"/>
                        </a:spcBef>
                        <a:spcAft>
                          <a:spcPts val="0"/>
                        </a:spcAft>
                      </a:pPr>
                      <a:r>
                        <a:rPr lang="en-US" sz="900" kern="1200" dirty="0">
                          <a:effectLst/>
                        </a:rPr>
                        <a:t>Dan</a:t>
                      </a:r>
                      <a:endParaRPr lang="en-US" sz="900" kern="1200" dirty="0">
                        <a:solidFill>
                          <a:schemeClr val="dk1"/>
                        </a:solidFill>
                        <a:effectLst/>
                        <a:latin typeface="+mn-lt"/>
                        <a:ea typeface="+mn-ea"/>
                        <a:cs typeface="+mn-cs"/>
                      </a:endParaRPr>
                    </a:p>
                  </a:txBody>
                  <a:tcPr marL="54769" marR="54769" marT="13811" marB="13811"/>
                </a:tc>
                <a:extLst>
                  <a:ext uri="{0D108BD9-81ED-4DB2-BD59-A6C34878D82A}">
                    <a16:rowId xmlns:a16="http://schemas.microsoft.com/office/drawing/2014/main" val="1245569522"/>
                  </a:ext>
                </a:extLst>
              </a:tr>
              <a:tr h="200140">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a:lnSpc>
                          <a:spcPct val="107000"/>
                        </a:lnSpc>
                        <a:spcBef>
                          <a:spcPts val="0"/>
                        </a:spcBef>
                        <a:spcAft>
                          <a:spcPts val="0"/>
                        </a:spcAft>
                      </a:pPr>
                      <a:r>
                        <a:rPr lang="en-US" sz="800" dirty="0">
                          <a:solidFill>
                            <a:schemeClr val="tx1"/>
                          </a:solidFill>
                          <a:effectLst/>
                        </a:rPr>
                        <a:t>2:45 – 3:00</a:t>
                      </a:r>
                      <a:endParaRPr lang="en-US" sz="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4769" marR="54769" marT="13811" marB="13811">
                    <a:solidFill>
                      <a:srgbClr val="FFC000"/>
                    </a:solidFill>
                  </a:tcPr>
                </a:tc>
                <a:tc gridSpan="2">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gn="ctr">
                        <a:lnSpc>
                          <a:spcPct val="107000"/>
                        </a:lnSpc>
                        <a:spcBef>
                          <a:spcPts val="0"/>
                        </a:spcBef>
                        <a:spcAft>
                          <a:spcPts val="0"/>
                        </a:spcAft>
                      </a:pPr>
                      <a:r>
                        <a:rPr lang="en-US" sz="900" kern="1200" dirty="0">
                          <a:effectLst/>
                        </a:rPr>
                        <a:t>Break &amp; Networking with Microsoft</a:t>
                      </a:r>
                      <a:endParaRPr lang="en-US" sz="900" kern="1200" dirty="0">
                        <a:solidFill>
                          <a:schemeClr val="dk1"/>
                        </a:solidFill>
                        <a:effectLst/>
                        <a:latin typeface="+mn-lt"/>
                        <a:ea typeface="+mn-ea"/>
                        <a:cs typeface="+mn-cs"/>
                      </a:endParaRPr>
                    </a:p>
                  </a:txBody>
                  <a:tcPr marL="54769" marR="54769" marT="13811" marB="13811">
                    <a:solidFill>
                      <a:srgbClr val="FFC000"/>
                    </a:solidFill>
                  </a:tcPr>
                </a:tc>
                <a:tc hMerge="1">
                  <a:txBody>
                    <a:bodyPr/>
                    <a:lstStyle/>
                    <a:p>
                      <a:endParaRPr lang="en-US"/>
                    </a:p>
                  </a:txBody>
                  <a:tcPr/>
                </a:tc>
                <a:extLst>
                  <a:ext uri="{0D108BD9-81ED-4DB2-BD59-A6C34878D82A}">
                    <a16:rowId xmlns:a16="http://schemas.microsoft.com/office/drawing/2014/main" val="1147355969"/>
                  </a:ext>
                </a:extLst>
              </a:tr>
              <a:tr h="208169">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a:lnSpc>
                          <a:spcPct val="107000"/>
                        </a:lnSpc>
                        <a:spcBef>
                          <a:spcPts val="0"/>
                        </a:spcBef>
                        <a:spcAft>
                          <a:spcPts val="0"/>
                        </a:spcAft>
                      </a:pPr>
                      <a:r>
                        <a:rPr lang="en-US" sz="800" dirty="0">
                          <a:solidFill>
                            <a:schemeClr val="tx1"/>
                          </a:solidFill>
                          <a:effectLst/>
                        </a:rPr>
                        <a:t>3:00 – 3:45</a:t>
                      </a:r>
                      <a:endParaRPr lang="en-US" sz="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4769" marR="54769" marT="13811" marB="13811">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l" defTabSz="914400" rtl="0" eaLnBrk="1" fontAlgn="auto" latinLnBrk="0" hangingPunct="1">
                        <a:lnSpc>
                          <a:spcPct val="107000"/>
                        </a:lnSpc>
                        <a:spcBef>
                          <a:spcPts val="0"/>
                        </a:spcBef>
                        <a:spcAft>
                          <a:spcPts val="0"/>
                        </a:spcAft>
                        <a:buClrTx/>
                        <a:buSzTx/>
                        <a:buFontTx/>
                        <a:buNone/>
                        <a:tabLst/>
                        <a:defRPr/>
                      </a:pPr>
                      <a:r>
                        <a:rPr lang="en-US" sz="900" kern="1200" dirty="0">
                          <a:effectLst/>
                        </a:rPr>
                        <a:t>Design Security &amp; Identity Solutions</a:t>
                      </a:r>
                      <a:endParaRPr lang="en-US" sz="900" kern="1200" dirty="0">
                        <a:solidFill>
                          <a:schemeClr val="dk1"/>
                        </a:solidFill>
                        <a:effectLst/>
                        <a:latin typeface="+mn-lt"/>
                        <a:ea typeface="+mn-ea"/>
                        <a:cs typeface="+mn-cs"/>
                      </a:endParaRPr>
                    </a:p>
                  </a:txBody>
                  <a:tcPr marL="54769" marR="54769" marT="13811" marB="13811"/>
                </a:tc>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r>
                        <a:rPr lang="en-US" sz="900" kern="1200" dirty="0">
                          <a:effectLst/>
                        </a:rPr>
                        <a:t>Coach</a:t>
                      </a:r>
                      <a:endParaRPr lang="en-US" sz="900" kern="1200" dirty="0">
                        <a:solidFill>
                          <a:schemeClr val="dk1"/>
                        </a:solidFill>
                        <a:effectLst/>
                        <a:latin typeface="+mn-lt"/>
                        <a:ea typeface="+mn-ea"/>
                        <a:cs typeface="+mn-cs"/>
                      </a:endParaRPr>
                    </a:p>
                  </a:txBody>
                  <a:tcPr marL="54769" marR="54769" marT="13811" marB="13811"/>
                </a:tc>
                <a:extLst>
                  <a:ext uri="{0D108BD9-81ED-4DB2-BD59-A6C34878D82A}">
                    <a16:rowId xmlns:a16="http://schemas.microsoft.com/office/drawing/2014/main" val="966923279"/>
                  </a:ext>
                </a:extLst>
              </a:tr>
              <a:tr h="382096">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a:lnSpc>
                          <a:spcPct val="107000"/>
                        </a:lnSpc>
                        <a:spcBef>
                          <a:spcPts val="0"/>
                        </a:spcBef>
                        <a:spcAft>
                          <a:spcPts val="0"/>
                        </a:spcAft>
                      </a:pPr>
                      <a:r>
                        <a:rPr lang="en-US" sz="800" dirty="0">
                          <a:solidFill>
                            <a:schemeClr val="tx1"/>
                          </a:solidFill>
                          <a:effectLst/>
                        </a:rPr>
                        <a:t>3:45 – 5:00</a:t>
                      </a:r>
                      <a:endParaRPr lang="en-US" sz="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4769" marR="54769" marT="13811" marB="13811">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nSpc>
                          <a:spcPct val="107000"/>
                        </a:lnSpc>
                        <a:spcBef>
                          <a:spcPts val="0"/>
                        </a:spcBef>
                        <a:spcAft>
                          <a:spcPts val="0"/>
                        </a:spcAft>
                      </a:pPr>
                      <a:r>
                        <a:rPr lang="en-US" sz="900" kern="1200" dirty="0">
                          <a:effectLst/>
                        </a:rPr>
                        <a:t>Making it Real with Practical Application – Brainstorming &amp; Labs</a:t>
                      </a:r>
                      <a:endParaRPr lang="en-US" sz="900" kern="1200" dirty="0">
                        <a:solidFill>
                          <a:schemeClr val="dk1"/>
                        </a:solidFill>
                        <a:effectLst/>
                        <a:latin typeface="+mn-lt"/>
                        <a:ea typeface="+mn-ea"/>
                        <a:cs typeface="+mn-cs"/>
                      </a:endParaRPr>
                    </a:p>
                  </a:txBody>
                  <a:tcPr marL="54769" marR="54769" marT="13811" marB="13811">
                    <a:solidFill>
                      <a:srgbClr val="92D050"/>
                    </a:solidFill>
                  </a:tcPr>
                </a:tc>
                <a:tc>
                  <a:txBody>
                    <a:bodyPr/>
                    <a:lstStyle/>
                    <a:p>
                      <a:pPr marL="0" marR="0">
                        <a:lnSpc>
                          <a:spcPct val="107000"/>
                        </a:lnSpc>
                        <a:spcBef>
                          <a:spcPts val="0"/>
                        </a:spcBef>
                        <a:spcAft>
                          <a:spcPts val="0"/>
                        </a:spcAft>
                      </a:pPr>
                      <a:r>
                        <a:rPr lang="en-US" sz="900" kern="1200" dirty="0">
                          <a:effectLst/>
                        </a:rPr>
                        <a:t>Dan, Coach, Patrick, Others</a:t>
                      </a:r>
                      <a:endParaRPr lang="en-US" sz="900" kern="1200" dirty="0">
                        <a:solidFill>
                          <a:schemeClr val="dk1"/>
                        </a:solidFill>
                        <a:effectLst/>
                        <a:latin typeface="+mn-lt"/>
                        <a:ea typeface="+mn-ea"/>
                        <a:cs typeface="+mn-cs"/>
                      </a:endParaRPr>
                    </a:p>
                  </a:txBody>
                  <a:tcPr marL="54769" marR="54769" marT="13811" marB="13811"/>
                </a:tc>
                <a:extLst>
                  <a:ext uri="{0D108BD9-81ED-4DB2-BD59-A6C34878D82A}">
                    <a16:rowId xmlns:a16="http://schemas.microsoft.com/office/drawing/2014/main" val="2351582022"/>
                  </a:ext>
                </a:extLst>
              </a:tr>
            </a:tbl>
          </a:graphicData>
        </a:graphic>
      </p:graphicFrame>
      <p:sp>
        <p:nvSpPr>
          <p:cNvPr id="9" name="Rectangle 3">
            <a:extLst>
              <a:ext uri="{FF2B5EF4-FFF2-40B4-BE49-F238E27FC236}">
                <a16:creationId xmlns:a16="http://schemas.microsoft.com/office/drawing/2014/main" id="{22807FEE-3114-49FA-954E-D217EC6E3D05}"/>
              </a:ext>
            </a:extLst>
          </p:cNvPr>
          <p:cNvSpPr>
            <a:spLocks noChangeArrowheads="1"/>
          </p:cNvSpPr>
          <p:nvPr/>
        </p:nvSpPr>
        <p:spPr bwMode="auto">
          <a:xfrm>
            <a:off x="874069" y="1138937"/>
            <a:ext cx="4195379" cy="9117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71396"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1" i="0" u="none" strike="noStrike" kern="1200" cap="none" spc="0" normalizeH="0" baseline="0" noProof="0" dirty="0">
                <a:ln>
                  <a:noFill/>
                </a:ln>
                <a:solidFill>
                  <a:srgbClr val="000000"/>
                </a:solidFill>
                <a:effectLst/>
                <a:uLnTx/>
                <a:uFillTx/>
                <a:latin typeface="Calibri Light" panose="020F0302020204030204" pitchFamily="34" charset="0"/>
                <a:ea typeface="Times New Roman" panose="02020603050405020304" pitchFamily="18" charset="0"/>
                <a:cs typeface="Calibri Light" panose="020F0302020204030204" pitchFamily="34" charset="0"/>
              </a:rPr>
              <a:t>Room</a:t>
            </a:r>
            <a:r>
              <a:rPr kumimoji="0" lang="en-US" altLang="en-US" sz="1200" b="0" i="0" u="none" strike="noStrike" kern="1200" cap="none" spc="0" normalizeH="0" baseline="0" noProof="0" dirty="0">
                <a:ln>
                  <a:noFill/>
                </a:ln>
                <a:solidFill>
                  <a:srgbClr val="000000"/>
                </a:solidFill>
                <a:effectLst/>
                <a:uLnTx/>
                <a:uFillTx/>
                <a:latin typeface="Calibri Light" panose="020F0302020204030204" pitchFamily="34" charset="0"/>
                <a:ea typeface="Times New Roman" panose="02020603050405020304" pitchFamily="18" charset="0"/>
                <a:cs typeface="Calibri Light" panose="020F0302020204030204" pitchFamily="34" charset="0"/>
              </a:rPr>
              <a:t>:   1st Floor – Washington/Jefferson</a:t>
            </a:r>
            <a:endParaRPr kumimoji="0" lang="en-US" altLang="en-US" sz="375" b="0" i="0" u="none" strike="noStrike" kern="1200" cap="none" spc="0" normalizeH="0" baseline="0" noProof="0" dirty="0">
              <a:ln>
                <a:noFill/>
              </a:ln>
              <a:solidFill>
                <a:srgbClr val="000000"/>
              </a:solidFill>
              <a:effectLst/>
              <a:uLnTx/>
              <a:uFillTx/>
              <a:latin typeface="Verdana" pitchFamily="34" charset="0"/>
              <a:ea typeface="+mn-ea"/>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1" i="0" u="none" strike="noStrike" kern="1200" cap="none" spc="0" normalizeH="0" baseline="0" noProof="0" dirty="0" err="1">
                <a:ln>
                  <a:noFill/>
                </a:ln>
                <a:solidFill>
                  <a:srgbClr val="000000"/>
                </a:solidFill>
                <a:effectLst/>
                <a:uLnTx/>
                <a:uFillTx/>
                <a:latin typeface="Calibri Light" panose="020F0302020204030204" pitchFamily="34" charset="0"/>
                <a:ea typeface="Calibri" panose="020F0502020204030204" pitchFamily="34" charset="0"/>
                <a:cs typeface="Calibri Light" panose="020F0302020204030204" pitchFamily="34" charset="0"/>
              </a:rPr>
              <a:t>WiFi</a:t>
            </a:r>
            <a:r>
              <a:rPr kumimoji="0" lang="en-US" altLang="en-US" sz="1200" b="0" i="0" u="none" strike="noStrike" kern="1200" cap="none" spc="0" normalizeH="0" baseline="0" noProof="0" dirty="0">
                <a:ln>
                  <a:noFill/>
                </a:ln>
                <a:solidFill>
                  <a:srgbClr val="000000"/>
                </a:solidFill>
                <a:effectLst/>
                <a:uLnTx/>
                <a:uFillTx/>
                <a:latin typeface="Calibri Light" panose="020F0302020204030204" pitchFamily="34" charset="0"/>
                <a:ea typeface="Calibri" panose="020F0502020204030204" pitchFamily="34" charset="0"/>
                <a:cs typeface="Calibri Light" panose="020F0302020204030204" pitchFamily="34" charset="0"/>
              </a:rPr>
              <a:t>:  MSFTGUEST;  Open browser; Event Code: TBD</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1" i="0" u="none" strike="noStrike" kern="1200" cap="none" spc="0" normalizeH="0" baseline="0" noProof="0" dirty="0">
                <a:ln>
                  <a:noFill/>
                </a:ln>
                <a:solidFill>
                  <a:srgbClr val="000000"/>
                </a:solidFill>
                <a:effectLst/>
                <a:uLnTx/>
                <a:uFillTx/>
                <a:latin typeface="Calibri Light" panose="020F0302020204030204" pitchFamily="34" charset="0"/>
                <a:ea typeface="+mn-ea"/>
                <a:cs typeface="Calibri Light" panose="020F0302020204030204" pitchFamily="34" charset="0"/>
              </a:rPr>
              <a:t>Content:</a:t>
            </a:r>
            <a:r>
              <a:rPr kumimoji="0" lang="en-US" altLang="en-US" sz="1200" b="0" i="0" u="none" strike="noStrike" kern="1200" cap="none" spc="0" normalizeH="0" baseline="0" noProof="0" dirty="0">
                <a:ln>
                  <a:noFill/>
                </a:ln>
                <a:solidFill>
                  <a:srgbClr val="000000"/>
                </a:solidFill>
                <a:effectLst/>
                <a:uLnTx/>
                <a:uFillTx/>
                <a:latin typeface="Calibri Light" panose="020F0302020204030204" pitchFamily="34" charset="0"/>
                <a:ea typeface="+mn-ea"/>
                <a:cs typeface="Calibri Light" panose="020F0302020204030204" pitchFamily="34" charset="0"/>
              </a:rPr>
              <a:t> </a:t>
            </a:r>
            <a:r>
              <a:rPr kumimoji="0" lang="en-US" altLang="en-US" sz="1200" b="0" i="0" u="none" strike="noStrike" kern="1200" cap="none" spc="0" normalizeH="0" baseline="0" noProof="0" dirty="0">
                <a:ln>
                  <a:noFill/>
                </a:ln>
                <a:solidFill>
                  <a:srgbClr val="000000"/>
                </a:solidFill>
                <a:effectLst/>
                <a:uLnTx/>
                <a:uFillTx/>
                <a:latin typeface="Calibri Light" panose="020F0302020204030204" pitchFamily="34" charset="0"/>
                <a:ea typeface="Calibri" panose="020F0502020204030204" pitchFamily="34" charset="0"/>
                <a:cs typeface="Calibri Light" panose="020F0302020204030204" pitchFamily="34" charset="0"/>
                <a:hlinkClick r:id="rId3"/>
              </a:rPr>
              <a:t>https://github.com/guruskill/70-535</a:t>
            </a:r>
            <a:r>
              <a:rPr kumimoji="0" lang="en-US" altLang="en-US" sz="1200" b="0" i="0" u="none" strike="noStrike" kern="1200" cap="none" spc="0" normalizeH="0" baseline="0" noProof="0" dirty="0">
                <a:ln>
                  <a:noFill/>
                </a:ln>
                <a:solidFill>
                  <a:srgbClr val="000000"/>
                </a:solidFill>
                <a:effectLst/>
                <a:uLnTx/>
                <a:uFillTx/>
                <a:latin typeface="Calibri Light" panose="020F0302020204030204" pitchFamily="34" charset="0"/>
                <a:ea typeface="Calibri" panose="020F0502020204030204" pitchFamily="34" charset="0"/>
                <a:cs typeface="Calibri Light" panose="020F030202020403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000000"/>
                </a:solidFill>
                <a:effectLst/>
                <a:uLnTx/>
                <a:uFillTx/>
                <a:latin typeface="Calibri Light" panose="020F0302020204030204" pitchFamily="34" charset="0"/>
                <a:ea typeface="Calibri" panose="020F0502020204030204" pitchFamily="34" charset="0"/>
                <a:cs typeface="Calibri Light" panose="020F0302020204030204" pitchFamily="34" charset="0"/>
              </a:rPr>
              <a:t>        Folders  </a:t>
            </a:r>
            <a:r>
              <a:rPr kumimoji="0" lang="en-US" altLang="en-US" sz="1200" b="1" i="0" u="none" strike="noStrike" kern="1200" cap="none" spc="0" normalizeH="0" baseline="0" noProof="0" dirty="0">
                <a:ln>
                  <a:noFill/>
                </a:ln>
                <a:solidFill>
                  <a:srgbClr val="000000"/>
                </a:solidFill>
                <a:effectLst/>
                <a:uLnTx/>
                <a:uFillTx/>
                <a:latin typeface="Calibri Light" panose="020F0302020204030204" pitchFamily="34" charset="0"/>
                <a:ea typeface="Calibri" panose="020F0502020204030204" pitchFamily="34" charset="0"/>
                <a:cs typeface="Calibri Light" panose="020F0302020204030204" pitchFamily="34" charset="0"/>
              </a:rPr>
              <a:t>Decks</a:t>
            </a:r>
            <a:r>
              <a:rPr kumimoji="0" lang="en-US" altLang="en-US" sz="1200" b="0" i="0" u="none" strike="noStrike" kern="1200" cap="none" spc="0" normalizeH="0" baseline="0" noProof="0" dirty="0">
                <a:ln>
                  <a:noFill/>
                </a:ln>
                <a:solidFill>
                  <a:srgbClr val="000000"/>
                </a:solidFill>
                <a:effectLst/>
                <a:uLnTx/>
                <a:uFillTx/>
                <a:latin typeface="Calibri Light" panose="020F0302020204030204" pitchFamily="34" charset="0"/>
                <a:ea typeface="Calibri" panose="020F0502020204030204" pitchFamily="34" charset="0"/>
                <a:cs typeface="Calibri Light" panose="020F0302020204030204" pitchFamily="34" charset="0"/>
              </a:rPr>
              <a:t>:  Presentations\2018-05-14-Boston\   </a:t>
            </a:r>
            <a:r>
              <a:rPr kumimoji="0" lang="en-US" altLang="en-US" sz="1200" b="1" i="0" u="none" strike="noStrike" kern="1200" cap="none" spc="0" normalizeH="0" baseline="0" noProof="0" dirty="0">
                <a:ln>
                  <a:noFill/>
                </a:ln>
                <a:solidFill>
                  <a:srgbClr val="000000"/>
                </a:solidFill>
                <a:effectLst/>
                <a:uLnTx/>
                <a:uFillTx/>
                <a:latin typeface="Calibri Light" panose="020F0302020204030204" pitchFamily="34" charset="0"/>
                <a:ea typeface="Calibri" panose="020F0502020204030204" pitchFamily="34" charset="0"/>
                <a:cs typeface="Calibri Light" panose="020F0302020204030204" pitchFamily="34" charset="0"/>
              </a:rPr>
              <a:t>Labs</a:t>
            </a:r>
            <a:r>
              <a:rPr kumimoji="0" lang="en-US" altLang="en-US" sz="1200" b="0" i="0" u="none" strike="noStrike" kern="1200" cap="none" spc="0" normalizeH="0" baseline="0" noProof="0" dirty="0">
                <a:ln>
                  <a:noFill/>
                </a:ln>
                <a:solidFill>
                  <a:srgbClr val="000000"/>
                </a:solidFill>
                <a:effectLst/>
                <a:uLnTx/>
                <a:uFillTx/>
                <a:latin typeface="Calibri Light" panose="020F0302020204030204" pitchFamily="34" charset="0"/>
                <a:ea typeface="Calibri" panose="020F0502020204030204" pitchFamily="34" charset="0"/>
                <a:cs typeface="Calibri Light" panose="020F0302020204030204" pitchFamily="34" charset="0"/>
              </a:rPr>
              <a:t>: Labs\</a:t>
            </a:r>
            <a:endParaRPr kumimoji="0" lang="en-US" altLang="en-US" sz="1200" b="0" i="0" u="none" strike="noStrike" kern="1200" cap="none" spc="0" normalizeH="0" baseline="0" noProof="0" dirty="0">
              <a:ln>
                <a:noFill/>
              </a:ln>
              <a:solidFill>
                <a:srgbClr val="2F5496"/>
              </a:solidFill>
              <a:effectLst/>
              <a:uLnTx/>
              <a:uFillTx/>
              <a:latin typeface="Calibri Light" panose="020F0302020204030204" pitchFamily="34" charset="0"/>
              <a:ea typeface="Times New Roman" panose="02020603050405020304" pitchFamily="18" charset="0"/>
              <a:cs typeface="Times New Roman" panose="02020603050405020304" pitchFamily="18" charset="0"/>
            </a:endParaRPr>
          </a:p>
        </p:txBody>
      </p:sp>
      <p:sp>
        <p:nvSpPr>
          <p:cNvPr id="11" name="Rectangle 10">
            <a:extLst>
              <a:ext uri="{FF2B5EF4-FFF2-40B4-BE49-F238E27FC236}">
                <a16:creationId xmlns:a16="http://schemas.microsoft.com/office/drawing/2014/main" id="{BD9DDC48-6854-4D90-BE64-52480D1A0E90}"/>
              </a:ext>
            </a:extLst>
          </p:cNvPr>
          <p:cNvSpPr/>
          <p:nvPr/>
        </p:nvSpPr>
        <p:spPr>
          <a:xfrm>
            <a:off x="6021325" y="1713818"/>
            <a:ext cx="2946830" cy="253916"/>
          </a:xfrm>
          <a:prstGeom prst="rect">
            <a:avLst/>
          </a:prstGeom>
        </p:spPr>
        <p:txBody>
          <a:bodyPr wrap="square">
            <a:spAutoFit/>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en-US" sz="1050" b="1" i="0" u="none" strike="noStrike" kern="1200" cap="none" spc="0" normalizeH="0" baseline="0" noProof="0" dirty="0">
                <a:ln>
                  <a:noFill/>
                </a:ln>
                <a:solidFill>
                  <a:srgbClr val="000000"/>
                </a:solidFill>
                <a:effectLst/>
                <a:uLnTx/>
                <a:uFillTx/>
                <a:latin typeface="Calibri Light" panose="020F0302020204030204" pitchFamily="34" charset="0"/>
                <a:ea typeface="Calibri" panose="020F0502020204030204" pitchFamily="34" charset="0"/>
                <a:cs typeface="Calibri Light" panose="020F0302020204030204" pitchFamily="34" charset="0"/>
              </a:rPr>
              <a:t>Program Home:</a:t>
            </a:r>
            <a:r>
              <a:rPr kumimoji="0" lang="en-US" altLang="en-US" sz="1050" b="0" i="0" u="none" strike="noStrike" kern="1200" cap="none" spc="0" normalizeH="0" baseline="0" noProof="0" dirty="0">
                <a:ln>
                  <a:noFill/>
                </a:ln>
                <a:solidFill>
                  <a:srgbClr val="000000"/>
                </a:solidFill>
                <a:effectLst/>
                <a:uLnTx/>
                <a:uFillTx/>
                <a:latin typeface="Calibri Light" panose="020F0302020204030204" pitchFamily="34" charset="0"/>
                <a:ea typeface="Calibri" panose="020F0502020204030204" pitchFamily="34" charset="0"/>
                <a:cs typeface="Calibri Light" panose="020F0302020204030204" pitchFamily="34" charset="0"/>
              </a:rPr>
              <a:t>  </a:t>
            </a:r>
            <a:r>
              <a:rPr kumimoji="0" lang="en-US" altLang="en-US" sz="1050" b="0" i="0" u="none" strike="noStrike" kern="1200" cap="none" spc="0" normalizeH="0" baseline="0" noProof="0" dirty="0">
                <a:ln>
                  <a:noFill/>
                </a:ln>
                <a:solidFill>
                  <a:srgbClr val="000000"/>
                </a:solidFill>
                <a:effectLst/>
                <a:uLnTx/>
                <a:uFillTx/>
                <a:latin typeface="Calibri Light" panose="020F0302020204030204" pitchFamily="34" charset="0"/>
                <a:ea typeface="Calibri" panose="020F0502020204030204" pitchFamily="34" charset="0"/>
                <a:cs typeface="Calibri Light" panose="020F0302020204030204" pitchFamily="34" charset="0"/>
                <a:hlinkClick r:id="rId4"/>
              </a:rPr>
              <a:t>https://aka.ms/certup</a:t>
            </a:r>
            <a:endParaRPr kumimoji="0" lang="en-US" sz="1050" b="1" i="0" u="none" strike="noStrike" kern="1200" cap="none" spc="0" normalizeH="0" baseline="0" noProof="0" dirty="0">
              <a:ln>
                <a:noFill/>
              </a:ln>
              <a:solidFill>
                <a:srgbClr val="000000"/>
              </a:solidFill>
              <a:effectLst/>
              <a:uLnTx/>
              <a:uFillTx/>
              <a:latin typeface="Verdana" pitchFamily="34" charset="0"/>
              <a:ea typeface="+mn-ea"/>
              <a:cs typeface="Arial" charset="0"/>
            </a:endParaRPr>
          </a:p>
        </p:txBody>
      </p:sp>
      <p:graphicFrame>
        <p:nvGraphicFramePr>
          <p:cNvPr id="13" name="Content Placeholder 9">
            <a:extLst>
              <a:ext uri="{FF2B5EF4-FFF2-40B4-BE49-F238E27FC236}">
                <a16:creationId xmlns:a16="http://schemas.microsoft.com/office/drawing/2014/main" id="{79162419-215D-48FD-ADB0-28B7F581466C}"/>
              </a:ext>
            </a:extLst>
          </p:cNvPr>
          <p:cNvGraphicFramePr>
            <a:graphicFrameLocks/>
          </p:cNvGraphicFramePr>
          <p:nvPr>
            <p:extLst/>
          </p:nvPr>
        </p:nvGraphicFramePr>
        <p:xfrm>
          <a:off x="4442395" y="2745816"/>
          <a:ext cx="4393632" cy="2522699"/>
        </p:xfrm>
        <a:graphic>
          <a:graphicData uri="http://schemas.openxmlformats.org/drawingml/2006/table">
            <a:tbl>
              <a:tblPr firstRow="1" firstCol="1" bandRow="1">
                <a:tableStyleId>{93296810-A885-4BE3-A3E7-6D5BEEA58F35}</a:tableStyleId>
              </a:tblPr>
              <a:tblGrid>
                <a:gridCol w="839585">
                  <a:extLst>
                    <a:ext uri="{9D8B030D-6E8A-4147-A177-3AD203B41FA5}">
                      <a16:colId xmlns:a16="http://schemas.microsoft.com/office/drawing/2014/main" val="150431079"/>
                    </a:ext>
                  </a:extLst>
                </a:gridCol>
                <a:gridCol w="2597945">
                  <a:extLst>
                    <a:ext uri="{9D8B030D-6E8A-4147-A177-3AD203B41FA5}">
                      <a16:colId xmlns:a16="http://schemas.microsoft.com/office/drawing/2014/main" val="3945521454"/>
                    </a:ext>
                  </a:extLst>
                </a:gridCol>
                <a:gridCol w="956102">
                  <a:extLst>
                    <a:ext uri="{9D8B030D-6E8A-4147-A177-3AD203B41FA5}">
                      <a16:colId xmlns:a16="http://schemas.microsoft.com/office/drawing/2014/main" val="3505592105"/>
                    </a:ext>
                  </a:extLst>
                </a:gridCol>
              </a:tblGrid>
              <a:tr h="210402">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a:lnSpc>
                          <a:spcPct val="107000"/>
                        </a:lnSpc>
                        <a:spcBef>
                          <a:spcPts val="0"/>
                        </a:spcBef>
                        <a:spcAft>
                          <a:spcPts val="0"/>
                        </a:spcAft>
                      </a:pPr>
                      <a:r>
                        <a:rPr lang="en-US" sz="900" dirty="0">
                          <a:effectLst/>
                        </a:rPr>
                        <a:t>Time</a:t>
                      </a:r>
                      <a:endParaRPr lang="en-US" sz="700" dirty="0">
                        <a:effectLst/>
                        <a:latin typeface="Calibri" panose="020F0502020204030204" pitchFamily="34" charset="0"/>
                        <a:ea typeface="Calibri" panose="020F0502020204030204" pitchFamily="34" charset="0"/>
                        <a:cs typeface="Times New Roman" panose="02020603050405020304" pitchFamily="18" charset="0"/>
                      </a:endParaRPr>
                    </a:p>
                  </a:txBody>
                  <a:tcPr marL="45166" marR="45166" marT="11390" marB="11390" anchor="ctr">
                    <a:solidFill>
                      <a:srgbClr val="0070C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a:lnSpc>
                          <a:spcPct val="107000"/>
                        </a:lnSpc>
                        <a:spcBef>
                          <a:spcPts val="0"/>
                        </a:spcBef>
                        <a:spcAft>
                          <a:spcPts val="0"/>
                        </a:spcAft>
                      </a:pPr>
                      <a:r>
                        <a:rPr lang="en-US" sz="900" dirty="0">
                          <a:effectLst/>
                        </a:rPr>
                        <a:t>Topic</a:t>
                      </a:r>
                      <a:endParaRPr lang="en-US" sz="700" dirty="0">
                        <a:effectLst/>
                        <a:latin typeface="Calibri" panose="020F0502020204030204" pitchFamily="34" charset="0"/>
                        <a:ea typeface="Calibri" panose="020F0502020204030204" pitchFamily="34" charset="0"/>
                        <a:cs typeface="Times New Roman" panose="02020603050405020304" pitchFamily="18" charset="0"/>
                      </a:endParaRPr>
                    </a:p>
                  </a:txBody>
                  <a:tcPr marL="45166" marR="45166" marT="11390" marB="11390" anchor="ctr">
                    <a:solidFill>
                      <a:srgbClr val="0070C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a:lnSpc>
                          <a:spcPct val="107000"/>
                        </a:lnSpc>
                        <a:spcBef>
                          <a:spcPts val="0"/>
                        </a:spcBef>
                        <a:spcAft>
                          <a:spcPts val="0"/>
                        </a:spcAft>
                      </a:pPr>
                      <a:r>
                        <a:rPr lang="en-US" sz="900" dirty="0">
                          <a:effectLst/>
                        </a:rPr>
                        <a:t>Speaker</a:t>
                      </a:r>
                      <a:endParaRPr lang="en-US" sz="700" dirty="0">
                        <a:effectLst/>
                        <a:latin typeface="Calibri" panose="020F0502020204030204" pitchFamily="34" charset="0"/>
                        <a:ea typeface="Calibri" panose="020F0502020204030204" pitchFamily="34" charset="0"/>
                        <a:cs typeface="Times New Roman" panose="02020603050405020304" pitchFamily="18" charset="0"/>
                      </a:endParaRPr>
                    </a:p>
                  </a:txBody>
                  <a:tcPr marL="45166" marR="45166" marT="11390" marB="11390" anchor="ctr">
                    <a:solidFill>
                      <a:srgbClr val="0070C0"/>
                    </a:solidFill>
                  </a:tcPr>
                </a:tc>
                <a:extLst>
                  <a:ext uri="{0D108BD9-81ED-4DB2-BD59-A6C34878D82A}">
                    <a16:rowId xmlns:a16="http://schemas.microsoft.com/office/drawing/2014/main" val="1777369772"/>
                  </a:ext>
                </a:extLst>
              </a:tr>
              <a:tr h="203341">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defTabSz="914400" rtl="0" eaLnBrk="1" latinLnBrk="0" hangingPunct="1">
                        <a:lnSpc>
                          <a:spcPct val="107000"/>
                        </a:lnSpc>
                        <a:spcBef>
                          <a:spcPts val="0"/>
                        </a:spcBef>
                        <a:spcAft>
                          <a:spcPts val="0"/>
                        </a:spcAft>
                      </a:pPr>
                      <a:r>
                        <a:rPr lang="en-US" sz="800" kern="1200" dirty="0">
                          <a:effectLst/>
                        </a:rPr>
                        <a:t>8:30 – 9:00</a:t>
                      </a:r>
                      <a:endParaRPr lang="en-US" sz="800" b="1" kern="1200" dirty="0">
                        <a:solidFill>
                          <a:schemeClr val="lt1"/>
                        </a:solidFill>
                        <a:effectLst/>
                        <a:latin typeface="Calibri" panose="020F0502020204030204" pitchFamily="34" charset="0"/>
                        <a:ea typeface="+mn-ea"/>
                        <a:cs typeface="Calibri" panose="020F0502020204030204" pitchFamily="34" charset="0"/>
                      </a:endParaRPr>
                    </a:p>
                  </a:txBody>
                  <a:tcPr marL="45166" marR="45166" marT="11390" marB="11390">
                    <a:solidFill>
                      <a:srgbClr val="0070C0"/>
                    </a:solidFill>
                  </a:tcPr>
                </a:tc>
                <a:tc gridSpan="2">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gn="ctr">
                        <a:lnSpc>
                          <a:spcPct val="107000"/>
                        </a:lnSpc>
                        <a:spcBef>
                          <a:spcPts val="0"/>
                        </a:spcBef>
                        <a:spcAft>
                          <a:spcPts val="0"/>
                        </a:spcAft>
                      </a:pPr>
                      <a:r>
                        <a:rPr lang="en-US" sz="900" kern="1200" dirty="0">
                          <a:effectLst/>
                        </a:rPr>
                        <a:t>Breakfast, registration, setup</a:t>
                      </a:r>
                      <a:endParaRPr lang="en-US" sz="900" kern="1200" dirty="0">
                        <a:solidFill>
                          <a:schemeClr val="dk1"/>
                        </a:solidFill>
                        <a:effectLst/>
                        <a:latin typeface="+mj-lt"/>
                        <a:ea typeface="+mn-ea"/>
                        <a:cs typeface="+mn-cs"/>
                      </a:endParaRPr>
                    </a:p>
                  </a:txBody>
                  <a:tcPr marL="45166" marR="45166" marT="11390" marB="11390">
                    <a:solidFill>
                      <a:srgbClr val="FFC000"/>
                    </a:solidFill>
                  </a:tcPr>
                </a:tc>
                <a:tc hMerge="1">
                  <a:txBody>
                    <a:bodyPr/>
                    <a:lstStyle/>
                    <a:p>
                      <a:endParaRPr lang="en-US"/>
                    </a:p>
                  </a:txBody>
                  <a:tcPr/>
                </a:tc>
                <a:extLst>
                  <a:ext uri="{0D108BD9-81ED-4DB2-BD59-A6C34878D82A}">
                    <a16:rowId xmlns:a16="http://schemas.microsoft.com/office/drawing/2014/main" val="1278574935"/>
                  </a:ext>
                </a:extLst>
              </a:tr>
              <a:tr h="203341">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defTabSz="914400" rtl="0" eaLnBrk="1" latinLnBrk="0" hangingPunct="1">
                        <a:lnSpc>
                          <a:spcPct val="107000"/>
                        </a:lnSpc>
                        <a:spcBef>
                          <a:spcPts val="0"/>
                        </a:spcBef>
                        <a:spcAft>
                          <a:spcPts val="0"/>
                        </a:spcAft>
                      </a:pPr>
                      <a:r>
                        <a:rPr lang="en-US" sz="800" kern="1200" dirty="0">
                          <a:effectLst/>
                        </a:rPr>
                        <a:t>9:00 – 10:15</a:t>
                      </a:r>
                      <a:endParaRPr lang="en-US" sz="800" b="1" kern="1200" dirty="0">
                        <a:solidFill>
                          <a:schemeClr val="lt1"/>
                        </a:solidFill>
                        <a:effectLst/>
                        <a:latin typeface="Calibri" panose="020F0502020204030204" pitchFamily="34" charset="0"/>
                        <a:ea typeface="+mn-ea"/>
                        <a:cs typeface="Calibri" panose="020F0502020204030204" pitchFamily="34" charset="0"/>
                      </a:endParaRPr>
                    </a:p>
                  </a:txBody>
                  <a:tcPr marL="45166" marR="45166" marT="11390" marB="11390">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nSpc>
                          <a:spcPct val="107000"/>
                        </a:lnSpc>
                        <a:spcBef>
                          <a:spcPts val="0"/>
                        </a:spcBef>
                        <a:spcAft>
                          <a:spcPts val="0"/>
                        </a:spcAft>
                      </a:pPr>
                      <a:r>
                        <a:rPr lang="en-US" sz="900" kern="1200" dirty="0">
                          <a:effectLst/>
                        </a:rPr>
                        <a:t>Exam Tips and Architecting for your company</a:t>
                      </a:r>
                      <a:endParaRPr lang="en-US" sz="900" kern="1200" dirty="0">
                        <a:solidFill>
                          <a:schemeClr val="dk1"/>
                        </a:solidFill>
                        <a:effectLst/>
                        <a:latin typeface="+mj-lt"/>
                        <a:ea typeface="+mn-ea"/>
                        <a:cs typeface="+mn-cs"/>
                      </a:endParaRPr>
                    </a:p>
                  </a:txBody>
                  <a:tcPr marL="45166" marR="45166" marT="11390" marB="11390"/>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nSpc>
                          <a:spcPct val="107000"/>
                        </a:lnSpc>
                        <a:spcBef>
                          <a:spcPts val="0"/>
                        </a:spcBef>
                        <a:spcAft>
                          <a:spcPts val="0"/>
                        </a:spcAft>
                      </a:pPr>
                      <a:r>
                        <a:rPr lang="en-US" sz="900" kern="1200" dirty="0">
                          <a:effectLst/>
                        </a:rPr>
                        <a:t>Dan</a:t>
                      </a:r>
                      <a:endParaRPr lang="en-US" sz="900" kern="1200" dirty="0">
                        <a:solidFill>
                          <a:schemeClr val="dk1"/>
                        </a:solidFill>
                        <a:effectLst/>
                        <a:latin typeface="+mj-lt"/>
                        <a:ea typeface="+mn-ea"/>
                        <a:cs typeface="+mn-cs"/>
                      </a:endParaRPr>
                    </a:p>
                  </a:txBody>
                  <a:tcPr marL="45166" marR="45166" marT="11390" marB="11390"/>
                </a:tc>
                <a:extLst>
                  <a:ext uri="{0D108BD9-81ED-4DB2-BD59-A6C34878D82A}">
                    <a16:rowId xmlns:a16="http://schemas.microsoft.com/office/drawing/2014/main" val="4107098080"/>
                  </a:ext>
                </a:extLst>
              </a:tr>
              <a:tr h="172234">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defTabSz="914400" rtl="0" eaLnBrk="1" latinLnBrk="0" hangingPunct="1">
                        <a:lnSpc>
                          <a:spcPct val="107000"/>
                        </a:lnSpc>
                        <a:spcBef>
                          <a:spcPts val="0"/>
                        </a:spcBef>
                        <a:spcAft>
                          <a:spcPts val="0"/>
                        </a:spcAft>
                      </a:pPr>
                      <a:r>
                        <a:rPr lang="en-US" sz="800" kern="1200" dirty="0">
                          <a:effectLst/>
                        </a:rPr>
                        <a:t>10:15 – 10:30</a:t>
                      </a:r>
                      <a:endParaRPr lang="en-US" sz="800" b="1" kern="1200" dirty="0">
                        <a:solidFill>
                          <a:schemeClr val="lt1"/>
                        </a:solidFill>
                        <a:effectLst/>
                        <a:latin typeface="Calibri" panose="020F0502020204030204" pitchFamily="34" charset="0"/>
                        <a:ea typeface="+mn-ea"/>
                        <a:cs typeface="Calibri" panose="020F0502020204030204" pitchFamily="34" charset="0"/>
                      </a:endParaRPr>
                    </a:p>
                  </a:txBody>
                  <a:tcPr marL="45166" marR="45166" marT="11390" marB="11390">
                    <a:solidFill>
                      <a:srgbClr val="0070C0"/>
                    </a:solidFill>
                  </a:tcPr>
                </a:tc>
                <a:tc gridSpan="2">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gn="ctr">
                        <a:lnSpc>
                          <a:spcPct val="107000"/>
                        </a:lnSpc>
                        <a:spcBef>
                          <a:spcPts val="0"/>
                        </a:spcBef>
                        <a:spcAft>
                          <a:spcPts val="0"/>
                        </a:spcAft>
                      </a:pPr>
                      <a:r>
                        <a:rPr lang="en-US" sz="900" kern="1200" dirty="0">
                          <a:effectLst/>
                        </a:rPr>
                        <a:t>Break &amp; Networking with Microsoft</a:t>
                      </a:r>
                      <a:endParaRPr lang="en-US" sz="900" kern="1200" dirty="0">
                        <a:solidFill>
                          <a:schemeClr val="dk1"/>
                        </a:solidFill>
                        <a:effectLst/>
                        <a:latin typeface="+mj-lt"/>
                        <a:ea typeface="+mn-ea"/>
                        <a:cs typeface="+mn-cs"/>
                      </a:endParaRPr>
                    </a:p>
                  </a:txBody>
                  <a:tcPr marL="45166" marR="45166" marT="11390" marB="11390">
                    <a:solidFill>
                      <a:srgbClr val="FFC000"/>
                    </a:solidFill>
                  </a:tcPr>
                </a:tc>
                <a:tc hMerge="1">
                  <a:txBody>
                    <a:bodyPr/>
                    <a:lstStyle/>
                    <a:p>
                      <a:endParaRPr lang="en-US"/>
                    </a:p>
                  </a:txBody>
                  <a:tcPr/>
                </a:tc>
                <a:extLst>
                  <a:ext uri="{0D108BD9-81ED-4DB2-BD59-A6C34878D82A}">
                    <a16:rowId xmlns:a16="http://schemas.microsoft.com/office/drawing/2014/main" val="3795867663"/>
                  </a:ext>
                </a:extLst>
              </a:tr>
              <a:tr h="192197">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defTabSz="914400" rtl="0" eaLnBrk="1" latinLnBrk="0" hangingPunct="1">
                        <a:lnSpc>
                          <a:spcPct val="107000"/>
                        </a:lnSpc>
                        <a:spcBef>
                          <a:spcPts val="0"/>
                        </a:spcBef>
                        <a:spcAft>
                          <a:spcPts val="0"/>
                        </a:spcAft>
                      </a:pPr>
                      <a:r>
                        <a:rPr lang="en-US" sz="800" kern="1200" dirty="0">
                          <a:effectLst/>
                        </a:rPr>
                        <a:t>10:30 – 12:00</a:t>
                      </a:r>
                      <a:endParaRPr lang="en-US" sz="800" b="1" kern="1200" dirty="0">
                        <a:solidFill>
                          <a:schemeClr val="lt1"/>
                        </a:solidFill>
                        <a:effectLst/>
                        <a:latin typeface="Calibri" panose="020F0502020204030204" pitchFamily="34" charset="0"/>
                        <a:ea typeface="+mn-ea"/>
                        <a:cs typeface="Calibri" panose="020F0502020204030204" pitchFamily="34" charset="0"/>
                      </a:endParaRPr>
                    </a:p>
                  </a:txBody>
                  <a:tcPr marL="45166" marR="45166" marT="11390" marB="11390">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nSpc>
                          <a:spcPct val="107000"/>
                        </a:lnSpc>
                        <a:spcBef>
                          <a:spcPts val="0"/>
                        </a:spcBef>
                        <a:spcAft>
                          <a:spcPts val="0"/>
                        </a:spcAft>
                      </a:pPr>
                      <a:r>
                        <a:rPr lang="en-US" sz="900" kern="1200" dirty="0">
                          <a:effectLst/>
                        </a:rPr>
                        <a:t>Design Solutions using Platform Services, Part 1</a:t>
                      </a:r>
                      <a:endParaRPr lang="en-US" sz="900" kern="1200" dirty="0">
                        <a:solidFill>
                          <a:schemeClr val="dk1"/>
                        </a:solidFill>
                        <a:effectLst/>
                        <a:latin typeface="+mj-lt"/>
                        <a:ea typeface="+mn-ea"/>
                        <a:cs typeface="+mn-cs"/>
                      </a:endParaRPr>
                    </a:p>
                  </a:txBody>
                  <a:tcPr marL="45166" marR="45166" marT="11390" marB="11390"/>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nSpc>
                          <a:spcPct val="107000"/>
                        </a:lnSpc>
                        <a:spcBef>
                          <a:spcPts val="0"/>
                        </a:spcBef>
                        <a:spcAft>
                          <a:spcPts val="0"/>
                        </a:spcAft>
                      </a:pPr>
                      <a:r>
                        <a:rPr lang="en-US" sz="900" kern="1200" dirty="0">
                          <a:effectLst/>
                        </a:rPr>
                        <a:t>Coach</a:t>
                      </a:r>
                      <a:endParaRPr lang="en-US" sz="900" kern="1200" dirty="0">
                        <a:solidFill>
                          <a:schemeClr val="dk1"/>
                        </a:solidFill>
                        <a:effectLst/>
                        <a:latin typeface="+mj-lt"/>
                        <a:ea typeface="+mn-ea"/>
                        <a:cs typeface="+mn-cs"/>
                      </a:endParaRPr>
                    </a:p>
                  </a:txBody>
                  <a:tcPr marL="45166" marR="45166" marT="11390" marB="11390"/>
                </a:tc>
                <a:extLst>
                  <a:ext uri="{0D108BD9-81ED-4DB2-BD59-A6C34878D82A}">
                    <a16:rowId xmlns:a16="http://schemas.microsoft.com/office/drawing/2014/main" val="543961611"/>
                  </a:ext>
                </a:extLst>
              </a:tr>
              <a:tr h="203341">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defTabSz="914400" rtl="0" eaLnBrk="1" latinLnBrk="0" hangingPunct="1">
                        <a:lnSpc>
                          <a:spcPct val="107000"/>
                        </a:lnSpc>
                        <a:spcBef>
                          <a:spcPts val="0"/>
                        </a:spcBef>
                        <a:spcAft>
                          <a:spcPts val="0"/>
                        </a:spcAft>
                      </a:pPr>
                      <a:r>
                        <a:rPr lang="en-US" sz="800" kern="1200" dirty="0">
                          <a:effectLst/>
                        </a:rPr>
                        <a:t>12:00 – 1:00</a:t>
                      </a:r>
                      <a:endParaRPr lang="en-US" sz="800" b="1" kern="1200" dirty="0">
                        <a:solidFill>
                          <a:schemeClr val="lt1"/>
                        </a:solidFill>
                        <a:effectLst/>
                        <a:latin typeface="Calibri" panose="020F0502020204030204" pitchFamily="34" charset="0"/>
                        <a:ea typeface="+mn-ea"/>
                        <a:cs typeface="Calibri" panose="020F0502020204030204" pitchFamily="34" charset="0"/>
                      </a:endParaRPr>
                    </a:p>
                  </a:txBody>
                  <a:tcPr marL="45166" marR="45166" marT="11390" marB="11390">
                    <a:solidFill>
                      <a:srgbClr val="0070C0"/>
                    </a:solidFill>
                  </a:tcPr>
                </a:tc>
                <a:tc gridSpan="2">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gn="ctr">
                        <a:lnSpc>
                          <a:spcPct val="107000"/>
                        </a:lnSpc>
                        <a:spcBef>
                          <a:spcPts val="0"/>
                        </a:spcBef>
                        <a:spcAft>
                          <a:spcPts val="0"/>
                        </a:spcAft>
                      </a:pPr>
                      <a:r>
                        <a:rPr lang="en-US" sz="900" kern="1200" dirty="0">
                          <a:effectLst/>
                        </a:rPr>
                        <a:t>Lunch &amp; Networking &amp; Labs</a:t>
                      </a:r>
                      <a:endParaRPr lang="en-US" sz="900" kern="1200" dirty="0">
                        <a:solidFill>
                          <a:schemeClr val="dk1"/>
                        </a:solidFill>
                        <a:effectLst/>
                        <a:latin typeface="+mj-lt"/>
                        <a:ea typeface="+mn-ea"/>
                        <a:cs typeface="+mn-cs"/>
                      </a:endParaRPr>
                    </a:p>
                  </a:txBody>
                  <a:tcPr marL="45166" marR="45166" marT="11390" marB="11390">
                    <a:solidFill>
                      <a:srgbClr val="FFC000"/>
                    </a:solidFill>
                  </a:tcPr>
                </a:tc>
                <a:tc hMerge="1">
                  <a:txBody>
                    <a:bodyPr/>
                    <a:lstStyle/>
                    <a:p>
                      <a:endParaRPr lang="en-US"/>
                    </a:p>
                  </a:txBody>
                  <a:tcPr/>
                </a:tc>
                <a:extLst>
                  <a:ext uri="{0D108BD9-81ED-4DB2-BD59-A6C34878D82A}">
                    <a16:rowId xmlns:a16="http://schemas.microsoft.com/office/drawing/2014/main" val="2334962994"/>
                  </a:ext>
                </a:extLst>
              </a:tr>
              <a:tr h="208139">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defTabSz="914400" rtl="0" eaLnBrk="1" latinLnBrk="0" hangingPunct="1">
                        <a:lnSpc>
                          <a:spcPct val="107000"/>
                        </a:lnSpc>
                        <a:spcBef>
                          <a:spcPts val="0"/>
                        </a:spcBef>
                        <a:spcAft>
                          <a:spcPts val="0"/>
                        </a:spcAft>
                      </a:pPr>
                      <a:r>
                        <a:rPr lang="en-US" sz="800" kern="1200" dirty="0">
                          <a:effectLst/>
                        </a:rPr>
                        <a:t>1:00 – 2:00</a:t>
                      </a:r>
                      <a:endParaRPr lang="en-US" sz="800" b="1" kern="1200" dirty="0">
                        <a:solidFill>
                          <a:schemeClr val="lt1"/>
                        </a:solidFill>
                        <a:effectLst/>
                        <a:latin typeface="Calibri" panose="020F0502020204030204" pitchFamily="34" charset="0"/>
                        <a:ea typeface="+mn-ea"/>
                        <a:cs typeface="Calibri" panose="020F0502020204030204" pitchFamily="34" charset="0"/>
                      </a:endParaRPr>
                    </a:p>
                  </a:txBody>
                  <a:tcPr marL="45166" marR="45166" marT="11390" marB="11390">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nSpc>
                          <a:spcPct val="107000"/>
                        </a:lnSpc>
                        <a:spcBef>
                          <a:spcPts val="0"/>
                        </a:spcBef>
                        <a:spcAft>
                          <a:spcPts val="0"/>
                        </a:spcAft>
                      </a:pPr>
                      <a:r>
                        <a:rPr lang="en-US" sz="900" kern="1200" dirty="0">
                          <a:effectLst/>
                        </a:rPr>
                        <a:t>Design Solutions using Platform Services, Part 2</a:t>
                      </a:r>
                      <a:endParaRPr lang="en-US" sz="900" kern="1200" dirty="0">
                        <a:solidFill>
                          <a:schemeClr val="dk1"/>
                        </a:solidFill>
                        <a:effectLst/>
                        <a:latin typeface="+mj-lt"/>
                        <a:ea typeface="+mn-ea"/>
                        <a:cs typeface="+mn-cs"/>
                      </a:endParaRPr>
                    </a:p>
                  </a:txBody>
                  <a:tcPr marL="45166" marR="45166" marT="11390" marB="11390"/>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nSpc>
                          <a:spcPct val="107000"/>
                        </a:lnSpc>
                        <a:spcBef>
                          <a:spcPts val="0"/>
                        </a:spcBef>
                        <a:spcAft>
                          <a:spcPts val="0"/>
                        </a:spcAft>
                      </a:pPr>
                      <a:r>
                        <a:rPr lang="en-US" sz="900" kern="1200" dirty="0">
                          <a:effectLst/>
                        </a:rPr>
                        <a:t>Coach</a:t>
                      </a:r>
                      <a:endParaRPr lang="en-US" sz="900" kern="1200" dirty="0">
                        <a:solidFill>
                          <a:schemeClr val="dk1"/>
                        </a:solidFill>
                        <a:effectLst/>
                        <a:latin typeface="+mj-lt"/>
                        <a:ea typeface="+mn-ea"/>
                        <a:cs typeface="+mn-cs"/>
                      </a:endParaRPr>
                    </a:p>
                  </a:txBody>
                  <a:tcPr marL="45166" marR="45166" marT="11390" marB="11390"/>
                </a:tc>
                <a:extLst>
                  <a:ext uri="{0D108BD9-81ED-4DB2-BD59-A6C34878D82A}">
                    <a16:rowId xmlns:a16="http://schemas.microsoft.com/office/drawing/2014/main" val="1301065520"/>
                  </a:ext>
                </a:extLst>
              </a:tr>
              <a:tr h="203341">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defTabSz="914400" rtl="0" eaLnBrk="1" latinLnBrk="0" hangingPunct="1">
                        <a:lnSpc>
                          <a:spcPct val="107000"/>
                        </a:lnSpc>
                        <a:spcBef>
                          <a:spcPts val="0"/>
                        </a:spcBef>
                        <a:spcAft>
                          <a:spcPts val="0"/>
                        </a:spcAft>
                      </a:pPr>
                      <a:r>
                        <a:rPr lang="en-US" sz="800" kern="1200" dirty="0">
                          <a:effectLst/>
                        </a:rPr>
                        <a:t>2:00 – 3:15</a:t>
                      </a:r>
                      <a:endParaRPr lang="en-US" sz="800" b="1" kern="1200" dirty="0">
                        <a:solidFill>
                          <a:schemeClr val="lt1"/>
                        </a:solidFill>
                        <a:effectLst/>
                        <a:latin typeface="Calibri" panose="020F0502020204030204" pitchFamily="34" charset="0"/>
                        <a:ea typeface="+mn-ea"/>
                        <a:cs typeface="Calibri" panose="020F0502020204030204" pitchFamily="34" charset="0"/>
                      </a:endParaRPr>
                    </a:p>
                  </a:txBody>
                  <a:tcPr marL="45166" marR="45166" marT="11390" marB="11390">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nSpc>
                          <a:spcPct val="107000"/>
                        </a:lnSpc>
                        <a:spcBef>
                          <a:spcPts val="0"/>
                        </a:spcBef>
                        <a:spcAft>
                          <a:spcPts val="0"/>
                        </a:spcAft>
                      </a:pPr>
                      <a:r>
                        <a:rPr lang="en-US" sz="900" kern="1200" dirty="0">
                          <a:effectLst/>
                        </a:rPr>
                        <a:t>Design for Operations</a:t>
                      </a:r>
                      <a:endParaRPr lang="en-US" sz="900" kern="1200" dirty="0">
                        <a:solidFill>
                          <a:schemeClr val="dk1"/>
                        </a:solidFill>
                        <a:effectLst/>
                        <a:latin typeface="+mj-lt"/>
                        <a:ea typeface="+mn-ea"/>
                        <a:cs typeface="+mn-cs"/>
                      </a:endParaRPr>
                    </a:p>
                  </a:txBody>
                  <a:tcPr marL="45166" marR="45166" marT="11390" marB="11390"/>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nSpc>
                          <a:spcPct val="107000"/>
                        </a:lnSpc>
                        <a:spcBef>
                          <a:spcPts val="0"/>
                        </a:spcBef>
                        <a:spcAft>
                          <a:spcPts val="0"/>
                        </a:spcAft>
                      </a:pPr>
                      <a:r>
                        <a:rPr lang="en-US" sz="900" kern="1200" dirty="0">
                          <a:effectLst/>
                        </a:rPr>
                        <a:t>Patrick</a:t>
                      </a:r>
                      <a:endParaRPr lang="en-US" sz="900" kern="1200" dirty="0">
                        <a:solidFill>
                          <a:schemeClr val="dk1"/>
                        </a:solidFill>
                        <a:effectLst/>
                        <a:latin typeface="+mj-lt"/>
                        <a:ea typeface="+mn-ea"/>
                        <a:cs typeface="+mn-cs"/>
                      </a:endParaRPr>
                    </a:p>
                  </a:txBody>
                  <a:tcPr marL="45166" marR="45166" marT="11390" marB="11390"/>
                </a:tc>
                <a:extLst>
                  <a:ext uri="{0D108BD9-81ED-4DB2-BD59-A6C34878D82A}">
                    <a16:rowId xmlns:a16="http://schemas.microsoft.com/office/drawing/2014/main" val="592646342"/>
                  </a:ext>
                </a:extLst>
              </a:tr>
              <a:tr h="203341">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defTabSz="914400" rtl="0" eaLnBrk="1" latinLnBrk="0" hangingPunct="1">
                        <a:lnSpc>
                          <a:spcPct val="107000"/>
                        </a:lnSpc>
                        <a:spcBef>
                          <a:spcPts val="0"/>
                        </a:spcBef>
                        <a:spcAft>
                          <a:spcPts val="0"/>
                        </a:spcAft>
                      </a:pPr>
                      <a:r>
                        <a:rPr lang="en-US" sz="800" kern="1200" dirty="0">
                          <a:effectLst/>
                        </a:rPr>
                        <a:t>3:15 – 3:30</a:t>
                      </a:r>
                      <a:endParaRPr lang="en-US" sz="800" b="1" kern="1200" dirty="0">
                        <a:solidFill>
                          <a:schemeClr val="lt1"/>
                        </a:solidFill>
                        <a:effectLst/>
                        <a:latin typeface="Calibri" panose="020F0502020204030204" pitchFamily="34" charset="0"/>
                        <a:ea typeface="+mn-ea"/>
                        <a:cs typeface="Calibri" panose="020F0502020204030204" pitchFamily="34" charset="0"/>
                      </a:endParaRPr>
                    </a:p>
                  </a:txBody>
                  <a:tcPr marL="45166" marR="45166" marT="11390" marB="11390">
                    <a:solidFill>
                      <a:srgbClr val="0070C0"/>
                    </a:solidFill>
                  </a:tcPr>
                </a:tc>
                <a:tc gridSpan="2">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nSpc>
                          <a:spcPct val="107000"/>
                        </a:lnSpc>
                        <a:spcBef>
                          <a:spcPts val="0"/>
                        </a:spcBef>
                        <a:spcAft>
                          <a:spcPts val="0"/>
                        </a:spcAft>
                      </a:pPr>
                      <a:r>
                        <a:rPr lang="en-US" sz="900" kern="1200" dirty="0">
                          <a:effectLst/>
                        </a:rPr>
                        <a:t>Break</a:t>
                      </a:r>
                      <a:endParaRPr lang="en-US" sz="900" kern="1200" dirty="0">
                        <a:solidFill>
                          <a:schemeClr val="dk1"/>
                        </a:solidFill>
                        <a:effectLst/>
                        <a:latin typeface="+mj-lt"/>
                        <a:ea typeface="+mn-ea"/>
                        <a:cs typeface="+mn-cs"/>
                      </a:endParaRPr>
                    </a:p>
                  </a:txBody>
                  <a:tcPr marL="45166" marR="45166" marT="11390" marB="11390">
                    <a:solidFill>
                      <a:srgbClr val="FFC000"/>
                    </a:solidFill>
                  </a:tcPr>
                </a:tc>
                <a:tc hMerge="1">
                  <a:txBody>
                    <a:bodyPr/>
                    <a:lstStyle/>
                    <a:p>
                      <a:endParaRPr lang="en-US"/>
                    </a:p>
                  </a:txBody>
                  <a:tcPr/>
                </a:tc>
                <a:extLst>
                  <a:ext uri="{0D108BD9-81ED-4DB2-BD59-A6C34878D82A}">
                    <a16:rowId xmlns:a16="http://schemas.microsoft.com/office/drawing/2014/main" val="1077161772"/>
                  </a:ext>
                </a:extLst>
              </a:tr>
              <a:tr h="203341">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defTabSz="914400" rtl="0" eaLnBrk="1" latinLnBrk="0" hangingPunct="1">
                        <a:lnSpc>
                          <a:spcPct val="107000"/>
                        </a:lnSpc>
                        <a:spcBef>
                          <a:spcPts val="0"/>
                        </a:spcBef>
                        <a:spcAft>
                          <a:spcPts val="0"/>
                        </a:spcAft>
                      </a:pPr>
                      <a:r>
                        <a:rPr lang="en-US" sz="800" kern="1200" dirty="0">
                          <a:effectLst/>
                        </a:rPr>
                        <a:t>3:30 – 4:15</a:t>
                      </a:r>
                      <a:endParaRPr lang="en-US" sz="800" b="1" kern="1200" dirty="0">
                        <a:solidFill>
                          <a:schemeClr val="lt1"/>
                        </a:solidFill>
                        <a:effectLst/>
                        <a:latin typeface="Calibri" panose="020F0502020204030204" pitchFamily="34" charset="0"/>
                        <a:ea typeface="+mn-ea"/>
                        <a:cs typeface="Calibri" panose="020F0502020204030204" pitchFamily="34" charset="0"/>
                      </a:endParaRPr>
                    </a:p>
                  </a:txBody>
                  <a:tcPr marL="45166" marR="45166" marT="11390" marB="11390">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nSpc>
                          <a:spcPct val="107000"/>
                        </a:lnSpc>
                        <a:spcBef>
                          <a:spcPts val="0"/>
                        </a:spcBef>
                        <a:spcAft>
                          <a:spcPts val="0"/>
                        </a:spcAft>
                      </a:pPr>
                      <a:r>
                        <a:rPr lang="en-US" sz="900" kern="1200" dirty="0">
                          <a:effectLst/>
                        </a:rPr>
                        <a:t>Making it Real: Whiteboarding</a:t>
                      </a:r>
                      <a:endParaRPr lang="en-US" sz="900" kern="1200" dirty="0">
                        <a:solidFill>
                          <a:schemeClr val="dk1"/>
                        </a:solidFill>
                        <a:effectLst/>
                        <a:latin typeface="+mj-lt"/>
                        <a:ea typeface="+mn-ea"/>
                        <a:cs typeface="+mn-cs"/>
                      </a:endParaRPr>
                    </a:p>
                  </a:txBody>
                  <a:tcPr marL="45166" marR="45166" marT="11390" marB="11390">
                    <a:solidFill>
                      <a:srgbClr val="92D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nSpc>
                          <a:spcPct val="107000"/>
                        </a:lnSpc>
                        <a:spcBef>
                          <a:spcPts val="0"/>
                        </a:spcBef>
                        <a:spcAft>
                          <a:spcPts val="0"/>
                        </a:spcAft>
                      </a:pPr>
                      <a:r>
                        <a:rPr lang="en-US" sz="900" kern="1200" dirty="0">
                          <a:solidFill>
                            <a:schemeClr val="dk1"/>
                          </a:solidFill>
                          <a:effectLst/>
                          <a:latin typeface="+mj-lt"/>
                          <a:ea typeface="+mn-ea"/>
                          <a:cs typeface="+mn-cs"/>
                        </a:rPr>
                        <a:t>All</a:t>
                      </a:r>
                    </a:p>
                  </a:txBody>
                  <a:tcPr marL="45166" marR="45166" marT="11390" marB="11390"/>
                </a:tc>
                <a:extLst>
                  <a:ext uri="{0D108BD9-81ED-4DB2-BD59-A6C34878D82A}">
                    <a16:rowId xmlns:a16="http://schemas.microsoft.com/office/drawing/2014/main" val="2309675962"/>
                  </a:ext>
                </a:extLst>
              </a:tr>
              <a:tr h="316340">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defTabSz="914400" rtl="0" eaLnBrk="1" latinLnBrk="0" hangingPunct="1">
                        <a:lnSpc>
                          <a:spcPct val="107000"/>
                        </a:lnSpc>
                        <a:spcBef>
                          <a:spcPts val="0"/>
                        </a:spcBef>
                        <a:spcAft>
                          <a:spcPts val="0"/>
                        </a:spcAft>
                      </a:pPr>
                      <a:r>
                        <a:rPr lang="en-US" sz="800" kern="1200" dirty="0">
                          <a:effectLst/>
                        </a:rPr>
                        <a:t>4:15 – 4:45</a:t>
                      </a:r>
                      <a:endParaRPr lang="en-US" sz="800" b="1" kern="1200" dirty="0">
                        <a:solidFill>
                          <a:schemeClr val="lt1"/>
                        </a:solidFill>
                        <a:effectLst/>
                        <a:latin typeface="Calibri" panose="020F0502020204030204" pitchFamily="34" charset="0"/>
                        <a:ea typeface="+mn-ea"/>
                        <a:cs typeface="Calibri" panose="020F0502020204030204" pitchFamily="34" charset="0"/>
                      </a:endParaRPr>
                    </a:p>
                  </a:txBody>
                  <a:tcPr marL="45166" marR="45166" marT="11390" marB="11390">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nSpc>
                          <a:spcPct val="107000"/>
                        </a:lnSpc>
                        <a:spcBef>
                          <a:spcPts val="0"/>
                        </a:spcBef>
                        <a:spcAft>
                          <a:spcPts val="0"/>
                        </a:spcAft>
                      </a:pPr>
                      <a:r>
                        <a:rPr lang="en-US" sz="900" kern="1200" dirty="0">
                          <a:effectLst/>
                        </a:rPr>
                        <a:t>Making it Real: Architecting Real World Solutions – Whiteboarding</a:t>
                      </a:r>
                      <a:endParaRPr lang="en-US" sz="900" kern="1200" dirty="0">
                        <a:solidFill>
                          <a:schemeClr val="dk1"/>
                        </a:solidFill>
                        <a:effectLst/>
                        <a:latin typeface="+mj-lt"/>
                        <a:ea typeface="+mn-ea"/>
                        <a:cs typeface="+mn-cs"/>
                      </a:endParaRPr>
                    </a:p>
                  </a:txBody>
                  <a:tcPr marL="45166" marR="45166" marT="11390" marB="11390">
                    <a:solidFill>
                      <a:srgbClr val="92D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nSpc>
                          <a:spcPct val="107000"/>
                        </a:lnSpc>
                        <a:spcBef>
                          <a:spcPts val="0"/>
                        </a:spcBef>
                        <a:spcAft>
                          <a:spcPts val="0"/>
                        </a:spcAft>
                      </a:pPr>
                      <a:r>
                        <a:rPr lang="en-US" sz="900" kern="1200" dirty="0">
                          <a:solidFill>
                            <a:schemeClr val="dk1"/>
                          </a:solidFill>
                          <a:effectLst/>
                          <a:latin typeface="+mj-lt"/>
                          <a:ea typeface="+mn-ea"/>
                          <a:cs typeface="+mn-cs"/>
                        </a:rPr>
                        <a:t>All</a:t>
                      </a:r>
                    </a:p>
                  </a:txBody>
                  <a:tcPr marL="45166" marR="45166" marT="11390" marB="11390"/>
                </a:tc>
                <a:extLst>
                  <a:ext uri="{0D108BD9-81ED-4DB2-BD59-A6C34878D82A}">
                    <a16:rowId xmlns:a16="http://schemas.microsoft.com/office/drawing/2014/main" val="4216081526"/>
                  </a:ext>
                </a:extLst>
              </a:tr>
              <a:tr h="203341">
                <a:tc>
                  <a:txBody>
                    <a:bodyPr/>
                    <a:lstStyle/>
                    <a:p>
                      <a:pPr marL="0" marR="0" algn="ctr" defTabSz="914400" rtl="0" eaLnBrk="1" latinLnBrk="0" hangingPunct="1">
                        <a:lnSpc>
                          <a:spcPct val="107000"/>
                        </a:lnSpc>
                        <a:spcBef>
                          <a:spcPts val="0"/>
                        </a:spcBef>
                        <a:spcAft>
                          <a:spcPts val="0"/>
                        </a:spcAft>
                      </a:pPr>
                      <a:r>
                        <a:rPr lang="en-US" sz="900" b="1" kern="1200" dirty="0">
                          <a:solidFill>
                            <a:schemeClr val="lt1"/>
                          </a:solidFill>
                          <a:effectLst/>
                          <a:latin typeface="Calibri" panose="020F0502020204030204" pitchFamily="34" charset="0"/>
                          <a:ea typeface="+mn-ea"/>
                          <a:cs typeface="Calibri" panose="020F0502020204030204" pitchFamily="34" charset="0"/>
                        </a:rPr>
                        <a:t>4:45-5:00</a:t>
                      </a:r>
                    </a:p>
                  </a:txBody>
                  <a:tcPr marL="45166" marR="45166" marT="11390" marB="11390">
                    <a:solidFill>
                      <a:srgbClr val="0070C0"/>
                    </a:solidFill>
                  </a:tcPr>
                </a:tc>
                <a:tc>
                  <a:txBody>
                    <a:bodyPr/>
                    <a:lstStyle/>
                    <a:p>
                      <a:pPr marL="0" marR="0" algn="l" defTabSz="914400" rtl="0" eaLnBrk="1" latinLnBrk="0" hangingPunct="1">
                        <a:lnSpc>
                          <a:spcPct val="107000"/>
                        </a:lnSpc>
                        <a:spcBef>
                          <a:spcPts val="0"/>
                        </a:spcBef>
                        <a:spcAft>
                          <a:spcPts val="0"/>
                        </a:spcAft>
                      </a:pPr>
                      <a:r>
                        <a:rPr lang="en-US" sz="900" kern="1200" dirty="0">
                          <a:solidFill>
                            <a:schemeClr val="dk1"/>
                          </a:solidFill>
                          <a:effectLst/>
                          <a:latin typeface="Calibri" panose="020F0502020204030204" pitchFamily="34" charset="0"/>
                          <a:ea typeface="+mn-ea"/>
                          <a:cs typeface="Calibri" panose="020F0502020204030204" pitchFamily="34" charset="0"/>
                        </a:rPr>
                        <a:t>Wrap-Up/Closing Next Steps and Homework (Labs)</a:t>
                      </a:r>
                    </a:p>
                  </a:txBody>
                  <a:tcPr marL="45166" marR="45166" marT="11390" marB="11390">
                    <a:solidFill>
                      <a:srgbClr val="D8DEE7"/>
                    </a:solidFill>
                  </a:tcPr>
                </a:tc>
                <a:tc>
                  <a:txBody>
                    <a:bodyPr/>
                    <a:lstStyle/>
                    <a:p>
                      <a:pPr marL="0" marR="0">
                        <a:lnSpc>
                          <a:spcPct val="107000"/>
                        </a:lnSpc>
                        <a:spcBef>
                          <a:spcPts val="0"/>
                        </a:spcBef>
                        <a:spcAft>
                          <a:spcPts val="0"/>
                        </a:spcAft>
                      </a:pPr>
                      <a:endParaRPr lang="en-US" sz="900" kern="1200" dirty="0">
                        <a:solidFill>
                          <a:schemeClr val="dk1"/>
                        </a:solidFill>
                        <a:effectLst/>
                        <a:latin typeface="+mj-lt"/>
                        <a:ea typeface="+mn-ea"/>
                        <a:cs typeface="+mn-cs"/>
                      </a:endParaRPr>
                    </a:p>
                  </a:txBody>
                  <a:tcPr marL="45166" marR="45166" marT="11390" marB="11390"/>
                </a:tc>
                <a:extLst>
                  <a:ext uri="{0D108BD9-81ED-4DB2-BD59-A6C34878D82A}">
                    <a16:rowId xmlns:a16="http://schemas.microsoft.com/office/drawing/2014/main" val="1149476677"/>
                  </a:ext>
                </a:extLst>
              </a:tr>
            </a:tbl>
          </a:graphicData>
        </a:graphic>
      </p:graphicFrame>
      <p:sp>
        <p:nvSpPr>
          <p:cNvPr id="4" name="Rectangle 3">
            <a:extLst>
              <a:ext uri="{FF2B5EF4-FFF2-40B4-BE49-F238E27FC236}">
                <a16:creationId xmlns:a16="http://schemas.microsoft.com/office/drawing/2014/main" id="{466DB7E9-4989-4BA8-AC4F-EBA688DE4992}"/>
              </a:ext>
            </a:extLst>
          </p:cNvPr>
          <p:cNvSpPr/>
          <p:nvPr/>
        </p:nvSpPr>
        <p:spPr>
          <a:xfrm>
            <a:off x="6785812" y="1946485"/>
            <a:ext cx="2266172" cy="276999"/>
          </a:xfrm>
          <a:prstGeom prst="rect">
            <a:avLst/>
          </a:prstGeom>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600" b="1" i="0" u="none" strike="noStrike" kern="1200" cap="none" spc="0" normalizeH="0" baseline="0" noProof="0" dirty="0">
                <a:ln>
                  <a:noFill/>
                </a:ln>
                <a:solidFill>
                  <a:srgbClr val="000000"/>
                </a:solidFill>
                <a:effectLst/>
                <a:uLnTx/>
                <a:uFillTx/>
                <a:latin typeface="Verdana" pitchFamily="34" charset="0"/>
                <a:ea typeface="+mn-ea"/>
                <a:cs typeface="Arial" charset="0"/>
              </a:rPr>
              <a:t>Microsoft Office - 5 Wayside Rd, Burlington, MA</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600" b="1" i="0" u="none" strike="noStrike" kern="1200" cap="none" spc="0" normalizeH="0" baseline="0" noProof="0" dirty="0">
                <a:ln>
                  <a:noFill/>
                </a:ln>
                <a:solidFill>
                  <a:srgbClr val="000000"/>
                </a:solidFill>
                <a:effectLst/>
                <a:uLnTx/>
                <a:uFillTx/>
                <a:latin typeface="Verdana" pitchFamily="34" charset="0"/>
                <a:ea typeface="+mn-ea"/>
                <a:cs typeface="Arial" charset="0"/>
              </a:rPr>
              <a:t>1st Floor – Washington/Jefferson</a:t>
            </a:r>
          </a:p>
        </p:txBody>
      </p:sp>
    </p:spTree>
    <p:extLst>
      <p:ext uri="{BB962C8B-B14F-4D97-AF65-F5344CB8AC3E}">
        <p14:creationId xmlns:p14="http://schemas.microsoft.com/office/powerpoint/2010/main" val="10879708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p:cNvGrpSpPr/>
          <p:nvPr/>
        </p:nvGrpSpPr>
        <p:grpSpPr>
          <a:xfrm>
            <a:off x="393430" y="2223424"/>
            <a:ext cx="1415093" cy="1460313"/>
            <a:chOff x="524573" y="1665579"/>
            <a:chExt cx="1886791" cy="1947084"/>
          </a:xfrm>
        </p:grpSpPr>
        <p:pic>
          <p:nvPicPr>
            <p:cNvPr id="4" name="Picture 3"/>
            <p:cNvPicPr>
              <a:picLocks noChangeAspect="1"/>
            </p:cNvPicPr>
            <p:nvPr/>
          </p:nvPicPr>
          <p:blipFill>
            <a:blip r:embed="rId3"/>
            <a:stretch>
              <a:fillRect/>
            </a:stretch>
          </p:blipFill>
          <p:spPr>
            <a:xfrm>
              <a:off x="672632" y="2117238"/>
              <a:ext cx="1590675" cy="1495425"/>
            </a:xfrm>
            <a:prstGeom prst="rect">
              <a:avLst/>
            </a:prstGeom>
          </p:spPr>
        </p:pic>
        <p:sp>
          <p:nvSpPr>
            <p:cNvPr id="12" name="TextBox 11"/>
            <p:cNvSpPr txBox="1"/>
            <p:nvPr/>
          </p:nvSpPr>
          <p:spPr>
            <a:xfrm>
              <a:off x="524573" y="1665579"/>
              <a:ext cx="1886791" cy="369332"/>
            </a:xfrm>
            <a:prstGeom prst="rect">
              <a:avLst/>
            </a:prstGeom>
            <a:noFill/>
          </p:spPr>
          <p:txBody>
            <a:bodyPr wrap="square" rtlCol="0">
              <a:spAutoFit/>
            </a:bodyPr>
            <a:lstStyle/>
            <a:p>
              <a:pPr algn="ctr" defTabSz="685800" fontAlgn="auto">
                <a:spcBef>
                  <a:spcPts val="0"/>
                </a:spcBef>
                <a:spcAft>
                  <a:spcPts val="0"/>
                </a:spcAft>
                <a:defRPr/>
              </a:pPr>
              <a:r>
                <a:rPr lang="en-US" sz="1200" b="0">
                  <a:solidFill>
                    <a:prstClr val="black"/>
                  </a:solidFill>
                  <a:latin typeface="Segoe UI Light" panose="020B0502040204020203" pitchFamily="34" charset="0"/>
                  <a:cs typeface="Segoe UI Light" panose="020B0502040204020203" pitchFamily="34" charset="0"/>
                </a:rPr>
                <a:t>Virtual Machines</a:t>
              </a:r>
            </a:p>
          </p:txBody>
        </p:sp>
      </p:grpSp>
      <p:grpSp>
        <p:nvGrpSpPr>
          <p:cNvPr id="23" name="Group 22"/>
          <p:cNvGrpSpPr/>
          <p:nvPr/>
        </p:nvGrpSpPr>
        <p:grpSpPr>
          <a:xfrm>
            <a:off x="2067590" y="2224157"/>
            <a:ext cx="1415093" cy="1416717"/>
            <a:chOff x="2756786" y="1666557"/>
            <a:chExt cx="1886791" cy="1888956"/>
          </a:xfrm>
        </p:grpSpPr>
        <p:pic>
          <p:nvPicPr>
            <p:cNvPr id="5" name="Picture 4"/>
            <p:cNvPicPr>
              <a:picLocks noChangeAspect="1"/>
            </p:cNvPicPr>
            <p:nvPr/>
          </p:nvPicPr>
          <p:blipFill>
            <a:blip r:embed="rId4"/>
            <a:stretch>
              <a:fillRect/>
            </a:stretch>
          </p:blipFill>
          <p:spPr>
            <a:xfrm>
              <a:off x="2928657" y="2174388"/>
              <a:ext cx="1543050" cy="1381125"/>
            </a:xfrm>
            <a:prstGeom prst="rect">
              <a:avLst/>
            </a:prstGeom>
          </p:spPr>
        </p:pic>
        <p:sp>
          <p:nvSpPr>
            <p:cNvPr id="13" name="TextBox 12"/>
            <p:cNvSpPr txBox="1"/>
            <p:nvPr/>
          </p:nvSpPr>
          <p:spPr>
            <a:xfrm>
              <a:off x="2756786" y="1666557"/>
              <a:ext cx="1886791" cy="369332"/>
            </a:xfrm>
            <a:prstGeom prst="rect">
              <a:avLst/>
            </a:prstGeom>
            <a:noFill/>
          </p:spPr>
          <p:txBody>
            <a:bodyPr wrap="square" rtlCol="0">
              <a:spAutoFit/>
            </a:bodyPr>
            <a:lstStyle/>
            <a:p>
              <a:pPr algn="ctr" defTabSz="685800" fontAlgn="auto">
                <a:spcBef>
                  <a:spcPts val="0"/>
                </a:spcBef>
                <a:spcAft>
                  <a:spcPts val="0"/>
                </a:spcAft>
                <a:defRPr/>
              </a:pPr>
              <a:r>
                <a:rPr lang="en-US" sz="1200" b="0">
                  <a:solidFill>
                    <a:prstClr val="black"/>
                  </a:solidFill>
                  <a:latin typeface="Segoe UI Light" panose="020B0502040204020203" pitchFamily="34" charset="0"/>
                  <a:cs typeface="Segoe UI Light" panose="020B0502040204020203" pitchFamily="34" charset="0"/>
                </a:rPr>
                <a:t>Container Service</a:t>
              </a:r>
            </a:p>
          </p:txBody>
        </p:sp>
      </p:grpSp>
      <p:grpSp>
        <p:nvGrpSpPr>
          <p:cNvPr id="24" name="Group 23"/>
          <p:cNvGrpSpPr/>
          <p:nvPr/>
        </p:nvGrpSpPr>
        <p:grpSpPr>
          <a:xfrm>
            <a:off x="3620725" y="2224157"/>
            <a:ext cx="1415093" cy="1488155"/>
            <a:chOff x="4827632" y="1666557"/>
            <a:chExt cx="1886791" cy="1984206"/>
          </a:xfrm>
        </p:grpSpPr>
        <p:pic>
          <p:nvPicPr>
            <p:cNvPr id="9" name="Picture 8"/>
            <p:cNvPicPr>
              <a:picLocks noChangeAspect="1"/>
            </p:cNvPicPr>
            <p:nvPr/>
          </p:nvPicPr>
          <p:blipFill>
            <a:blip r:embed="rId5"/>
            <a:stretch>
              <a:fillRect/>
            </a:stretch>
          </p:blipFill>
          <p:spPr>
            <a:xfrm>
              <a:off x="4985216" y="2079138"/>
              <a:ext cx="1571625" cy="1571625"/>
            </a:xfrm>
            <a:prstGeom prst="rect">
              <a:avLst/>
            </a:prstGeom>
          </p:spPr>
        </p:pic>
        <p:sp>
          <p:nvSpPr>
            <p:cNvPr id="14" name="TextBox 13"/>
            <p:cNvSpPr txBox="1"/>
            <p:nvPr/>
          </p:nvSpPr>
          <p:spPr>
            <a:xfrm>
              <a:off x="4827632" y="1666557"/>
              <a:ext cx="1886791" cy="369332"/>
            </a:xfrm>
            <a:prstGeom prst="rect">
              <a:avLst/>
            </a:prstGeom>
            <a:noFill/>
          </p:spPr>
          <p:txBody>
            <a:bodyPr wrap="square" rtlCol="0">
              <a:spAutoFit/>
            </a:bodyPr>
            <a:lstStyle/>
            <a:p>
              <a:pPr algn="ctr" defTabSz="685800" fontAlgn="auto">
                <a:spcBef>
                  <a:spcPts val="0"/>
                </a:spcBef>
                <a:spcAft>
                  <a:spcPts val="0"/>
                </a:spcAft>
                <a:defRPr/>
              </a:pPr>
              <a:r>
                <a:rPr lang="en-US" sz="1200" b="0">
                  <a:solidFill>
                    <a:prstClr val="black"/>
                  </a:solidFill>
                  <a:latin typeface="Segoe UI Light" panose="020B0502040204020203" pitchFamily="34" charset="0"/>
                  <a:cs typeface="Segoe UI Light" panose="020B0502040204020203" pitchFamily="34" charset="0"/>
                </a:rPr>
                <a:t>Service Fabric</a:t>
              </a:r>
            </a:p>
          </p:txBody>
        </p:sp>
      </p:grpSp>
      <p:grpSp>
        <p:nvGrpSpPr>
          <p:cNvPr id="25" name="Group 24"/>
          <p:cNvGrpSpPr/>
          <p:nvPr/>
        </p:nvGrpSpPr>
        <p:grpSpPr>
          <a:xfrm>
            <a:off x="5371296" y="2223424"/>
            <a:ext cx="1415093" cy="1374446"/>
            <a:chOff x="7161727" y="1665579"/>
            <a:chExt cx="1886791" cy="1832594"/>
          </a:xfrm>
        </p:grpSpPr>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71901" y="2231728"/>
              <a:ext cx="1266445" cy="1266445"/>
            </a:xfrm>
            <a:prstGeom prst="rect">
              <a:avLst/>
            </a:prstGeom>
          </p:spPr>
        </p:pic>
        <p:sp>
          <p:nvSpPr>
            <p:cNvPr id="15" name="TextBox 14"/>
            <p:cNvSpPr txBox="1"/>
            <p:nvPr/>
          </p:nvSpPr>
          <p:spPr>
            <a:xfrm>
              <a:off x="7161727" y="1665579"/>
              <a:ext cx="1886791" cy="369332"/>
            </a:xfrm>
            <a:prstGeom prst="rect">
              <a:avLst/>
            </a:prstGeom>
            <a:noFill/>
          </p:spPr>
          <p:txBody>
            <a:bodyPr wrap="square" rtlCol="0">
              <a:spAutoFit/>
            </a:bodyPr>
            <a:lstStyle/>
            <a:p>
              <a:pPr algn="ctr" defTabSz="685800" fontAlgn="auto">
                <a:spcBef>
                  <a:spcPts val="0"/>
                </a:spcBef>
                <a:spcAft>
                  <a:spcPts val="0"/>
                </a:spcAft>
                <a:defRPr/>
              </a:pPr>
              <a:r>
                <a:rPr lang="en-US" sz="1200" b="0">
                  <a:solidFill>
                    <a:prstClr val="black"/>
                  </a:solidFill>
                  <a:latin typeface="Segoe UI Light" panose="020B0502040204020203" pitchFamily="34" charset="0"/>
                  <a:cs typeface="Segoe UI Light" panose="020B0502040204020203" pitchFamily="34" charset="0"/>
                </a:rPr>
                <a:t>App Service</a:t>
              </a:r>
            </a:p>
          </p:txBody>
        </p:sp>
      </p:grpSp>
      <p:grpSp>
        <p:nvGrpSpPr>
          <p:cNvPr id="26" name="Group 25"/>
          <p:cNvGrpSpPr/>
          <p:nvPr/>
        </p:nvGrpSpPr>
        <p:grpSpPr>
          <a:xfrm>
            <a:off x="6989213" y="2225385"/>
            <a:ext cx="1415093" cy="1451208"/>
            <a:chOff x="9318950" y="1668194"/>
            <a:chExt cx="1886791" cy="1934944"/>
          </a:xfrm>
        </p:grpSpPr>
        <p:pic>
          <p:nvPicPr>
            <p:cNvPr id="6" name="Picture 5"/>
            <p:cNvPicPr>
              <a:picLocks noChangeAspect="1"/>
            </p:cNvPicPr>
            <p:nvPr/>
          </p:nvPicPr>
          <p:blipFill>
            <a:blip r:embed="rId7"/>
            <a:stretch>
              <a:fillRect/>
            </a:stretch>
          </p:blipFill>
          <p:spPr>
            <a:xfrm>
              <a:off x="9505109" y="2126763"/>
              <a:ext cx="1514475" cy="1476375"/>
            </a:xfrm>
            <a:prstGeom prst="rect">
              <a:avLst/>
            </a:prstGeom>
          </p:spPr>
        </p:pic>
        <p:sp>
          <p:nvSpPr>
            <p:cNvPr id="16" name="TextBox 15"/>
            <p:cNvSpPr txBox="1"/>
            <p:nvPr/>
          </p:nvSpPr>
          <p:spPr>
            <a:xfrm>
              <a:off x="9318950" y="1668194"/>
              <a:ext cx="1886791" cy="369332"/>
            </a:xfrm>
            <a:prstGeom prst="rect">
              <a:avLst/>
            </a:prstGeom>
            <a:noFill/>
          </p:spPr>
          <p:txBody>
            <a:bodyPr wrap="square" rtlCol="0">
              <a:spAutoFit/>
            </a:bodyPr>
            <a:lstStyle/>
            <a:p>
              <a:pPr algn="ctr" defTabSz="685800" fontAlgn="auto">
                <a:spcBef>
                  <a:spcPts val="0"/>
                </a:spcBef>
                <a:spcAft>
                  <a:spcPts val="0"/>
                </a:spcAft>
                <a:defRPr/>
              </a:pPr>
              <a:r>
                <a:rPr lang="en-US" sz="1200" b="0">
                  <a:solidFill>
                    <a:prstClr val="black"/>
                  </a:solidFill>
                  <a:latin typeface="Segoe UI Light" panose="020B0502040204020203" pitchFamily="34" charset="0"/>
                  <a:cs typeface="Segoe UI Light" panose="020B0502040204020203" pitchFamily="34" charset="0"/>
                </a:rPr>
                <a:t>Functions</a:t>
              </a:r>
            </a:p>
          </p:txBody>
        </p:sp>
      </p:grpSp>
      <p:sp>
        <p:nvSpPr>
          <p:cNvPr id="17" name="TextBox 16"/>
          <p:cNvSpPr txBox="1"/>
          <p:nvPr/>
        </p:nvSpPr>
        <p:spPr>
          <a:xfrm>
            <a:off x="393430" y="4488697"/>
            <a:ext cx="3227294" cy="507831"/>
          </a:xfrm>
          <a:prstGeom prst="rect">
            <a:avLst/>
          </a:prstGeom>
          <a:noFill/>
        </p:spPr>
        <p:txBody>
          <a:bodyPr wrap="square" rtlCol="0">
            <a:spAutoFit/>
          </a:bodyPr>
          <a:lstStyle/>
          <a:p>
            <a:pPr algn="ctr" defTabSz="685800" fontAlgn="auto">
              <a:spcBef>
                <a:spcPts val="0"/>
              </a:spcBef>
              <a:spcAft>
                <a:spcPts val="0"/>
              </a:spcAft>
              <a:defRPr/>
            </a:pPr>
            <a:r>
              <a:rPr lang="en-US" sz="1350" b="0">
                <a:solidFill>
                  <a:prstClr val="black"/>
                </a:solidFill>
                <a:latin typeface="Segoe UI Light" panose="020B0502040204020203" pitchFamily="34" charset="0"/>
                <a:cs typeface="Segoe UI Light" panose="020B0502040204020203" pitchFamily="34" charset="0"/>
              </a:rPr>
              <a:t>Customer-managed</a:t>
            </a:r>
          </a:p>
          <a:p>
            <a:pPr algn="ctr" defTabSz="685800" fontAlgn="auto">
              <a:spcBef>
                <a:spcPts val="0"/>
              </a:spcBef>
              <a:spcAft>
                <a:spcPts val="0"/>
              </a:spcAft>
              <a:defRPr/>
            </a:pPr>
            <a:r>
              <a:rPr lang="en-US" sz="1350" b="0">
                <a:solidFill>
                  <a:prstClr val="black"/>
                </a:solidFill>
                <a:latin typeface="Segoe UI Light" panose="020B0502040204020203" pitchFamily="34" charset="0"/>
                <a:cs typeface="Segoe UI Light" panose="020B0502040204020203" pitchFamily="34" charset="0"/>
              </a:rPr>
              <a:t>(IaaS)</a:t>
            </a:r>
          </a:p>
        </p:txBody>
      </p:sp>
      <p:sp>
        <p:nvSpPr>
          <p:cNvPr id="18" name="TextBox 17"/>
          <p:cNvSpPr txBox="1"/>
          <p:nvPr/>
        </p:nvSpPr>
        <p:spPr>
          <a:xfrm>
            <a:off x="3620725" y="4488697"/>
            <a:ext cx="3165665" cy="507831"/>
          </a:xfrm>
          <a:prstGeom prst="rect">
            <a:avLst/>
          </a:prstGeom>
          <a:noFill/>
        </p:spPr>
        <p:txBody>
          <a:bodyPr wrap="square" rtlCol="0">
            <a:spAutoFit/>
          </a:bodyPr>
          <a:lstStyle/>
          <a:p>
            <a:pPr algn="ctr" defTabSz="685800" fontAlgn="auto">
              <a:spcBef>
                <a:spcPts val="0"/>
              </a:spcBef>
              <a:spcAft>
                <a:spcPts val="0"/>
              </a:spcAft>
              <a:defRPr/>
            </a:pPr>
            <a:r>
              <a:rPr lang="en-US" sz="1350" b="0">
                <a:solidFill>
                  <a:prstClr val="black"/>
                </a:solidFill>
                <a:latin typeface="Segoe UI Light" panose="020B0502040204020203" pitchFamily="34" charset="0"/>
                <a:cs typeface="Segoe UI Light" panose="020B0502040204020203" pitchFamily="34" charset="0"/>
              </a:rPr>
              <a:t>Platform-managed</a:t>
            </a:r>
          </a:p>
          <a:p>
            <a:pPr algn="ctr" defTabSz="685800" fontAlgn="auto">
              <a:spcBef>
                <a:spcPts val="0"/>
              </a:spcBef>
              <a:spcAft>
                <a:spcPts val="0"/>
              </a:spcAft>
              <a:defRPr/>
            </a:pPr>
            <a:r>
              <a:rPr lang="en-US" sz="1350" b="0">
                <a:solidFill>
                  <a:prstClr val="black"/>
                </a:solidFill>
                <a:latin typeface="Segoe UI Light" panose="020B0502040204020203" pitchFamily="34" charset="0"/>
                <a:cs typeface="Segoe UI Light" panose="020B0502040204020203" pitchFamily="34" charset="0"/>
              </a:rPr>
              <a:t>(PaaS)</a:t>
            </a:r>
          </a:p>
        </p:txBody>
      </p:sp>
      <p:sp>
        <p:nvSpPr>
          <p:cNvPr id="19" name="TextBox 18"/>
          <p:cNvSpPr txBox="1"/>
          <p:nvPr/>
        </p:nvSpPr>
        <p:spPr>
          <a:xfrm>
            <a:off x="7128831" y="4488697"/>
            <a:ext cx="1275475" cy="507831"/>
          </a:xfrm>
          <a:prstGeom prst="rect">
            <a:avLst/>
          </a:prstGeom>
          <a:noFill/>
        </p:spPr>
        <p:txBody>
          <a:bodyPr wrap="square" rtlCol="0">
            <a:spAutoFit/>
          </a:bodyPr>
          <a:lstStyle/>
          <a:p>
            <a:pPr algn="ctr" defTabSz="685800" fontAlgn="auto">
              <a:spcBef>
                <a:spcPts val="0"/>
              </a:spcBef>
              <a:spcAft>
                <a:spcPts val="0"/>
              </a:spcAft>
              <a:defRPr/>
            </a:pPr>
            <a:r>
              <a:rPr lang="en-US" sz="1350" b="0">
                <a:solidFill>
                  <a:prstClr val="black"/>
                </a:solidFill>
                <a:latin typeface="Segoe UI Light" panose="020B0502040204020203" pitchFamily="34" charset="0"/>
                <a:cs typeface="Segoe UI Light" panose="020B0502040204020203" pitchFamily="34" charset="0"/>
              </a:rPr>
              <a:t>Code-only</a:t>
            </a:r>
          </a:p>
          <a:p>
            <a:pPr algn="ctr" defTabSz="685800" fontAlgn="auto">
              <a:spcBef>
                <a:spcPts val="0"/>
              </a:spcBef>
              <a:spcAft>
                <a:spcPts val="0"/>
              </a:spcAft>
              <a:defRPr/>
            </a:pPr>
            <a:r>
              <a:rPr lang="en-US" sz="1350" b="0">
                <a:solidFill>
                  <a:prstClr val="black"/>
                </a:solidFill>
                <a:latin typeface="Segoe UI Light" panose="020B0502040204020203" pitchFamily="34" charset="0"/>
                <a:cs typeface="Segoe UI Light" panose="020B0502040204020203" pitchFamily="34" charset="0"/>
              </a:rPr>
              <a:t>(</a:t>
            </a:r>
            <a:r>
              <a:rPr lang="en-US" sz="1350" b="0" err="1">
                <a:solidFill>
                  <a:prstClr val="black"/>
                </a:solidFill>
                <a:latin typeface="Segoe UI Light" panose="020B0502040204020203" pitchFamily="34" charset="0"/>
                <a:cs typeface="Segoe UI Light" panose="020B0502040204020203" pitchFamily="34" charset="0"/>
              </a:rPr>
              <a:t>serverless</a:t>
            </a:r>
            <a:r>
              <a:rPr lang="en-US" sz="1350" b="0">
                <a:solidFill>
                  <a:prstClr val="black"/>
                </a:solidFill>
                <a:latin typeface="Segoe UI Light" panose="020B0502040204020203" pitchFamily="34" charset="0"/>
                <a:cs typeface="Segoe UI Light" panose="020B0502040204020203" pitchFamily="34" charset="0"/>
              </a:rPr>
              <a:t>)</a:t>
            </a:r>
          </a:p>
        </p:txBody>
      </p:sp>
      <p:sp>
        <p:nvSpPr>
          <p:cNvPr id="21" name="TextBox 20"/>
          <p:cNvSpPr txBox="1"/>
          <p:nvPr/>
        </p:nvSpPr>
        <p:spPr>
          <a:xfrm>
            <a:off x="353148" y="1080135"/>
            <a:ext cx="7030632" cy="1107996"/>
          </a:xfrm>
          <a:prstGeom prst="rect">
            <a:avLst/>
          </a:prstGeom>
          <a:noFill/>
        </p:spPr>
        <p:txBody>
          <a:bodyPr wrap="square" lIns="0" tIns="0" rIns="0" bIns="0" rtlCol="0">
            <a:spAutoFit/>
          </a:bodyPr>
          <a:lstStyle/>
          <a:p>
            <a:pPr defTabSz="914126" fontAlgn="auto">
              <a:lnSpc>
                <a:spcPct val="90000"/>
              </a:lnSpc>
              <a:spcBef>
                <a:spcPct val="20000"/>
              </a:spcBef>
              <a:spcAft>
                <a:spcPts val="0"/>
              </a:spcAft>
              <a:buSzPct val="80000"/>
              <a:defRPr/>
            </a:pPr>
            <a:r>
              <a:rPr lang="en-US" sz="3600" b="0">
                <a:gradFill>
                  <a:gsLst>
                    <a:gs pos="0">
                      <a:srgbClr val="292929">
                        <a:lumMod val="90000"/>
                        <a:lumOff val="10000"/>
                      </a:srgbClr>
                    </a:gs>
                    <a:gs pos="86000">
                      <a:srgbClr val="292929">
                        <a:lumMod val="90000"/>
                        <a:lumOff val="10000"/>
                      </a:srgbClr>
                    </a:gs>
                  </a:gsLst>
                  <a:lin ang="5400000" scaled="0"/>
                </a:gradFill>
                <a:latin typeface="Segoe UI Light" panose="020B0502040204020203" pitchFamily="34" charset="0"/>
                <a:cs typeface="Segoe UI Light" panose="020B0502040204020203" pitchFamily="34" charset="0"/>
              </a:rPr>
              <a:t>Azure: The Power Of Choice</a:t>
            </a:r>
          </a:p>
          <a:p>
            <a:pPr defTabSz="914126" fontAlgn="auto">
              <a:lnSpc>
                <a:spcPct val="90000"/>
              </a:lnSpc>
              <a:spcBef>
                <a:spcPct val="20000"/>
              </a:spcBef>
              <a:spcAft>
                <a:spcPts val="0"/>
              </a:spcAft>
              <a:buSzPct val="80000"/>
              <a:defRPr/>
            </a:pPr>
            <a:r>
              <a:rPr lang="en-US" b="0">
                <a:solidFill>
                  <a:srgbClr val="FF8A00"/>
                </a:solidFill>
                <a:latin typeface="Segoe UI Light" panose="020B0502040204020203" pitchFamily="34" charset="0"/>
                <a:cs typeface="Segoe UI Light" panose="020B0502040204020203" pitchFamily="34" charset="0"/>
              </a:rPr>
              <a:t>Compute</a:t>
            </a:r>
            <a:endParaRPr lang="en-US" sz="3600" b="0">
              <a:solidFill>
                <a:srgbClr val="FF8A00"/>
              </a:solidFill>
              <a:latin typeface="Segoe UI Light" panose="020B0502040204020203" pitchFamily="34" charset="0"/>
              <a:cs typeface="Segoe UI Light" panose="020B0502040204020203" pitchFamily="34" charset="0"/>
            </a:endParaRPr>
          </a:p>
        </p:txBody>
      </p:sp>
      <p:sp>
        <p:nvSpPr>
          <p:cNvPr id="27" name="Left-Right Arrow 2"/>
          <p:cNvSpPr/>
          <p:nvPr/>
        </p:nvSpPr>
        <p:spPr bwMode="auto">
          <a:xfrm>
            <a:off x="424249" y="3703467"/>
            <a:ext cx="8124753" cy="713792"/>
          </a:xfrm>
          <a:prstGeom prst="leftRightArrow">
            <a:avLst/>
          </a:prstGeom>
          <a:solidFill>
            <a:srgbClr val="00AEEF"/>
          </a:solidFill>
          <a:ln w="9525" cap="flat" cmpd="sng" algn="ctr">
            <a:noFill/>
            <a:prstDash val="solid"/>
            <a:headEnd type="none" w="med" len="med"/>
            <a:tailEnd type="none" w="med" len="med"/>
          </a:ln>
          <a:effectLst/>
        </p:spPr>
        <p:txBody>
          <a:bodyPr vert="horz" wrap="square" lIns="68568" tIns="34285" rIns="68568" bIns="34285" numCol="1" rtlCol="0" anchor="ctr" anchorCtr="0" compatLnSpc="1">
            <a:prstTxWarp prst="textNoShape">
              <a:avLst/>
            </a:prstTxWarp>
          </a:bodyPr>
          <a:lstStyle/>
          <a:p>
            <a:pPr algn="ctr" defTabSz="685489">
              <a:defRPr/>
            </a:pPr>
            <a:endParaRPr lang="en-US" sz="1725" b="0" kern="0">
              <a:gradFill>
                <a:gsLst>
                  <a:gs pos="0">
                    <a:srgbClr val="FFFFFF"/>
                  </a:gs>
                  <a:gs pos="100000">
                    <a:srgbClr val="FFFFFF"/>
                  </a:gs>
                </a:gsLst>
                <a:lin ang="5400000" scaled="0"/>
              </a:gradFill>
              <a:latin typeface="Segoe UI"/>
              <a:cs typeface="+mn-cs"/>
            </a:endParaRPr>
          </a:p>
        </p:txBody>
      </p:sp>
      <p:sp>
        <p:nvSpPr>
          <p:cNvPr id="29" name="TextBox 28"/>
          <p:cNvSpPr txBox="1"/>
          <p:nvPr/>
        </p:nvSpPr>
        <p:spPr>
          <a:xfrm>
            <a:off x="800977" y="3927040"/>
            <a:ext cx="2101466" cy="290849"/>
          </a:xfrm>
          <a:prstGeom prst="rect">
            <a:avLst/>
          </a:prstGeom>
          <a:noFill/>
        </p:spPr>
        <p:txBody>
          <a:bodyPr wrap="square" lIns="0" tIns="0" rIns="0" bIns="0" rtlCol="0">
            <a:spAutoFit/>
          </a:bodyPr>
          <a:lstStyle/>
          <a:p>
            <a:pPr defTabSz="685800" fontAlgn="auto">
              <a:lnSpc>
                <a:spcPct val="90000"/>
              </a:lnSpc>
              <a:spcBef>
                <a:spcPct val="20000"/>
              </a:spcBef>
              <a:spcAft>
                <a:spcPts val="0"/>
              </a:spcAft>
              <a:buSzPct val="80000"/>
              <a:defRPr/>
            </a:pPr>
            <a:r>
              <a:rPr lang="en-US" sz="2100" b="0">
                <a:solidFill>
                  <a:prstClr val="white"/>
                </a:solidFill>
                <a:latin typeface="Calibri" panose="020F0502020204030204"/>
                <a:cs typeface="+mn-cs"/>
              </a:rPr>
              <a:t>More Control</a:t>
            </a:r>
          </a:p>
        </p:txBody>
      </p:sp>
      <p:sp>
        <p:nvSpPr>
          <p:cNvPr id="30" name="TextBox 29"/>
          <p:cNvSpPr txBox="1"/>
          <p:nvPr/>
        </p:nvSpPr>
        <p:spPr>
          <a:xfrm>
            <a:off x="6117889" y="3914937"/>
            <a:ext cx="2101466" cy="290849"/>
          </a:xfrm>
          <a:prstGeom prst="rect">
            <a:avLst/>
          </a:prstGeom>
          <a:noFill/>
        </p:spPr>
        <p:txBody>
          <a:bodyPr wrap="square" lIns="0" tIns="0" rIns="0" bIns="0" rtlCol="0">
            <a:spAutoFit/>
          </a:bodyPr>
          <a:lstStyle/>
          <a:p>
            <a:pPr algn="r" defTabSz="685800" fontAlgn="auto">
              <a:lnSpc>
                <a:spcPct val="90000"/>
              </a:lnSpc>
              <a:spcBef>
                <a:spcPct val="20000"/>
              </a:spcBef>
              <a:spcAft>
                <a:spcPts val="0"/>
              </a:spcAft>
              <a:buSzPct val="80000"/>
              <a:defRPr/>
            </a:pPr>
            <a:r>
              <a:rPr lang="en-US" sz="2100" b="0">
                <a:solidFill>
                  <a:prstClr val="white"/>
                </a:solidFill>
                <a:latin typeface="Calibri" panose="020F0502020204030204"/>
                <a:cs typeface="+mn-cs"/>
              </a:rPr>
              <a:t>Focus on the App</a:t>
            </a:r>
          </a:p>
        </p:txBody>
      </p:sp>
      <p:sp>
        <p:nvSpPr>
          <p:cNvPr id="10" name="Title 9">
            <a:extLst>
              <a:ext uri="{FF2B5EF4-FFF2-40B4-BE49-F238E27FC236}">
                <a16:creationId xmlns:a16="http://schemas.microsoft.com/office/drawing/2014/main" id="{C169B438-8F7C-4001-AAE2-8E913DBD19BE}"/>
              </a:ext>
            </a:extLst>
          </p:cNvPr>
          <p:cNvSpPr>
            <a:spLocks noGrp="1"/>
          </p:cNvSpPr>
          <p:nvPr>
            <p:ph type="title"/>
          </p:nvPr>
        </p:nvSpPr>
        <p:spPr/>
        <p:txBody>
          <a:bodyPr/>
          <a:lstStyle/>
          <a:p>
            <a:endParaRPr lang="en-US" dirty="0"/>
          </a:p>
        </p:txBody>
      </p:sp>
      <p:sp>
        <p:nvSpPr>
          <p:cNvPr id="11" name="Text Placeholder 10">
            <a:extLst>
              <a:ext uri="{FF2B5EF4-FFF2-40B4-BE49-F238E27FC236}">
                <a16:creationId xmlns:a16="http://schemas.microsoft.com/office/drawing/2014/main" id="{ADE8A35C-C79D-43B1-A680-E5823A5054DF}"/>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1493223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fade">
                                      <p:cBhvr>
                                        <p:cTn id="17" dur="500"/>
                                        <p:tgtEl>
                                          <p:spTgt spid="2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fade">
                                      <p:cBhvr>
                                        <p:cTn id="27" dur="500"/>
                                        <p:tgtEl>
                                          <p:spTgt spid="2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fade">
                                      <p:cBhvr>
                                        <p:cTn id="32" dur="500"/>
                                        <p:tgtEl>
                                          <p:spTgt spid="25"/>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fade">
                                      <p:cBhvr>
                                        <p:cTn id="37" dur="500"/>
                                        <p:tgtEl>
                                          <p:spTgt spid="19"/>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6"/>
                                        </p:tgtEl>
                                        <p:attrNameLst>
                                          <p:attrName>style.visibility</p:attrName>
                                        </p:attrNameLst>
                                      </p:cBhvr>
                                      <p:to>
                                        <p:strVal val="visible"/>
                                      </p:to>
                                    </p:set>
                                    <p:animEffect transition="in" filter="fade">
                                      <p:cBhvr>
                                        <p:cTn id="42"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8A1F64-C163-4D35-9DAD-43F25536353C}"/>
              </a:ext>
            </a:extLst>
          </p:cNvPr>
          <p:cNvSpPr>
            <a:spLocks noGrp="1"/>
          </p:cNvSpPr>
          <p:nvPr>
            <p:ph type="title"/>
          </p:nvPr>
        </p:nvSpPr>
        <p:spPr/>
        <p:txBody>
          <a:bodyPr/>
          <a:lstStyle/>
          <a:p>
            <a:r>
              <a:rPr lang="en-US"/>
              <a:t>Compute</a:t>
            </a:r>
          </a:p>
        </p:txBody>
      </p:sp>
      <p:graphicFrame>
        <p:nvGraphicFramePr>
          <p:cNvPr id="6" name="Content Placeholder 5">
            <a:extLst>
              <a:ext uri="{FF2B5EF4-FFF2-40B4-BE49-F238E27FC236}">
                <a16:creationId xmlns:a16="http://schemas.microsoft.com/office/drawing/2014/main" id="{697F6F88-465C-4068-B44D-CECE3E38F253}"/>
              </a:ext>
            </a:extLst>
          </p:cNvPr>
          <p:cNvGraphicFramePr>
            <a:graphicFrameLocks noGrp="1"/>
          </p:cNvGraphicFramePr>
          <p:nvPr>
            <p:ph idx="1"/>
            <p:extLst/>
          </p:nvPr>
        </p:nvGraphicFramePr>
        <p:xfrm>
          <a:off x="628650" y="2226468"/>
          <a:ext cx="7886700" cy="31766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Arrow: Left-Right 7">
            <a:extLst>
              <a:ext uri="{FF2B5EF4-FFF2-40B4-BE49-F238E27FC236}">
                <a16:creationId xmlns:a16="http://schemas.microsoft.com/office/drawing/2014/main" id="{CB95E4A3-C6CF-46DF-9727-201D440A86AD}"/>
              </a:ext>
            </a:extLst>
          </p:cNvPr>
          <p:cNvSpPr/>
          <p:nvPr/>
        </p:nvSpPr>
        <p:spPr>
          <a:xfrm>
            <a:off x="1111828" y="3814796"/>
            <a:ext cx="6920345" cy="845127"/>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99557" fontAlgn="auto">
              <a:spcBef>
                <a:spcPts val="0"/>
              </a:spcBef>
              <a:spcAft>
                <a:spcPts val="0"/>
              </a:spcAft>
              <a:defRPr/>
            </a:pPr>
            <a:endParaRPr lang="en-US" sz="1350" b="0">
              <a:solidFill>
                <a:srgbClr val="FFFFFF"/>
              </a:solidFill>
              <a:latin typeface="Segoe UI Semilight"/>
            </a:endParaRPr>
          </a:p>
        </p:txBody>
      </p:sp>
      <p:sp>
        <p:nvSpPr>
          <p:cNvPr id="9" name="TextBox 8">
            <a:extLst>
              <a:ext uri="{FF2B5EF4-FFF2-40B4-BE49-F238E27FC236}">
                <a16:creationId xmlns:a16="http://schemas.microsoft.com/office/drawing/2014/main" id="{8E36812A-F303-4416-AEFA-93AA17B65680}"/>
              </a:ext>
            </a:extLst>
          </p:cNvPr>
          <p:cNvSpPr txBox="1"/>
          <p:nvPr/>
        </p:nvSpPr>
        <p:spPr>
          <a:xfrm>
            <a:off x="1046166" y="4659922"/>
            <a:ext cx="1127966" cy="300082"/>
          </a:xfrm>
          <a:prstGeom prst="rect">
            <a:avLst/>
          </a:prstGeom>
          <a:noFill/>
        </p:spPr>
        <p:txBody>
          <a:bodyPr wrap="square" rtlCol="0">
            <a:spAutoFit/>
          </a:bodyPr>
          <a:lstStyle/>
          <a:p>
            <a:pPr defTabSz="699557" fontAlgn="auto">
              <a:spcBef>
                <a:spcPts val="0"/>
              </a:spcBef>
              <a:spcAft>
                <a:spcPts val="0"/>
              </a:spcAft>
              <a:defRPr/>
            </a:pPr>
            <a:r>
              <a:rPr lang="en-US" sz="1350" b="0">
                <a:solidFill>
                  <a:srgbClr val="353535"/>
                </a:solidFill>
                <a:latin typeface="Segoe UI Semilight"/>
                <a:cs typeface="+mn-cs"/>
              </a:rPr>
              <a:t>SERVERS!</a:t>
            </a:r>
          </a:p>
        </p:txBody>
      </p:sp>
      <p:sp>
        <p:nvSpPr>
          <p:cNvPr id="10" name="TextBox 9">
            <a:extLst>
              <a:ext uri="{FF2B5EF4-FFF2-40B4-BE49-F238E27FC236}">
                <a16:creationId xmlns:a16="http://schemas.microsoft.com/office/drawing/2014/main" id="{10045F2F-9756-4069-9BC0-D023EF91CF1B}"/>
              </a:ext>
            </a:extLst>
          </p:cNvPr>
          <p:cNvSpPr txBox="1"/>
          <p:nvPr/>
        </p:nvSpPr>
        <p:spPr>
          <a:xfrm>
            <a:off x="7145795" y="4659922"/>
            <a:ext cx="1127966" cy="507831"/>
          </a:xfrm>
          <a:prstGeom prst="rect">
            <a:avLst/>
          </a:prstGeom>
          <a:noFill/>
        </p:spPr>
        <p:txBody>
          <a:bodyPr wrap="square" rtlCol="0">
            <a:spAutoFit/>
          </a:bodyPr>
          <a:lstStyle/>
          <a:p>
            <a:pPr defTabSz="699557" fontAlgn="auto">
              <a:spcBef>
                <a:spcPts val="0"/>
              </a:spcBef>
              <a:spcAft>
                <a:spcPts val="0"/>
              </a:spcAft>
              <a:defRPr/>
            </a:pPr>
            <a:r>
              <a:rPr lang="en-US" sz="1350" b="0">
                <a:solidFill>
                  <a:srgbClr val="353535"/>
                </a:solidFill>
                <a:latin typeface="Segoe UI Semilight"/>
                <a:cs typeface="+mn-cs"/>
              </a:rPr>
              <a:t>SERVERLESS!</a:t>
            </a:r>
          </a:p>
        </p:txBody>
      </p:sp>
      <p:sp>
        <p:nvSpPr>
          <p:cNvPr id="2" name="TextBox 1">
            <a:extLst>
              <a:ext uri="{FF2B5EF4-FFF2-40B4-BE49-F238E27FC236}">
                <a16:creationId xmlns:a16="http://schemas.microsoft.com/office/drawing/2014/main" id="{A7C1C82E-E07D-4077-AEDA-EC4BC370CEB6}"/>
              </a:ext>
            </a:extLst>
          </p:cNvPr>
          <p:cNvSpPr txBox="1"/>
          <p:nvPr/>
        </p:nvSpPr>
        <p:spPr>
          <a:xfrm>
            <a:off x="526895" y="5482218"/>
            <a:ext cx="8329961" cy="553998"/>
          </a:xfrm>
          <a:prstGeom prst="rect">
            <a:avLst/>
          </a:prstGeom>
          <a:noFill/>
        </p:spPr>
        <p:txBody>
          <a:bodyPr wrap="square" lIns="137160" tIns="109728" rIns="137160" bIns="109728" rtlCol="0">
            <a:spAutoFit/>
          </a:bodyPr>
          <a:lstStyle/>
          <a:p>
            <a:pPr algn="ctr" defTabSz="699557" fontAlgn="auto">
              <a:lnSpc>
                <a:spcPct val="90000"/>
              </a:lnSpc>
              <a:spcBef>
                <a:spcPts val="0"/>
              </a:spcBef>
              <a:spcAft>
                <a:spcPts val="450"/>
              </a:spcAft>
              <a:defRPr/>
            </a:pPr>
            <a:r>
              <a:rPr lang="en-US" sz="2400">
                <a:gradFill>
                  <a:gsLst>
                    <a:gs pos="2917">
                      <a:srgbClr val="353535"/>
                    </a:gs>
                    <a:gs pos="30000">
                      <a:srgbClr val="353535"/>
                    </a:gs>
                  </a:gsLst>
                  <a:lin ang="5400000" scaled="0"/>
                </a:gradFill>
                <a:latin typeface="Segoe UI Semilight"/>
                <a:cs typeface="+mn-cs"/>
              </a:rPr>
              <a:t>Computer Comparisonhttps</a:t>
            </a:r>
            <a:r>
              <a:rPr lang="en-US" sz="2400" dirty="0">
                <a:gradFill>
                  <a:gsLst>
                    <a:gs pos="2917">
                      <a:srgbClr val="353535"/>
                    </a:gs>
                    <a:gs pos="30000">
                      <a:srgbClr val="353535"/>
                    </a:gs>
                  </a:gsLst>
                  <a:lin ang="5400000" scaled="0"/>
                </a:gradFill>
                <a:latin typeface="Segoe UI Semilight"/>
                <a:cs typeface="+mn-cs"/>
              </a:rPr>
              <a:t>://aka.ms/comparecompute</a:t>
            </a:r>
          </a:p>
        </p:txBody>
      </p:sp>
    </p:spTree>
    <p:extLst>
      <p:ext uri="{BB962C8B-B14F-4D97-AF65-F5344CB8AC3E}">
        <p14:creationId xmlns:p14="http://schemas.microsoft.com/office/powerpoint/2010/main" val="1888633787"/>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2" name="Rounded Rectangle 21"/>
          <p:cNvSpPr/>
          <p:nvPr/>
        </p:nvSpPr>
        <p:spPr bwMode="auto">
          <a:xfrm>
            <a:off x="5466521" y="1739794"/>
            <a:ext cx="3393108" cy="3393590"/>
          </a:xfrm>
          <a:prstGeom prst="roundRect">
            <a:avLst>
              <a:gd name="adj" fmla="val 5367"/>
            </a:avLst>
          </a:prstGeom>
          <a:solidFill>
            <a:srgbClr val="28282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33" tIns="107546" rIns="134433" bIns="107546" numCol="1" spcCol="0" rtlCol="0" fromWordArt="0" anchor="t" anchorCtr="0" forceAA="0" compatLnSpc="1">
            <a:prstTxWarp prst="textNoShape">
              <a:avLst/>
            </a:prstTxWarp>
            <a:noAutofit/>
          </a:bodyPr>
          <a:lstStyle/>
          <a:p>
            <a:pPr algn="ctr" defTabSz="685448">
              <a:lnSpc>
                <a:spcPct val="90000"/>
              </a:lnSpc>
              <a:defRPr/>
            </a:pPr>
            <a:endParaRPr lang="en-US" b="0"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 name="Content Placeholder 2"/>
          <p:cNvSpPr txBox="1">
            <a:spLocks/>
          </p:cNvSpPr>
          <p:nvPr/>
        </p:nvSpPr>
        <p:spPr>
          <a:xfrm>
            <a:off x="212214" y="3073652"/>
            <a:ext cx="5550868" cy="1833019"/>
          </a:xfrm>
          <a:prstGeom prst="rect">
            <a:avLst/>
          </a:prstGeom>
          <a:noFill/>
        </p:spPr>
        <p:txBody>
          <a:bodyPr vert="horz" wrap="square" lIns="134433" tIns="107546" rIns="134433" bIns="107546"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685471">
              <a:lnSpc>
                <a:spcPct val="100000"/>
              </a:lnSpc>
              <a:spcBef>
                <a:spcPts val="0"/>
              </a:spcBef>
              <a:spcAft>
                <a:spcPts val="882"/>
              </a:spcAft>
              <a:buClr>
                <a:srgbClr val="FFFFFF"/>
              </a:buClr>
              <a:buNone/>
              <a:defRPr/>
            </a:pPr>
            <a:r>
              <a:rPr lang="en-US" sz="1500" b="0" dirty="0">
                <a:solidFill>
                  <a:srgbClr val="505050"/>
                </a:solidFill>
                <a:latin typeface="Segoe UI Light"/>
                <a:cs typeface="Segoe UI Semibold" panose="020B0702040204020203" pitchFamily="34" charset="0"/>
              </a:rPr>
              <a:t>Ubuntu, Red Hat, Windows, SUSE, CoreOS</a:t>
            </a:r>
          </a:p>
          <a:p>
            <a:pPr marL="0" indent="0" defTabSz="685471">
              <a:lnSpc>
                <a:spcPct val="100000"/>
              </a:lnSpc>
              <a:spcBef>
                <a:spcPts val="0"/>
              </a:spcBef>
              <a:spcAft>
                <a:spcPts val="882"/>
              </a:spcAft>
              <a:buClr>
                <a:srgbClr val="FFFFFF"/>
              </a:buClr>
              <a:buNone/>
              <a:defRPr/>
            </a:pPr>
            <a:r>
              <a:rPr lang="en-US" sz="1500" b="0" dirty="0">
                <a:solidFill>
                  <a:srgbClr val="505050"/>
                </a:solidFill>
                <a:latin typeface="Segoe UI Light"/>
                <a:cs typeface="Segoe UI Semibold" panose="020B0702040204020203" pitchFamily="34" charset="0"/>
              </a:rPr>
              <a:t>DevOps Extensions with Chef and Puppet</a:t>
            </a:r>
          </a:p>
          <a:p>
            <a:pPr marL="0" indent="0" defTabSz="685471">
              <a:lnSpc>
                <a:spcPct val="100000"/>
              </a:lnSpc>
              <a:spcBef>
                <a:spcPts val="0"/>
              </a:spcBef>
              <a:spcAft>
                <a:spcPts val="882"/>
              </a:spcAft>
              <a:buClr>
                <a:srgbClr val="FFFFFF"/>
              </a:buClr>
              <a:buNone/>
              <a:defRPr/>
            </a:pPr>
            <a:r>
              <a:rPr lang="en-US" sz="1500" b="0" dirty="0">
                <a:solidFill>
                  <a:srgbClr val="505050"/>
                </a:solidFill>
                <a:latin typeface="Segoe UI Light"/>
                <a:cs typeface="Segoe UI Semibold" panose="020B0702040204020203" pitchFamily="34" charset="0"/>
              </a:rPr>
              <a:t>Multiple sizes </a:t>
            </a:r>
          </a:p>
          <a:p>
            <a:pPr marL="0" indent="0" defTabSz="685471">
              <a:lnSpc>
                <a:spcPct val="100000"/>
              </a:lnSpc>
              <a:spcBef>
                <a:spcPts val="0"/>
              </a:spcBef>
              <a:spcAft>
                <a:spcPts val="882"/>
              </a:spcAft>
              <a:buClr>
                <a:srgbClr val="FFFFFF"/>
              </a:buClr>
              <a:buNone/>
              <a:defRPr/>
            </a:pPr>
            <a:r>
              <a:rPr lang="en-US" sz="1500" b="0" dirty="0">
                <a:solidFill>
                  <a:srgbClr val="505050"/>
                </a:solidFill>
                <a:latin typeface="Segoe UI Light"/>
                <a:cs typeface="Segoe UI Semibold" panose="020B0702040204020203" pitchFamily="34" charset="0"/>
              </a:rPr>
              <a:t>Hundreds of items in marketplace</a:t>
            </a:r>
          </a:p>
          <a:p>
            <a:pPr marL="0" indent="0" defTabSz="685471">
              <a:lnSpc>
                <a:spcPct val="100000"/>
              </a:lnSpc>
              <a:spcBef>
                <a:spcPts val="0"/>
              </a:spcBef>
              <a:spcAft>
                <a:spcPts val="882"/>
              </a:spcAft>
              <a:buClr>
                <a:srgbClr val="FFFFFF"/>
              </a:buClr>
              <a:buNone/>
              <a:defRPr/>
            </a:pPr>
            <a:endParaRPr lang="en-US" sz="1500" b="0" dirty="0">
              <a:solidFill>
                <a:srgbClr val="505050"/>
              </a:solidFill>
              <a:latin typeface="Segoe UI Light"/>
              <a:cs typeface="Segoe UI Semibold" panose="020B0702040204020203" pitchFamily="34" charset="0"/>
            </a:endParaRPr>
          </a:p>
        </p:txBody>
      </p:sp>
      <p:sp>
        <p:nvSpPr>
          <p:cNvPr id="5" name="Title 1"/>
          <p:cNvSpPr txBox="1">
            <a:spLocks/>
          </p:cNvSpPr>
          <p:nvPr/>
        </p:nvSpPr>
        <p:spPr>
          <a:xfrm>
            <a:off x="192019" y="1940586"/>
            <a:ext cx="8222679" cy="770116"/>
          </a:xfrm>
          <a:prstGeom prst="rect">
            <a:avLst/>
          </a:prstGeom>
        </p:spPr>
        <p:txBody>
          <a:bodyPr vert="horz" wrap="square" lIns="134433" tIns="107546" rIns="134433" bIns="107546"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685646">
              <a:spcBef>
                <a:spcPts val="882"/>
              </a:spcBef>
              <a:defRPr/>
            </a:pPr>
            <a:r>
              <a:rPr lang="en-US" sz="3600" spc="-77" dirty="0">
                <a:solidFill>
                  <a:srgbClr val="505050"/>
                </a:solidFill>
                <a:latin typeface="Segoe UI Light"/>
              </a:rPr>
              <a:t>Virtual Machines</a:t>
            </a:r>
          </a:p>
        </p:txBody>
      </p:sp>
      <p:sp>
        <p:nvSpPr>
          <p:cNvPr id="6" name="AutoShape 3"/>
          <p:cNvSpPr>
            <a:spLocks noChangeAspect="1" noChangeArrowheads="1" noTextEdit="1"/>
          </p:cNvSpPr>
          <p:nvPr/>
        </p:nvSpPr>
        <p:spPr bwMode="auto">
          <a:xfrm>
            <a:off x="5956325" y="1561186"/>
            <a:ext cx="2974076" cy="28157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7217" tIns="33608" rIns="67217" bIns="33608" numCol="1" anchor="t" anchorCtr="0" compatLnSpc="1">
            <a:prstTxWarp prst="textNoShape">
              <a:avLst/>
            </a:prstTxWarp>
          </a:bodyPr>
          <a:lstStyle/>
          <a:p>
            <a:pPr defTabSz="672164" fontAlgn="auto">
              <a:spcBef>
                <a:spcPts val="0"/>
              </a:spcBef>
              <a:spcAft>
                <a:spcPts val="0"/>
              </a:spcAft>
              <a:defRPr/>
            </a:pPr>
            <a:endParaRPr lang="en-US" sz="1350" b="0" kern="0">
              <a:solidFill>
                <a:sysClr val="windowText" lastClr="000000"/>
              </a:solidFill>
              <a:latin typeface="Segoe UI" panose="020B0502040204020203" pitchFamily="34" charset="0"/>
              <a:ea typeface="MS PGothic" panose="020B0600070205080204" pitchFamily="34" charset="-128"/>
              <a:cs typeface="+mn-cs"/>
            </a:endParaRPr>
          </a:p>
        </p:txBody>
      </p:sp>
      <p:sp>
        <p:nvSpPr>
          <p:cNvPr id="7" name="Freeform 5"/>
          <p:cNvSpPr>
            <a:spLocks/>
          </p:cNvSpPr>
          <p:nvPr/>
        </p:nvSpPr>
        <p:spPr bwMode="auto">
          <a:xfrm>
            <a:off x="5787386" y="1948202"/>
            <a:ext cx="2723935" cy="1653212"/>
          </a:xfrm>
          <a:custGeom>
            <a:avLst/>
            <a:gdLst>
              <a:gd name="T0" fmla="*/ 1309 w 1309"/>
              <a:gd name="T1" fmla="*/ 660 h 812"/>
              <a:gd name="T2" fmla="*/ 1157 w 1309"/>
              <a:gd name="T3" fmla="*/ 509 h 812"/>
              <a:gd name="T4" fmla="*/ 1139 w 1309"/>
              <a:gd name="T5" fmla="*/ 510 h 812"/>
              <a:gd name="T6" fmla="*/ 1153 w 1309"/>
              <a:gd name="T7" fmla="*/ 403 h 812"/>
              <a:gd name="T8" fmla="*/ 749 w 1309"/>
              <a:gd name="T9" fmla="*/ 0 h 812"/>
              <a:gd name="T10" fmla="*/ 367 w 1309"/>
              <a:gd name="T11" fmla="*/ 275 h 812"/>
              <a:gd name="T12" fmla="*/ 276 w 1309"/>
              <a:gd name="T13" fmla="*/ 260 h 812"/>
              <a:gd name="T14" fmla="*/ 0 w 1309"/>
              <a:gd name="T15" fmla="*/ 536 h 812"/>
              <a:gd name="T16" fmla="*/ 276 w 1309"/>
              <a:gd name="T17" fmla="*/ 812 h 812"/>
              <a:gd name="T18" fmla="*/ 277 w 1309"/>
              <a:gd name="T19" fmla="*/ 812 h 812"/>
              <a:gd name="T20" fmla="*/ 277 w 1309"/>
              <a:gd name="T21" fmla="*/ 812 h 812"/>
              <a:gd name="T22" fmla="*/ 1170 w 1309"/>
              <a:gd name="T23" fmla="*/ 812 h 812"/>
              <a:gd name="T24" fmla="*/ 1169 w 1309"/>
              <a:gd name="T25" fmla="*/ 811 h 812"/>
              <a:gd name="T26" fmla="*/ 1309 w 1309"/>
              <a:gd name="T27" fmla="*/ 660 h 8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09" h="812">
                <a:moveTo>
                  <a:pt x="1309" y="660"/>
                </a:moveTo>
                <a:cubicBezTo>
                  <a:pt x="1309" y="577"/>
                  <a:pt x="1241" y="509"/>
                  <a:pt x="1157" y="509"/>
                </a:cubicBezTo>
                <a:cubicBezTo>
                  <a:pt x="1151" y="509"/>
                  <a:pt x="1145" y="509"/>
                  <a:pt x="1139" y="510"/>
                </a:cubicBezTo>
                <a:cubicBezTo>
                  <a:pt x="1148" y="476"/>
                  <a:pt x="1153" y="440"/>
                  <a:pt x="1153" y="403"/>
                </a:cubicBezTo>
                <a:cubicBezTo>
                  <a:pt x="1153" y="180"/>
                  <a:pt x="972" y="0"/>
                  <a:pt x="749" y="0"/>
                </a:cubicBezTo>
                <a:cubicBezTo>
                  <a:pt x="571" y="0"/>
                  <a:pt x="420" y="115"/>
                  <a:pt x="367" y="275"/>
                </a:cubicBezTo>
                <a:cubicBezTo>
                  <a:pt x="338" y="265"/>
                  <a:pt x="308" y="260"/>
                  <a:pt x="276" y="260"/>
                </a:cubicBezTo>
                <a:cubicBezTo>
                  <a:pt x="124" y="260"/>
                  <a:pt x="0" y="383"/>
                  <a:pt x="0" y="536"/>
                </a:cubicBezTo>
                <a:cubicBezTo>
                  <a:pt x="0" y="688"/>
                  <a:pt x="124" y="812"/>
                  <a:pt x="276" y="812"/>
                </a:cubicBezTo>
                <a:cubicBezTo>
                  <a:pt x="277" y="812"/>
                  <a:pt x="277" y="812"/>
                  <a:pt x="277" y="812"/>
                </a:cubicBezTo>
                <a:cubicBezTo>
                  <a:pt x="277" y="812"/>
                  <a:pt x="277" y="812"/>
                  <a:pt x="277" y="812"/>
                </a:cubicBezTo>
                <a:cubicBezTo>
                  <a:pt x="1170" y="812"/>
                  <a:pt x="1170" y="812"/>
                  <a:pt x="1170" y="812"/>
                </a:cubicBezTo>
                <a:cubicBezTo>
                  <a:pt x="1169" y="811"/>
                  <a:pt x="1169" y="811"/>
                  <a:pt x="1169" y="811"/>
                </a:cubicBezTo>
                <a:cubicBezTo>
                  <a:pt x="1247" y="805"/>
                  <a:pt x="1309" y="740"/>
                  <a:pt x="1309" y="66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17" tIns="33608" rIns="67217" bIns="33608" numCol="1" anchor="t" anchorCtr="0" compatLnSpc="1">
            <a:prstTxWarp prst="textNoShape">
              <a:avLst/>
            </a:prstTxWarp>
          </a:bodyPr>
          <a:lstStyle/>
          <a:p>
            <a:pPr defTabSz="672164" fontAlgn="auto">
              <a:spcBef>
                <a:spcPts val="0"/>
              </a:spcBef>
              <a:spcAft>
                <a:spcPts val="0"/>
              </a:spcAft>
              <a:defRPr/>
            </a:pPr>
            <a:endParaRPr lang="en-US" sz="1350" b="0" kern="0" dirty="0">
              <a:solidFill>
                <a:sysClr val="windowText" lastClr="000000"/>
              </a:solidFill>
              <a:latin typeface="Segoe UI" panose="020B0502040204020203" pitchFamily="34" charset="0"/>
              <a:ea typeface="MS PGothic" panose="020B0600070205080204" pitchFamily="34" charset="-128"/>
              <a:cs typeface="+mn-cs"/>
            </a:endParaRPr>
          </a:p>
        </p:txBody>
      </p:sp>
      <p:pic>
        <p:nvPicPr>
          <p:cNvPr id="34" name="Picture 33"/>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6461028" y="2947151"/>
            <a:ext cx="1419846" cy="1308525"/>
          </a:xfrm>
          <a:prstGeom prst="rect">
            <a:avLst/>
          </a:prstGeom>
        </p:spPr>
      </p:pic>
    </p:spTree>
    <p:extLst>
      <p:ext uri="{BB962C8B-B14F-4D97-AF65-F5344CB8AC3E}">
        <p14:creationId xmlns:p14="http://schemas.microsoft.com/office/powerpoint/2010/main" val="25082649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35" presetClass="path" presetSubtype="0" decel="100000" fill="hold" grpId="1" nodeType="withEffect">
                                  <p:stCondLst>
                                    <p:cond delay="0"/>
                                  </p:stCondLst>
                                  <p:childTnLst>
                                    <p:animMotion origin="layout" path="M -7.96528E-7 2.54199E-7 L -0.05285 2.54199E-7 " pathEditMode="relative" rAng="0" ptsTypes="AA">
                                      <p:cBhvr>
                                        <p:cTn id="9" dur="750" spd="-100000" fill="hold"/>
                                        <p:tgtEl>
                                          <p:spTgt spid="5"/>
                                        </p:tgtEl>
                                        <p:attrNameLst>
                                          <p:attrName>ppt_x</p:attrName>
                                          <p:attrName>ppt_y</p:attrName>
                                        </p:attrNameLst>
                                      </p:cBhvr>
                                      <p:rCtr x="-2642" y="0"/>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35" presetClass="path" presetSubtype="0" decel="100000" fill="hold" grpId="1" nodeType="withEffect">
                                  <p:stCondLst>
                                    <p:cond delay="0"/>
                                  </p:stCondLst>
                                  <p:childTnLst>
                                    <p:animMotion origin="layout" path="M -3.0508E-6 -1.82932E-6 L -0.05284 -1.82932E-6 " pathEditMode="relative" rAng="0" ptsTypes="AA">
                                      <p:cBhvr>
                                        <p:cTn id="14" dur="750" spd="-100000" fill="hold"/>
                                        <p:tgtEl>
                                          <p:spTgt spid="4"/>
                                        </p:tgtEl>
                                        <p:attrNameLst>
                                          <p:attrName>ppt_x</p:attrName>
                                          <p:attrName>ppt_y</p:attrName>
                                        </p:attrNameLst>
                                      </p:cBhvr>
                                      <p:rCtr x="-2642" y="0"/>
                                    </p:animMotion>
                                  </p:childTnLst>
                                </p:cTn>
                              </p:par>
                            </p:childTnLst>
                          </p:cTn>
                        </p:par>
                        <p:par>
                          <p:cTn id="15" fill="hold">
                            <p:stCondLst>
                              <p:cond delay="750"/>
                            </p:stCondLst>
                            <p:childTnLst>
                              <p:par>
                                <p:cTn id="16" presetID="42" presetClass="entr" presetSubtype="0" fill="hold" nodeType="afterEffect">
                                  <p:stCondLst>
                                    <p:cond delay="0"/>
                                  </p:stCondLst>
                                  <p:childTnLst>
                                    <p:set>
                                      <p:cBhvr>
                                        <p:cTn id="17" dur="1" fill="hold">
                                          <p:stCondLst>
                                            <p:cond delay="0"/>
                                          </p:stCondLst>
                                        </p:cTn>
                                        <p:tgtEl>
                                          <p:spTgt spid="34"/>
                                        </p:tgtEl>
                                        <p:attrNameLst>
                                          <p:attrName>style.visibility</p:attrName>
                                        </p:attrNameLst>
                                      </p:cBhvr>
                                      <p:to>
                                        <p:strVal val="visible"/>
                                      </p:to>
                                    </p:set>
                                    <p:animEffect transition="in" filter="fade">
                                      <p:cBhvr>
                                        <p:cTn id="18" dur="1000"/>
                                        <p:tgtEl>
                                          <p:spTgt spid="34"/>
                                        </p:tgtEl>
                                      </p:cBhvr>
                                    </p:animEffect>
                                    <p:anim calcmode="lin" valueType="num">
                                      <p:cBhvr>
                                        <p:cTn id="19" dur="1000" fill="hold"/>
                                        <p:tgtEl>
                                          <p:spTgt spid="34"/>
                                        </p:tgtEl>
                                        <p:attrNameLst>
                                          <p:attrName>ppt_x</p:attrName>
                                        </p:attrNameLst>
                                      </p:cBhvr>
                                      <p:tavLst>
                                        <p:tav tm="0">
                                          <p:val>
                                            <p:strVal val="#ppt_x"/>
                                          </p:val>
                                        </p:tav>
                                        <p:tav tm="100000">
                                          <p:val>
                                            <p:strVal val="#ppt_x"/>
                                          </p:val>
                                        </p:tav>
                                      </p:tavLst>
                                    </p:anim>
                                    <p:anim calcmode="lin" valueType="num">
                                      <p:cBhvr>
                                        <p:cTn id="20" dur="1000" fill="hold"/>
                                        <p:tgtEl>
                                          <p:spTgt spid="3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5" grpId="0"/>
      <p:bldP spid="5" grpId="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p:cNvGraphicFramePr>
            <a:graphicFrameLocks noGrp="1"/>
          </p:cNvGraphicFramePr>
          <p:nvPr>
            <p:extLst/>
          </p:nvPr>
        </p:nvGraphicFramePr>
        <p:xfrm>
          <a:off x="274575" y="1933120"/>
          <a:ext cx="8778276" cy="3498664"/>
        </p:xfrm>
        <a:graphic>
          <a:graphicData uri="http://schemas.openxmlformats.org/drawingml/2006/table">
            <a:tbl>
              <a:tblPr firstRow="1" bandRow="1">
                <a:tableStyleId>{5C22544A-7EE6-4342-B048-85BDC9FD1C3A}</a:tableStyleId>
              </a:tblPr>
              <a:tblGrid>
                <a:gridCol w="1463046">
                  <a:extLst>
                    <a:ext uri="{9D8B030D-6E8A-4147-A177-3AD203B41FA5}">
                      <a16:colId xmlns:a16="http://schemas.microsoft.com/office/drawing/2014/main" val="3343220613"/>
                    </a:ext>
                  </a:extLst>
                </a:gridCol>
                <a:gridCol w="1463046">
                  <a:extLst>
                    <a:ext uri="{9D8B030D-6E8A-4147-A177-3AD203B41FA5}">
                      <a16:colId xmlns:a16="http://schemas.microsoft.com/office/drawing/2014/main" val="3245494395"/>
                    </a:ext>
                  </a:extLst>
                </a:gridCol>
                <a:gridCol w="1463046">
                  <a:extLst>
                    <a:ext uri="{9D8B030D-6E8A-4147-A177-3AD203B41FA5}">
                      <a16:colId xmlns:a16="http://schemas.microsoft.com/office/drawing/2014/main" val="2870826767"/>
                    </a:ext>
                  </a:extLst>
                </a:gridCol>
                <a:gridCol w="1463046">
                  <a:extLst>
                    <a:ext uri="{9D8B030D-6E8A-4147-A177-3AD203B41FA5}">
                      <a16:colId xmlns:a16="http://schemas.microsoft.com/office/drawing/2014/main" val="3052319419"/>
                    </a:ext>
                  </a:extLst>
                </a:gridCol>
                <a:gridCol w="1463046">
                  <a:extLst>
                    <a:ext uri="{9D8B030D-6E8A-4147-A177-3AD203B41FA5}">
                      <a16:colId xmlns:a16="http://schemas.microsoft.com/office/drawing/2014/main" val="4270810954"/>
                    </a:ext>
                  </a:extLst>
                </a:gridCol>
                <a:gridCol w="1463046">
                  <a:extLst>
                    <a:ext uri="{9D8B030D-6E8A-4147-A177-3AD203B41FA5}">
                      <a16:colId xmlns:a16="http://schemas.microsoft.com/office/drawing/2014/main" val="628797399"/>
                    </a:ext>
                  </a:extLst>
                </a:gridCol>
              </a:tblGrid>
              <a:tr h="1749332">
                <a:tc>
                  <a:txBody>
                    <a:bodyPr/>
                    <a:lstStyle/>
                    <a:p>
                      <a:endParaRPr lang="en-US" sz="1300" dirty="0"/>
                    </a:p>
                  </a:txBody>
                  <a:tcPr marL="67213" marR="67213" marT="33611" marB="3361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300" dirty="0"/>
                    </a:p>
                  </a:txBody>
                  <a:tcPr marL="67213" marR="67213" marT="33611" marB="3361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300"/>
                    </a:p>
                  </a:txBody>
                  <a:tcPr marL="67213" marR="67213" marT="33611" marB="3361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300"/>
                    </a:p>
                  </a:txBody>
                  <a:tcPr marL="67213" marR="67213" marT="33611" marB="3361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300" dirty="0"/>
                    </a:p>
                  </a:txBody>
                  <a:tcPr marL="67213" marR="67213" marT="33611" marB="3361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300" dirty="0"/>
                    </a:p>
                  </a:txBody>
                  <a:tcPr marL="67213" marR="67213" marT="33611" marB="3361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41442843"/>
                  </a:ext>
                </a:extLst>
              </a:tr>
              <a:tr h="1749332">
                <a:tc>
                  <a:txBody>
                    <a:bodyPr/>
                    <a:lstStyle/>
                    <a:p>
                      <a:endParaRPr lang="en-US" sz="1300" dirty="0"/>
                    </a:p>
                  </a:txBody>
                  <a:tcPr marL="67213" marR="67213" marT="33611" marB="3361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300" dirty="0"/>
                    </a:p>
                  </a:txBody>
                  <a:tcPr marL="67213" marR="67213" marT="33611" marB="3361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300" dirty="0"/>
                    </a:p>
                  </a:txBody>
                  <a:tcPr marL="67213" marR="67213" marT="33611" marB="3361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300" dirty="0"/>
                    </a:p>
                  </a:txBody>
                  <a:tcPr marL="67213" marR="67213" marT="33611" marB="3361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300" dirty="0"/>
                    </a:p>
                  </a:txBody>
                  <a:tcPr marL="67213" marR="67213" marT="33611" marB="3361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300" dirty="0"/>
                    </a:p>
                  </a:txBody>
                  <a:tcPr marL="67213" marR="67213" marT="33611" marB="3361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34152213"/>
                  </a:ext>
                </a:extLst>
              </a:tr>
            </a:tbl>
          </a:graphicData>
        </a:graphic>
      </p:graphicFrame>
      <p:grpSp>
        <p:nvGrpSpPr>
          <p:cNvPr id="5" name="Group 4"/>
          <p:cNvGrpSpPr/>
          <p:nvPr/>
        </p:nvGrpSpPr>
        <p:grpSpPr>
          <a:xfrm>
            <a:off x="3113750" y="1579861"/>
            <a:ext cx="1604019" cy="1694344"/>
            <a:chOff x="66528" y="1779460"/>
            <a:chExt cx="2182814" cy="2305406"/>
          </a:xfrm>
        </p:grpSpPr>
        <p:sp>
          <p:nvSpPr>
            <p:cNvPr id="31" name="Rectangle 30"/>
            <p:cNvSpPr/>
            <p:nvPr/>
          </p:nvSpPr>
          <p:spPr bwMode="auto">
            <a:xfrm>
              <a:off x="66528" y="341811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684921">
                <a:lnSpc>
                  <a:spcPct val="90000"/>
                </a:lnSpc>
                <a:defRPr/>
              </a:pPr>
              <a:r>
                <a:rPr lang="en-US" sz="1200" kern="0" dirty="0">
                  <a:solidFill>
                    <a:srgbClr val="353535"/>
                  </a:solidFill>
                  <a:ea typeface="Segoe UI" pitchFamily="34" charset="0"/>
                  <a:cs typeface="Segoe UI" pitchFamily="34" charset="0"/>
                </a:rPr>
                <a:t>New generation</a:t>
              </a:r>
              <a:br>
                <a:rPr lang="en-US" sz="1200" kern="0" dirty="0">
                  <a:solidFill>
                    <a:srgbClr val="353535"/>
                  </a:solidFill>
                  <a:ea typeface="Segoe UI" pitchFamily="34" charset="0"/>
                  <a:cs typeface="Segoe UI" pitchFamily="34" charset="0"/>
                </a:rPr>
              </a:br>
              <a:r>
                <a:rPr lang="en-US" sz="1200" kern="0" dirty="0">
                  <a:solidFill>
                    <a:srgbClr val="353535"/>
                  </a:solidFill>
                  <a:ea typeface="Segoe UI" pitchFamily="34" charset="0"/>
                  <a:cs typeface="Segoe UI" pitchFamily="34" charset="0"/>
                </a:rPr>
                <a:t>of D family VMs</a:t>
              </a:r>
            </a:p>
          </p:txBody>
        </p:sp>
        <p:grpSp>
          <p:nvGrpSpPr>
            <p:cNvPr id="95" name="Group 94"/>
            <p:cNvGrpSpPr/>
            <p:nvPr/>
          </p:nvGrpSpPr>
          <p:grpSpPr>
            <a:xfrm>
              <a:off x="567975" y="1779460"/>
              <a:ext cx="1179920" cy="1538737"/>
              <a:chOff x="406421" y="2432376"/>
              <a:chExt cx="2059118" cy="2685303"/>
            </a:xfrm>
          </p:grpSpPr>
          <p:grpSp>
            <p:nvGrpSpPr>
              <p:cNvPr id="96" name="Group 95"/>
              <p:cNvGrpSpPr/>
              <p:nvPr/>
            </p:nvGrpSpPr>
            <p:grpSpPr>
              <a:xfrm>
                <a:off x="406421" y="2432376"/>
                <a:ext cx="2059118" cy="2685303"/>
                <a:chOff x="6982264" y="1006524"/>
                <a:chExt cx="4480135" cy="5829701"/>
              </a:xfrm>
            </p:grpSpPr>
            <p:pic>
              <p:nvPicPr>
                <p:cNvPr id="98" name="Picture 97"/>
                <p:cNvPicPr>
                  <a:picLocks noChangeAspect="1"/>
                </p:cNvPicPr>
                <p:nvPr/>
              </p:nvPicPr>
              <p:blipFill>
                <a:blip r:embed="rId3"/>
                <a:stretch>
                  <a:fillRect/>
                </a:stretch>
              </p:blipFill>
              <p:spPr>
                <a:xfrm>
                  <a:off x="7199561" y="1172781"/>
                  <a:ext cx="4182166" cy="3848482"/>
                </a:xfrm>
                <a:prstGeom prst="rect">
                  <a:avLst/>
                </a:prstGeom>
              </p:spPr>
            </p:pic>
            <p:pic>
              <p:nvPicPr>
                <p:cNvPr id="99" name="Picture 98"/>
                <p:cNvPicPr>
                  <a:picLocks noChangeAspect="1"/>
                </p:cNvPicPr>
                <p:nvPr/>
              </p:nvPicPr>
              <p:blipFill>
                <a:blip r:embed="rId4"/>
                <a:stretch>
                  <a:fillRect/>
                </a:stretch>
              </p:blipFill>
              <p:spPr>
                <a:xfrm>
                  <a:off x="6982264" y="4945062"/>
                  <a:ext cx="4480135" cy="1891163"/>
                </a:xfrm>
                <a:prstGeom prst="rect">
                  <a:avLst/>
                </a:prstGeom>
              </p:spPr>
            </p:pic>
            <p:sp>
              <p:nvSpPr>
                <p:cNvPr id="100" name="AutoShape 3"/>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32" tIns="34266" rIns="68532" bIns="34266" numCol="1" anchor="t" anchorCtr="0" compatLnSpc="1">
                  <a:prstTxWarp prst="textNoShape">
                    <a:avLst/>
                  </a:prstTxWarp>
                </a:bodyPr>
                <a:lstStyle/>
                <a:p>
                  <a:pPr defTabSz="685145">
                    <a:defRPr/>
                  </a:pPr>
                  <a:endParaRPr lang="en-US" sz="450" kern="0">
                    <a:solidFill>
                      <a:srgbClr val="353535"/>
                    </a:solidFill>
                  </a:endParaRPr>
                </a:p>
              </p:txBody>
            </p:sp>
          </p:grpSp>
          <p:sp>
            <p:nvSpPr>
              <p:cNvPr id="97" name="TextBox 96"/>
              <p:cNvSpPr txBox="1"/>
              <p:nvPr/>
            </p:nvSpPr>
            <p:spPr>
              <a:xfrm>
                <a:off x="639096" y="2638279"/>
                <a:ext cx="1632155" cy="1127477"/>
              </a:xfrm>
              <a:prstGeom prst="rect">
                <a:avLst/>
              </a:prstGeom>
              <a:solidFill>
                <a:schemeClr val="bg1">
                  <a:lumMod val="50000"/>
                </a:schemeClr>
              </a:solidFill>
            </p:spPr>
            <p:txBody>
              <a:bodyPr wrap="square" lIns="0" tIns="95957" rIns="0" bIns="109650" rtlCol="0">
                <a:noAutofit/>
              </a:bodyPr>
              <a:lstStyle/>
              <a:p>
                <a:pPr algn="ctr" defTabSz="684921">
                  <a:lnSpc>
                    <a:spcPct val="90000"/>
                  </a:lnSpc>
                  <a:defRPr/>
                </a:pPr>
                <a:r>
                  <a:rPr lang="en-US" sz="2325" kern="0" dirty="0">
                    <a:solidFill>
                      <a:srgbClr val="353535"/>
                    </a:solidFill>
                    <a:ea typeface="Segoe UI" pitchFamily="34" charset="0"/>
                    <a:cs typeface="Segoe UI" pitchFamily="34" charset="0"/>
                  </a:rPr>
                  <a:t>Dv2</a:t>
                </a:r>
              </a:p>
            </p:txBody>
          </p:sp>
        </p:grpSp>
      </p:grpSp>
      <p:grpSp>
        <p:nvGrpSpPr>
          <p:cNvPr id="4" name="D Group"/>
          <p:cNvGrpSpPr/>
          <p:nvPr/>
        </p:nvGrpSpPr>
        <p:grpSpPr>
          <a:xfrm>
            <a:off x="1615289" y="1579861"/>
            <a:ext cx="1604019" cy="1694344"/>
            <a:chOff x="166180" y="1779460"/>
            <a:chExt cx="2182814" cy="2305406"/>
          </a:xfrm>
        </p:grpSpPr>
        <p:sp>
          <p:nvSpPr>
            <p:cNvPr id="48" name="Rectangle 47"/>
            <p:cNvSpPr/>
            <p:nvPr/>
          </p:nvSpPr>
          <p:spPr bwMode="auto">
            <a:xfrm>
              <a:off x="166180" y="341811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684921">
                <a:lnSpc>
                  <a:spcPct val="90000"/>
                </a:lnSpc>
                <a:defRPr/>
              </a:pPr>
              <a:r>
                <a:rPr lang="en-US" sz="1200" kern="0" dirty="0">
                  <a:solidFill>
                    <a:srgbClr val="353535"/>
                  </a:solidFill>
                  <a:ea typeface="Segoe UI" pitchFamily="34" charset="0"/>
                  <a:cs typeface="Segoe UI" pitchFamily="34" charset="0"/>
                </a:rPr>
                <a:t>SSD Storage </a:t>
              </a:r>
              <a:br>
                <a:rPr lang="en-US" sz="1200" kern="0" dirty="0">
                  <a:solidFill>
                    <a:srgbClr val="353535"/>
                  </a:solidFill>
                  <a:ea typeface="Segoe UI" pitchFamily="34" charset="0"/>
                  <a:cs typeface="Segoe UI" pitchFamily="34" charset="0"/>
                </a:rPr>
              </a:br>
              <a:r>
                <a:rPr lang="en-US" sz="1200" kern="0" dirty="0">
                  <a:solidFill>
                    <a:srgbClr val="353535"/>
                  </a:solidFill>
                  <a:ea typeface="Segoe UI" pitchFamily="34" charset="0"/>
                  <a:cs typeface="Segoe UI" pitchFamily="34" charset="0"/>
                </a:rPr>
                <a:t>Fast CPUs</a:t>
              </a:r>
            </a:p>
          </p:txBody>
        </p:sp>
        <p:grpSp>
          <p:nvGrpSpPr>
            <p:cNvPr id="66" name="Group 65"/>
            <p:cNvGrpSpPr/>
            <p:nvPr/>
          </p:nvGrpSpPr>
          <p:grpSpPr>
            <a:xfrm>
              <a:off x="667627" y="1779460"/>
              <a:ext cx="1179920" cy="1538737"/>
              <a:chOff x="406421" y="2432376"/>
              <a:chExt cx="2059118" cy="2685303"/>
            </a:xfrm>
          </p:grpSpPr>
          <p:grpSp>
            <p:nvGrpSpPr>
              <p:cNvPr id="67" name="Group 66"/>
              <p:cNvGrpSpPr/>
              <p:nvPr/>
            </p:nvGrpSpPr>
            <p:grpSpPr>
              <a:xfrm>
                <a:off x="406421" y="2432376"/>
                <a:ext cx="2059118" cy="2685303"/>
                <a:chOff x="6982264" y="1006524"/>
                <a:chExt cx="4480135" cy="5829701"/>
              </a:xfrm>
            </p:grpSpPr>
            <p:pic>
              <p:nvPicPr>
                <p:cNvPr id="69" name="Picture 68"/>
                <p:cNvPicPr>
                  <a:picLocks noChangeAspect="1"/>
                </p:cNvPicPr>
                <p:nvPr/>
              </p:nvPicPr>
              <p:blipFill>
                <a:blip r:embed="rId3"/>
                <a:stretch>
                  <a:fillRect/>
                </a:stretch>
              </p:blipFill>
              <p:spPr>
                <a:xfrm>
                  <a:off x="7199561" y="1172781"/>
                  <a:ext cx="4182166" cy="3848482"/>
                </a:xfrm>
                <a:prstGeom prst="rect">
                  <a:avLst/>
                </a:prstGeom>
              </p:spPr>
            </p:pic>
            <p:pic>
              <p:nvPicPr>
                <p:cNvPr id="70" name="Picture 69"/>
                <p:cNvPicPr>
                  <a:picLocks noChangeAspect="1"/>
                </p:cNvPicPr>
                <p:nvPr/>
              </p:nvPicPr>
              <p:blipFill>
                <a:blip r:embed="rId4"/>
                <a:stretch>
                  <a:fillRect/>
                </a:stretch>
              </p:blipFill>
              <p:spPr>
                <a:xfrm>
                  <a:off x="6982264" y="4945062"/>
                  <a:ext cx="4480135" cy="1891163"/>
                </a:xfrm>
                <a:prstGeom prst="rect">
                  <a:avLst/>
                </a:prstGeom>
              </p:spPr>
            </p:pic>
            <p:sp>
              <p:nvSpPr>
                <p:cNvPr id="71" name="AutoShape 3"/>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32" tIns="34266" rIns="68532" bIns="34266" numCol="1" anchor="t" anchorCtr="0" compatLnSpc="1">
                  <a:prstTxWarp prst="textNoShape">
                    <a:avLst/>
                  </a:prstTxWarp>
                </a:bodyPr>
                <a:lstStyle/>
                <a:p>
                  <a:pPr defTabSz="685145">
                    <a:defRPr/>
                  </a:pPr>
                  <a:endParaRPr lang="en-US" sz="450" kern="0">
                    <a:solidFill>
                      <a:srgbClr val="353535"/>
                    </a:solidFill>
                  </a:endParaRPr>
                </a:p>
              </p:txBody>
            </p:sp>
          </p:grpSp>
          <p:sp>
            <p:nvSpPr>
              <p:cNvPr id="68" name="TextBox 67"/>
              <p:cNvSpPr txBox="1"/>
              <p:nvPr/>
            </p:nvSpPr>
            <p:spPr>
              <a:xfrm>
                <a:off x="639096" y="2638279"/>
                <a:ext cx="1632155" cy="1127477"/>
              </a:xfrm>
              <a:prstGeom prst="rect">
                <a:avLst/>
              </a:prstGeom>
              <a:solidFill>
                <a:schemeClr val="bg1">
                  <a:lumMod val="50000"/>
                </a:schemeClr>
              </a:solidFill>
            </p:spPr>
            <p:txBody>
              <a:bodyPr wrap="square" lIns="137063" tIns="95957" rIns="137063" bIns="109650" rtlCol="0">
                <a:noAutofit/>
              </a:bodyPr>
              <a:lstStyle/>
              <a:p>
                <a:pPr algn="ctr" defTabSz="684921">
                  <a:lnSpc>
                    <a:spcPct val="90000"/>
                  </a:lnSpc>
                  <a:defRPr/>
                </a:pPr>
                <a:r>
                  <a:rPr lang="en-US" sz="2325" kern="0" dirty="0">
                    <a:solidFill>
                      <a:srgbClr val="353535"/>
                    </a:solidFill>
                    <a:ea typeface="Segoe UI" pitchFamily="34" charset="0"/>
                    <a:cs typeface="Segoe UI" pitchFamily="34" charset="0"/>
                  </a:rPr>
                  <a:t>D</a:t>
                </a:r>
              </a:p>
            </p:txBody>
          </p:sp>
        </p:grpSp>
      </p:grpSp>
      <p:sp>
        <p:nvSpPr>
          <p:cNvPr id="3" name="Title 2"/>
          <p:cNvSpPr>
            <a:spLocks noGrp="1"/>
          </p:cNvSpPr>
          <p:nvPr>
            <p:ph type="title"/>
          </p:nvPr>
        </p:nvSpPr>
        <p:spPr/>
        <p:txBody>
          <a:bodyPr/>
          <a:lstStyle/>
          <a:p>
            <a:r>
              <a:rPr lang="en-US" dirty="0">
                <a:solidFill>
                  <a:schemeClr val="tx1"/>
                </a:solidFill>
              </a:rPr>
              <a:t>Azure VM Sizes</a:t>
            </a:r>
          </a:p>
        </p:txBody>
      </p:sp>
      <p:sp>
        <p:nvSpPr>
          <p:cNvPr id="10" name="Text Placeholder 9">
            <a:extLst>
              <a:ext uri="{FF2B5EF4-FFF2-40B4-BE49-F238E27FC236}">
                <a16:creationId xmlns:a16="http://schemas.microsoft.com/office/drawing/2014/main" id="{F927388B-530F-43CF-BE34-380F56038BC7}"/>
              </a:ext>
            </a:extLst>
          </p:cNvPr>
          <p:cNvSpPr>
            <a:spLocks noGrp="1"/>
          </p:cNvSpPr>
          <p:nvPr>
            <p:ph type="body" sz="quarter" idx="10"/>
          </p:nvPr>
        </p:nvSpPr>
        <p:spPr/>
        <p:txBody>
          <a:bodyPr/>
          <a:lstStyle/>
          <a:p>
            <a:r>
              <a:rPr lang="en-US" dirty="0"/>
              <a:t>https://docs.microsoft.com/en-us/azure/virtual-machines/windows/sizes-gpu</a:t>
            </a:r>
          </a:p>
        </p:txBody>
      </p:sp>
      <p:sp>
        <p:nvSpPr>
          <p:cNvPr id="34" name="Rectangle 33"/>
          <p:cNvSpPr/>
          <p:nvPr/>
        </p:nvSpPr>
        <p:spPr bwMode="auto">
          <a:xfrm>
            <a:off x="5945798" y="3422096"/>
            <a:ext cx="1604019" cy="91846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684921">
              <a:lnSpc>
                <a:spcPct val="90000"/>
              </a:lnSpc>
              <a:spcAft>
                <a:spcPts val="878"/>
              </a:spcAft>
              <a:defRPr/>
            </a:pPr>
            <a:endParaRPr lang="en-US" sz="1200" kern="0" dirty="0">
              <a:solidFill>
                <a:srgbClr val="353535"/>
              </a:solidFill>
              <a:ea typeface="Segoe UI" pitchFamily="34" charset="0"/>
              <a:cs typeface="Segoe UI" pitchFamily="34" charset="0"/>
            </a:endParaRPr>
          </a:p>
        </p:txBody>
      </p:sp>
      <p:grpSp>
        <p:nvGrpSpPr>
          <p:cNvPr id="6" name="Group 5"/>
          <p:cNvGrpSpPr/>
          <p:nvPr/>
        </p:nvGrpSpPr>
        <p:grpSpPr>
          <a:xfrm>
            <a:off x="4563535" y="1602196"/>
            <a:ext cx="1604019" cy="1694344"/>
            <a:chOff x="6179555" y="1779460"/>
            <a:chExt cx="2182814" cy="2305406"/>
          </a:xfrm>
        </p:grpSpPr>
        <p:sp>
          <p:nvSpPr>
            <p:cNvPr id="16" name="Rectangle 15"/>
            <p:cNvSpPr/>
            <p:nvPr/>
          </p:nvSpPr>
          <p:spPr bwMode="auto">
            <a:xfrm>
              <a:off x="6179555" y="341811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684921">
                <a:lnSpc>
                  <a:spcPct val="90000"/>
                </a:lnSpc>
                <a:defRPr/>
              </a:pPr>
              <a:r>
                <a:rPr lang="en-US" sz="1200" kern="0" dirty="0">
                  <a:solidFill>
                    <a:srgbClr val="353535"/>
                  </a:solidFill>
                  <a:ea typeface="Segoe UI" pitchFamily="34" charset="0"/>
                  <a:cs typeface="Segoe UI" pitchFamily="34" charset="0"/>
                </a:rPr>
                <a:t>High memory and</a:t>
              </a:r>
            </a:p>
            <a:p>
              <a:pPr algn="ctr" defTabSz="684921">
                <a:lnSpc>
                  <a:spcPct val="90000"/>
                </a:lnSpc>
                <a:defRPr/>
              </a:pPr>
              <a:r>
                <a:rPr lang="en-US" sz="1200" kern="0" dirty="0">
                  <a:solidFill>
                    <a:srgbClr val="353535"/>
                  </a:solidFill>
                  <a:ea typeface="Segoe UI" pitchFamily="34" charset="0"/>
                  <a:cs typeface="Segoe UI" pitchFamily="34" charset="0"/>
                </a:rPr>
                <a:t>Large SSDs</a:t>
              </a:r>
            </a:p>
          </p:txBody>
        </p:sp>
        <p:grpSp>
          <p:nvGrpSpPr>
            <p:cNvPr id="78" name="Group 77"/>
            <p:cNvGrpSpPr/>
            <p:nvPr/>
          </p:nvGrpSpPr>
          <p:grpSpPr>
            <a:xfrm>
              <a:off x="6679492" y="1779460"/>
              <a:ext cx="1179920" cy="1538737"/>
              <a:chOff x="406421" y="2432376"/>
              <a:chExt cx="2059118" cy="2685303"/>
            </a:xfrm>
          </p:grpSpPr>
          <p:grpSp>
            <p:nvGrpSpPr>
              <p:cNvPr id="79" name="Group 78"/>
              <p:cNvGrpSpPr/>
              <p:nvPr/>
            </p:nvGrpSpPr>
            <p:grpSpPr>
              <a:xfrm>
                <a:off x="406421" y="2432376"/>
                <a:ext cx="2059118" cy="2685303"/>
                <a:chOff x="6982264" y="1006524"/>
                <a:chExt cx="4480135" cy="5829701"/>
              </a:xfrm>
            </p:grpSpPr>
            <p:pic>
              <p:nvPicPr>
                <p:cNvPr id="81" name="Picture 80"/>
                <p:cNvPicPr>
                  <a:picLocks noChangeAspect="1"/>
                </p:cNvPicPr>
                <p:nvPr/>
              </p:nvPicPr>
              <p:blipFill>
                <a:blip r:embed="rId3"/>
                <a:stretch>
                  <a:fillRect/>
                </a:stretch>
              </p:blipFill>
              <p:spPr>
                <a:xfrm>
                  <a:off x="7199561" y="1172781"/>
                  <a:ext cx="4182166" cy="3848482"/>
                </a:xfrm>
                <a:prstGeom prst="rect">
                  <a:avLst/>
                </a:prstGeom>
              </p:spPr>
            </p:pic>
            <p:pic>
              <p:nvPicPr>
                <p:cNvPr id="82" name="Picture 81"/>
                <p:cNvPicPr>
                  <a:picLocks noChangeAspect="1"/>
                </p:cNvPicPr>
                <p:nvPr/>
              </p:nvPicPr>
              <p:blipFill>
                <a:blip r:embed="rId4"/>
                <a:stretch>
                  <a:fillRect/>
                </a:stretch>
              </p:blipFill>
              <p:spPr>
                <a:xfrm>
                  <a:off x="6982264" y="4945062"/>
                  <a:ext cx="4480135" cy="1891163"/>
                </a:xfrm>
                <a:prstGeom prst="rect">
                  <a:avLst/>
                </a:prstGeom>
              </p:spPr>
            </p:pic>
            <p:sp>
              <p:nvSpPr>
                <p:cNvPr id="83" name="AutoShape 3"/>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32" tIns="34266" rIns="68532" bIns="34266" numCol="1" anchor="t" anchorCtr="0" compatLnSpc="1">
                  <a:prstTxWarp prst="textNoShape">
                    <a:avLst/>
                  </a:prstTxWarp>
                </a:bodyPr>
                <a:lstStyle/>
                <a:p>
                  <a:pPr defTabSz="685145">
                    <a:defRPr/>
                  </a:pPr>
                  <a:endParaRPr lang="en-US" sz="450" kern="0">
                    <a:solidFill>
                      <a:srgbClr val="353535"/>
                    </a:solidFill>
                  </a:endParaRPr>
                </a:p>
              </p:txBody>
            </p:sp>
          </p:grpSp>
          <p:sp>
            <p:nvSpPr>
              <p:cNvPr id="80" name="TextBox 79"/>
              <p:cNvSpPr txBox="1"/>
              <p:nvPr/>
            </p:nvSpPr>
            <p:spPr>
              <a:xfrm>
                <a:off x="639096" y="2638279"/>
                <a:ext cx="1632155" cy="1127477"/>
              </a:xfrm>
              <a:prstGeom prst="rect">
                <a:avLst/>
              </a:prstGeom>
              <a:solidFill>
                <a:schemeClr val="bg1">
                  <a:lumMod val="50000"/>
                </a:schemeClr>
              </a:solidFill>
            </p:spPr>
            <p:txBody>
              <a:bodyPr wrap="square" lIns="137063" tIns="95957" rIns="137063" bIns="109650" rtlCol="0">
                <a:noAutofit/>
              </a:bodyPr>
              <a:lstStyle/>
              <a:p>
                <a:pPr algn="ctr" defTabSz="684921">
                  <a:lnSpc>
                    <a:spcPct val="90000"/>
                  </a:lnSpc>
                  <a:defRPr/>
                </a:pPr>
                <a:r>
                  <a:rPr lang="en-US" sz="2325" kern="0" dirty="0">
                    <a:solidFill>
                      <a:srgbClr val="353535"/>
                    </a:solidFill>
                    <a:ea typeface="Segoe UI" pitchFamily="34" charset="0"/>
                    <a:cs typeface="Segoe UI" pitchFamily="34" charset="0"/>
                  </a:rPr>
                  <a:t>G</a:t>
                </a:r>
              </a:p>
            </p:txBody>
          </p:sp>
        </p:grpSp>
      </p:grpSp>
      <p:grpSp>
        <p:nvGrpSpPr>
          <p:cNvPr id="11" name="N group 1"/>
          <p:cNvGrpSpPr/>
          <p:nvPr/>
        </p:nvGrpSpPr>
        <p:grpSpPr>
          <a:xfrm>
            <a:off x="1615289" y="3200154"/>
            <a:ext cx="1604019" cy="1694344"/>
            <a:chOff x="8250476" y="1779460"/>
            <a:chExt cx="2182814" cy="2305406"/>
          </a:xfrm>
        </p:grpSpPr>
        <p:sp>
          <p:nvSpPr>
            <p:cNvPr id="32" name="Rectangle 31"/>
            <p:cNvSpPr/>
            <p:nvPr/>
          </p:nvSpPr>
          <p:spPr bwMode="auto">
            <a:xfrm>
              <a:off x="8250476" y="341811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684921">
                <a:lnSpc>
                  <a:spcPct val="90000"/>
                </a:lnSpc>
                <a:defRPr/>
              </a:pPr>
              <a:r>
                <a:rPr lang="en-US" sz="1200" kern="0" dirty="0">
                  <a:solidFill>
                    <a:srgbClr val="353535"/>
                  </a:solidFill>
                  <a:ea typeface="Segoe UI" pitchFamily="34" charset="0"/>
                  <a:cs typeface="Segoe UI" pitchFamily="34" charset="0"/>
                </a:rPr>
                <a:t>NVIDIA GPUs</a:t>
              </a:r>
            </a:p>
            <a:p>
              <a:pPr algn="ctr" defTabSz="684921">
                <a:lnSpc>
                  <a:spcPct val="90000"/>
                </a:lnSpc>
                <a:defRPr/>
              </a:pPr>
              <a:r>
                <a:rPr lang="en-US" sz="1200" kern="0" dirty="0">
                  <a:solidFill>
                    <a:srgbClr val="353535"/>
                  </a:solidFill>
                  <a:ea typeface="Segoe UI" pitchFamily="34" charset="0"/>
                  <a:cs typeface="Segoe UI" pitchFamily="34" charset="0"/>
                </a:rPr>
                <a:t>K80 Compute</a:t>
              </a:r>
            </a:p>
          </p:txBody>
        </p:sp>
        <p:grpSp>
          <p:nvGrpSpPr>
            <p:cNvPr id="101" name="Group 100"/>
            <p:cNvGrpSpPr/>
            <p:nvPr/>
          </p:nvGrpSpPr>
          <p:grpSpPr>
            <a:xfrm>
              <a:off x="8747354" y="1779460"/>
              <a:ext cx="1179920" cy="1538737"/>
              <a:chOff x="406421" y="2432376"/>
              <a:chExt cx="2059118" cy="2685303"/>
            </a:xfrm>
          </p:grpSpPr>
          <p:grpSp>
            <p:nvGrpSpPr>
              <p:cNvPr id="102" name="Group 101"/>
              <p:cNvGrpSpPr/>
              <p:nvPr/>
            </p:nvGrpSpPr>
            <p:grpSpPr>
              <a:xfrm>
                <a:off x="406421" y="2432376"/>
                <a:ext cx="2059118" cy="2685303"/>
                <a:chOff x="6982264" y="1006524"/>
                <a:chExt cx="4480135" cy="5829701"/>
              </a:xfrm>
            </p:grpSpPr>
            <p:pic>
              <p:nvPicPr>
                <p:cNvPr id="104" name="Picture 103"/>
                <p:cNvPicPr>
                  <a:picLocks noChangeAspect="1"/>
                </p:cNvPicPr>
                <p:nvPr/>
              </p:nvPicPr>
              <p:blipFill>
                <a:blip r:embed="rId3"/>
                <a:stretch>
                  <a:fillRect/>
                </a:stretch>
              </p:blipFill>
              <p:spPr>
                <a:xfrm>
                  <a:off x="7199561" y="1172781"/>
                  <a:ext cx="4182166" cy="3848482"/>
                </a:xfrm>
                <a:prstGeom prst="rect">
                  <a:avLst/>
                </a:prstGeom>
              </p:spPr>
            </p:pic>
            <p:pic>
              <p:nvPicPr>
                <p:cNvPr id="105" name="Picture 104"/>
                <p:cNvPicPr>
                  <a:picLocks noChangeAspect="1"/>
                </p:cNvPicPr>
                <p:nvPr/>
              </p:nvPicPr>
              <p:blipFill>
                <a:blip r:embed="rId4"/>
                <a:stretch>
                  <a:fillRect/>
                </a:stretch>
              </p:blipFill>
              <p:spPr>
                <a:xfrm>
                  <a:off x="6982264" y="4945062"/>
                  <a:ext cx="4480135" cy="1891163"/>
                </a:xfrm>
                <a:prstGeom prst="rect">
                  <a:avLst/>
                </a:prstGeom>
              </p:spPr>
            </p:pic>
            <p:sp>
              <p:nvSpPr>
                <p:cNvPr id="106" name="AutoShape 3"/>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32" tIns="34266" rIns="68532" bIns="34266" numCol="1" anchor="t" anchorCtr="0" compatLnSpc="1">
                  <a:prstTxWarp prst="textNoShape">
                    <a:avLst/>
                  </a:prstTxWarp>
                </a:bodyPr>
                <a:lstStyle/>
                <a:p>
                  <a:pPr defTabSz="685145">
                    <a:defRPr/>
                  </a:pPr>
                  <a:endParaRPr lang="en-US" sz="450" kern="0">
                    <a:solidFill>
                      <a:srgbClr val="353535"/>
                    </a:solidFill>
                  </a:endParaRPr>
                </a:p>
              </p:txBody>
            </p:sp>
          </p:grpSp>
          <p:sp>
            <p:nvSpPr>
              <p:cNvPr id="103" name="TextBox 102"/>
              <p:cNvSpPr txBox="1"/>
              <p:nvPr/>
            </p:nvSpPr>
            <p:spPr>
              <a:xfrm>
                <a:off x="639096" y="2638280"/>
                <a:ext cx="1681062" cy="1127477"/>
              </a:xfrm>
              <a:prstGeom prst="rect">
                <a:avLst/>
              </a:prstGeom>
              <a:solidFill>
                <a:schemeClr val="bg1">
                  <a:lumMod val="50000"/>
                </a:schemeClr>
              </a:solidFill>
            </p:spPr>
            <p:txBody>
              <a:bodyPr wrap="square" lIns="137063" tIns="95957" rIns="137063" bIns="109650" rtlCol="0">
                <a:noAutofit/>
              </a:bodyPr>
              <a:lstStyle/>
              <a:p>
                <a:pPr algn="ctr" defTabSz="684921">
                  <a:lnSpc>
                    <a:spcPct val="90000"/>
                  </a:lnSpc>
                  <a:defRPr/>
                </a:pPr>
                <a:r>
                  <a:rPr lang="en-US" sz="2325" kern="0" dirty="0">
                    <a:solidFill>
                      <a:srgbClr val="353535"/>
                    </a:solidFill>
                    <a:ea typeface="Segoe UI" pitchFamily="34" charset="0"/>
                    <a:cs typeface="Segoe UI" pitchFamily="34" charset="0"/>
                  </a:rPr>
                  <a:t>NC</a:t>
                </a:r>
              </a:p>
            </p:txBody>
          </p:sp>
        </p:grpSp>
      </p:grpSp>
      <p:grpSp>
        <p:nvGrpSpPr>
          <p:cNvPr id="76" name="A Group"/>
          <p:cNvGrpSpPr/>
          <p:nvPr/>
        </p:nvGrpSpPr>
        <p:grpSpPr>
          <a:xfrm>
            <a:off x="219518" y="3241250"/>
            <a:ext cx="1604019" cy="1694344"/>
            <a:chOff x="2034704" y="1779460"/>
            <a:chExt cx="2182814" cy="2305406"/>
          </a:xfrm>
        </p:grpSpPr>
        <p:sp>
          <p:nvSpPr>
            <p:cNvPr id="77" name="Rectangle 76"/>
            <p:cNvSpPr/>
            <p:nvPr/>
          </p:nvSpPr>
          <p:spPr bwMode="auto">
            <a:xfrm>
              <a:off x="2034704" y="341811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684921">
                <a:lnSpc>
                  <a:spcPct val="90000"/>
                </a:lnSpc>
                <a:defRPr/>
              </a:pPr>
              <a:r>
                <a:rPr lang="en-US" sz="1200" kern="0" dirty="0">
                  <a:solidFill>
                    <a:srgbClr val="353535"/>
                  </a:solidFill>
                  <a:ea typeface="Segoe UI" pitchFamily="34" charset="0"/>
                  <a:cs typeface="Segoe UI" pitchFamily="34" charset="0"/>
                </a:rPr>
                <a:t>Compute Intensive</a:t>
              </a:r>
            </a:p>
          </p:txBody>
        </p:sp>
        <p:grpSp>
          <p:nvGrpSpPr>
            <p:cNvPr id="84" name="Group 83"/>
            <p:cNvGrpSpPr/>
            <p:nvPr/>
          </p:nvGrpSpPr>
          <p:grpSpPr>
            <a:xfrm>
              <a:off x="2536151" y="1779460"/>
              <a:ext cx="1179920" cy="1538737"/>
              <a:chOff x="406421" y="2432376"/>
              <a:chExt cx="2059118" cy="2685303"/>
            </a:xfrm>
          </p:grpSpPr>
          <p:grpSp>
            <p:nvGrpSpPr>
              <p:cNvPr id="85" name="Group 84"/>
              <p:cNvGrpSpPr/>
              <p:nvPr/>
            </p:nvGrpSpPr>
            <p:grpSpPr>
              <a:xfrm>
                <a:off x="406421" y="2432376"/>
                <a:ext cx="2059118" cy="2685303"/>
                <a:chOff x="6982264" y="1006524"/>
                <a:chExt cx="4480135" cy="5829701"/>
              </a:xfrm>
            </p:grpSpPr>
            <p:pic>
              <p:nvPicPr>
                <p:cNvPr id="87" name="Picture 86"/>
                <p:cNvPicPr>
                  <a:picLocks noChangeAspect="1"/>
                </p:cNvPicPr>
                <p:nvPr/>
              </p:nvPicPr>
              <p:blipFill>
                <a:blip r:embed="rId3"/>
                <a:stretch>
                  <a:fillRect/>
                </a:stretch>
              </p:blipFill>
              <p:spPr>
                <a:xfrm>
                  <a:off x="7199561" y="1172781"/>
                  <a:ext cx="4182166" cy="3848482"/>
                </a:xfrm>
                <a:prstGeom prst="rect">
                  <a:avLst/>
                </a:prstGeom>
              </p:spPr>
            </p:pic>
            <p:pic>
              <p:nvPicPr>
                <p:cNvPr id="88" name="Picture 87"/>
                <p:cNvPicPr>
                  <a:picLocks noChangeAspect="1"/>
                </p:cNvPicPr>
                <p:nvPr/>
              </p:nvPicPr>
              <p:blipFill>
                <a:blip r:embed="rId4"/>
                <a:stretch>
                  <a:fillRect/>
                </a:stretch>
              </p:blipFill>
              <p:spPr>
                <a:xfrm>
                  <a:off x="6982264" y="4945062"/>
                  <a:ext cx="4480135" cy="1891163"/>
                </a:xfrm>
                <a:prstGeom prst="rect">
                  <a:avLst/>
                </a:prstGeom>
              </p:spPr>
            </p:pic>
            <p:sp>
              <p:nvSpPr>
                <p:cNvPr id="89" name="AutoShape 3"/>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32" tIns="34266" rIns="68532" bIns="34266" numCol="1" anchor="t" anchorCtr="0" compatLnSpc="1">
                  <a:prstTxWarp prst="textNoShape">
                    <a:avLst/>
                  </a:prstTxWarp>
                </a:bodyPr>
                <a:lstStyle/>
                <a:p>
                  <a:pPr defTabSz="685145">
                    <a:defRPr/>
                  </a:pPr>
                  <a:endParaRPr lang="en-US" sz="450" kern="0">
                    <a:solidFill>
                      <a:srgbClr val="353535"/>
                    </a:solidFill>
                  </a:endParaRPr>
                </a:p>
              </p:txBody>
            </p:sp>
          </p:grpSp>
          <p:sp>
            <p:nvSpPr>
              <p:cNvPr id="86" name="TextBox 85"/>
              <p:cNvSpPr txBox="1"/>
              <p:nvPr/>
            </p:nvSpPr>
            <p:spPr>
              <a:xfrm>
                <a:off x="639096" y="2638279"/>
                <a:ext cx="1632155" cy="1127477"/>
              </a:xfrm>
              <a:prstGeom prst="rect">
                <a:avLst/>
              </a:prstGeom>
              <a:solidFill>
                <a:schemeClr val="bg1">
                  <a:lumMod val="50000"/>
                </a:schemeClr>
              </a:solidFill>
            </p:spPr>
            <p:txBody>
              <a:bodyPr wrap="square" lIns="137063" tIns="95957" rIns="137063" bIns="109650" rtlCol="0">
                <a:noAutofit/>
              </a:bodyPr>
              <a:lstStyle/>
              <a:p>
                <a:pPr algn="ctr" defTabSz="684921">
                  <a:lnSpc>
                    <a:spcPct val="90000"/>
                  </a:lnSpc>
                  <a:defRPr/>
                </a:pPr>
                <a:r>
                  <a:rPr lang="en-US" sz="2100" kern="0" dirty="0">
                    <a:solidFill>
                      <a:srgbClr val="353535"/>
                    </a:solidFill>
                    <a:ea typeface="Segoe UI" pitchFamily="34" charset="0"/>
                    <a:cs typeface="Segoe UI" pitchFamily="34" charset="0"/>
                  </a:rPr>
                  <a:t>F</a:t>
                </a:r>
              </a:p>
            </p:txBody>
          </p:sp>
        </p:grpSp>
      </p:grpSp>
      <p:grpSp>
        <p:nvGrpSpPr>
          <p:cNvPr id="72" name="A Group"/>
          <p:cNvGrpSpPr/>
          <p:nvPr/>
        </p:nvGrpSpPr>
        <p:grpSpPr>
          <a:xfrm>
            <a:off x="4581518" y="3231456"/>
            <a:ext cx="1604019" cy="1694344"/>
            <a:chOff x="2034704" y="1779460"/>
            <a:chExt cx="2182814" cy="2305406"/>
          </a:xfrm>
        </p:grpSpPr>
        <p:sp>
          <p:nvSpPr>
            <p:cNvPr id="73" name="Rectangle 72"/>
            <p:cNvSpPr/>
            <p:nvPr/>
          </p:nvSpPr>
          <p:spPr bwMode="auto">
            <a:xfrm>
              <a:off x="2034704" y="341811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684921">
                <a:lnSpc>
                  <a:spcPct val="90000"/>
                </a:lnSpc>
                <a:defRPr/>
              </a:pPr>
              <a:r>
                <a:rPr lang="en-US" sz="1200" kern="0" dirty="0">
                  <a:solidFill>
                    <a:srgbClr val="353535"/>
                  </a:solidFill>
                  <a:ea typeface="Segoe UI" pitchFamily="34" charset="0"/>
                  <a:cs typeface="Segoe UI" pitchFamily="34" charset="0"/>
                </a:rPr>
                <a:t>Fastest CPU</a:t>
              </a:r>
            </a:p>
            <a:p>
              <a:pPr algn="ctr" defTabSz="684921">
                <a:lnSpc>
                  <a:spcPct val="90000"/>
                </a:lnSpc>
                <a:defRPr/>
              </a:pPr>
              <a:r>
                <a:rPr lang="en-US" sz="1200" kern="0" dirty="0">
                  <a:solidFill>
                    <a:srgbClr val="353535"/>
                  </a:solidFill>
                  <a:ea typeface="Segoe UI" pitchFamily="34" charset="0"/>
                  <a:cs typeface="Segoe UI" pitchFamily="34" charset="0"/>
                </a:rPr>
                <a:t>IB Connectivity</a:t>
              </a:r>
            </a:p>
          </p:txBody>
        </p:sp>
        <p:grpSp>
          <p:nvGrpSpPr>
            <p:cNvPr id="74" name="Group 73"/>
            <p:cNvGrpSpPr/>
            <p:nvPr/>
          </p:nvGrpSpPr>
          <p:grpSpPr>
            <a:xfrm>
              <a:off x="2536151" y="1779460"/>
              <a:ext cx="1179920" cy="1538737"/>
              <a:chOff x="406421" y="2432376"/>
              <a:chExt cx="2059118" cy="2685303"/>
            </a:xfrm>
          </p:grpSpPr>
          <p:grpSp>
            <p:nvGrpSpPr>
              <p:cNvPr id="75" name="Group 74"/>
              <p:cNvGrpSpPr/>
              <p:nvPr/>
            </p:nvGrpSpPr>
            <p:grpSpPr>
              <a:xfrm>
                <a:off x="406421" y="2432376"/>
                <a:ext cx="2059118" cy="2685303"/>
                <a:chOff x="6982264" y="1006524"/>
                <a:chExt cx="4480135" cy="5829701"/>
              </a:xfrm>
            </p:grpSpPr>
            <p:pic>
              <p:nvPicPr>
                <p:cNvPr id="117" name="Picture 116"/>
                <p:cNvPicPr>
                  <a:picLocks noChangeAspect="1"/>
                </p:cNvPicPr>
                <p:nvPr/>
              </p:nvPicPr>
              <p:blipFill>
                <a:blip r:embed="rId3"/>
                <a:stretch>
                  <a:fillRect/>
                </a:stretch>
              </p:blipFill>
              <p:spPr>
                <a:xfrm>
                  <a:off x="7199561" y="1172781"/>
                  <a:ext cx="4182166" cy="3848482"/>
                </a:xfrm>
                <a:prstGeom prst="rect">
                  <a:avLst/>
                </a:prstGeom>
              </p:spPr>
            </p:pic>
            <p:pic>
              <p:nvPicPr>
                <p:cNvPr id="118" name="Picture 117"/>
                <p:cNvPicPr>
                  <a:picLocks noChangeAspect="1"/>
                </p:cNvPicPr>
                <p:nvPr/>
              </p:nvPicPr>
              <p:blipFill>
                <a:blip r:embed="rId4"/>
                <a:stretch>
                  <a:fillRect/>
                </a:stretch>
              </p:blipFill>
              <p:spPr>
                <a:xfrm>
                  <a:off x="6982264" y="4945062"/>
                  <a:ext cx="4480135" cy="1891163"/>
                </a:xfrm>
                <a:prstGeom prst="rect">
                  <a:avLst/>
                </a:prstGeom>
              </p:spPr>
            </p:pic>
            <p:sp>
              <p:nvSpPr>
                <p:cNvPr id="119" name="AutoShape 3"/>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32" tIns="34266" rIns="68532" bIns="34266" numCol="1" anchor="t" anchorCtr="0" compatLnSpc="1">
                  <a:prstTxWarp prst="textNoShape">
                    <a:avLst/>
                  </a:prstTxWarp>
                </a:bodyPr>
                <a:lstStyle/>
                <a:p>
                  <a:pPr defTabSz="685145">
                    <a:defRPr/>
                  </a:pPr>
                  <a:endParaRPr lang="en-US" sz="450" kern="0">
                    <a:solidFill>
                      <a:srgbClr val="353535"/>
                    </a:solidFill>
                  </a:endParaRPr>
                </a:p>
              </p:txBody>
            </p:sp>
          </p:grpSp>
          <p:sp>
            <p:nvSpPr>
              <p:cNvPr id="107" name="TextBox 106"/>
              <p:cNvSpPr txBox="1"/>
              <p:nvPr/>
            </p:nvSpPr>
            <p:spPr>
              <a:xfrm>
                <a:off x="639096" y="2638279"/>
                <a:ext cx="1632155" cy="1127477"/>
              </a:xfrm>
              <a:prstGeom prst="rect">
                <a:avLst/>
              </a:prstGeom>
              <a:solidFill>
                <a:schemeClr val="bg1">
                  <a:lumMod val="50000"/>
                </a:schemeClr>
              </a:solidFill>
            </p:spPr>
            <p:txBody>
              <a:bodyPr wrap="square" lIns="137063" tIns="95957" rIns="137063" bIns="109650" rtlCol="0">
                <a:noAutofit/>
              </a:bodyPr>
              <a:lstStyle/>
              <a:p>
                <a:pPr algn="ctr" defTabSz="684921">
                  <a:lnSpc>
                    <a:spcPct val="90000"/>
                  </a:lnSpc>
                  <a:defRPr/>
                </a:pPr>
                <a:r>
                  <a:rPr lang="en-US" sz="2100" kern="0" dirty="0">
                    <a:solidFill>
                      <a:srgbClr val="353535"/>
                    </a:solidFill>
                    <a:ea typeface="Segoe UI" pitchFamily="34" charset="0"/>
                    <a:cs typeface="Segoe UI" pitchFamily="34" charset="0"/>
                  </a:rPr>
                  <a:t>H</a:t>
                </a:r>
              </a:p>
            </p:txBody>
          </p:sp>
        </p:grpSp>
      </p:grpSp>
      <p:grpSp>
        <p:nvGrpSpPr>
          <p:cNvPr id="108" name="A Group"/>
          <p:cNvGrpSpPr/>
          <p:nvPr/>
        </p:nvGrpSpPr>
        <p:grpSpPr>
          <a:xfrm>
            <a:off x="6037279" y="3224721"/>
            <a:ext cx="1604019" cy="1694344"/>
            <a:chOff x="2034704" y="1779460"/>
            <a:chExt cx="2182814" cy="2305406"/>
          </a:xfrm>
        </p:grpSpPr>
        <p:sp>
          <p:nvSpPr>
            <p:cNvPr id="128" name="Rectangle 127"/>
            <p:cNvSpPr/>
            <p:nvPr/>
          </p:nvSpPr>
          <p:spPr bwMode="auto">
            <a:xfrm>
              <a:off x="2034704" y="341811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684921">
                <a:lnSpc>
                  <a:spcPct val="90000"/>
                </a:lnSpc>
                <a:defRPr/>
              </a:pPr>
              <a:r>
                <a:rPr lang="en-US" sz="1200" kern="0" dirty="0">
                  <a:solidFill>
                    <a:srgbClr val="353535"/>
                  </a:solidFill>
                  <a:ea typeface="Segoe UI" pitchFamily="34" charset="0"/>
                  <a:cs typeface="Segoe UI" pitchFamily="34" charset="0"/>
                </a:rPr>
                <a:t>Large SSDs</a:t>
              </a:r>
            </a:p>
          </p:txBody>
        </p:sp>
        <p:grpSp>
          <p:nvGrpSpPr>
            <p:cNvPr id="129" name="Group 128"/>
            <p:cNvGrpSpPr/>
            <p:nvPr/>
          </p:nvGrpSpPr>
          <p:grpSpPr>
            <a:xfrm>
              <a:off x="2536151" y="1779460"/>
              <a:ext cx="1179920" cy="1538737"/>
              <a:chOff x="406421" y="2432376"/>
              <a:chExt cx="2059118" cy="2685303"/>
            </a:xfrm>
          </p:grpSpPr>
          <p:grpSp>
            <p:nvGrpSpPr>
              <p:cNvPr id="130" name="Group 129"/>
              <p:cNvGrpSpPr/>
              <p:nvPr/>
            </p:nvGrpSpPr>
            <p:grpSpPr>
              <a:xfrm>
                <a:off x="406421" y="2432376"/>
                <a:ext cx="2059118" cy="2685303"/>
                <a:chOff x="6982264" y="1006524"/>
                <a:chExt cx="4480135" cy="5829701"/>
              </a:xfrm>
            </p:grpSpPr>
            <p:pic>
              <p:nvPicPr>
                <p:cNvPr id="132" name="Picture 131"/>
                <p:cNvPicPr>
                  <a:picLocks noChangeAspect="1"/>
                </p:cNvPicPr>
                <p:nvPr/>
              </p:nvPicPr>
              <p:blipFill>
                <a:blip r:embed="rId3"/>
                <a:stretch>
                  <a:fillRect/>
                </a:stretch>
              </p:blipFill>
              <p:spPr>
                <a:xfrm>
                  <a:off x="7199561" y="1172781"/>
                  <a:ext cx="4182166" cy="3848482"/>
                </a:xfrm>
                <a:prstGeom prst="rect">
                  <a:avLst/>
                </a:prstGeom>
              </p:spPr>
            </p:pic>
            <p:pic>
              <p:nvPicPr>
                <p:cNvPr id="133" name="Picture 132"/>
                <p:cNvPicPr>
                  <a:picLocks noChangeAspect="1"/>
                </p:cNvPicPr>
                <p:nvPr/>
              </p:nvPicPr>
              <p:blipFill>
                <a:blip r:embed="rId4"/>
                <a:stretch>
                  <a:fillRect/>
                </a:stretch>
              </p:blipFill>
              <p:spPr>
                <a:xfrm>
                  <a:off x="6982264" y="4945062"/>
                  <a:ext cx="4480135" cy="1891163"/>
                </a:xfrm>
                <a:prstGeom prst="rect">
                  <a:avLst/>
                </a:prstGeom>
              </p:spPr>
            </p:pic>
            <p:sp>
              <p:nvSpPr>
                <p:cNvPr id="134" name="AutoShape 3"/>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32" tIns="34266" rIns="68532" bIns="34266" numCol="1" anchor="t" anchorCtr="0" compatLnSpc="1">
                  <a:prstTxWarp prst="textNoShape">
                    <a:avLst/>
                  </a:prstTxWarp>
                </a:bodyPr>
                <a:lstStyle/>
                <a:p>
                  <a:pPr defTabSz="685145">
                    <a:defRPr/>
                  </a:pPr>
                  <a:endParaRPr lang="en-US" sz="450" kern="0">
                    <a:solidFill>
                      <a:srgbClr val="353535"/>
                    </a:solidFill>
                  </a:endParaRPr>
                </a:p>
              </p:txBody>
            </p:sp>
          </p:grpSp>
          <p:sp>
            <p:nvSpPr>
              <p:cNvPr id="131" name="TextBox 130"/>
              <p:cNvSpPr txBox="1"/>
              <p:nvPr/>
            </p:nvSpPr>
            <p:spPr>
              <a:xfrm>
                <a:off x="609390" y="2623656"/>
                <a:ext cx="1593961" cy="1127477"/>
              </a:xfrm>
              <a:prstGeom prst="rect">
                <a:avLst/>
              </a:prstGeom>
              <a:solidFill>
                <a:schemeClr val="bg1">
                  <a:lumMod val="50000"/>
                </a:schemeClr>
              </a:solidFill>
            </p:spPr>
            <p:txBody>
              <a:bodyPr wrap="square" lIns="137063" tIns="95957" rIns="137063" bIns="109650" rtlCol="0">
                <a:noAutofit/>
              </a:bodyPr>
              <a:lstStyle/>
              <a:p>
                <a:pPr algn="ctr" defTabSz="684921">
                  <a:lnSpc>
                    <a:spcPct val="90000"/>
                  </a:lnSpc>
                  <a:defRPr/>
                </a:pPr>
                <a:r>
                  <a:rPr lang="en-US" sz="2325" kern="0" dirty="0">
                    <a:solidFill>
                      <a:srgbClr val="353535"/>
                    </a:solidFill>
                    <a:ea typeface="Segoe UI" pitchFamily="34" charset="0"/>
                    <a:cs typeface="Segoe UI" pitchFamily="34" charset="0"/>
                  </a:rPr>
                  <a:t>L</a:t>
                </a:r>
              </a:p>
            </p:txBody>
          </p:sp>
        </p:grpSp>
      </p:grpSp>
      <p:grpSp>
        <p:nvGrpSpPr>
          <p:cNvPr id="135" name="A Group"/>
          <p:cNvGrpSpPr/>
          <p:nvPr/>
        </p:nvGrpSpPr>
        <p:grpSpPr>
          <a:xfrm>
            <a:off x="193914" y="1588277"/>
            <a:ext cx="1604019" cy="1694344"/>
            <a:chOff x="2034704" y="1779460"/>
            <a:chExt cx="2182814" cy="2305406"/>
          </a:xfrm>
        </p:grpSpPr>
        <p:sp>
          <p:nvSpPr>
            <p:cNvPr id="136" name="Rectangle 135"/>
            <p:cNvSpPr/>
            <p:nvPr/>
          </p:nvSpPr>
          <p:spPr bwMode="auto">
            <a:xfrm>
              <a:off x="2034704" y="341811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684921">
                <a:lnSpc>
                  <a:spcPct val="90000"/>
                </a:lnSpc>
                <a:defRPr/>
              </a:pPr>
              <a:r>
                <a:rPr lang="en-US" sz="1200" kern="0" dirty="0">
                  <a:solidFill>
                    <a:srgbClr val="353535"/>
                  </a:solidFill>
                  <a:ea typeface="Segoe UI" pitchFamily="34" charset="0"/>
                  <a:cs typeface="Segoe UI" pitchFamily="34" charset="0"/>
                </a:rPr>
                <a:t>Lowest Price</a:t>
              </a:r>
            </a:p>
          </p:txBody>
        </p:sp>
        <p:grpSp>
          <p:nvGrpSpPr>
            <p:cNvPr id="137" name="Group 136"/>
            <p:cNvGrpSpPr/>
            <p:nvPr/>
          </p:nvGrpSpPr>
          <p:grpSpPr>
            <a:xfrm>
              <a:off x="2536151" y="1779460"/>
              <a:ext cx="1179920" cy="1538737"/>
              <a:chOff x="406421" y="2432376"/>
              <a:chExt cx="2059118" cy="2685303"/>
            </a:xfrm>
          </p:grpSpPr>
          <p:grpSp>
            <p:nvGrpSpPr>
              <p:cNvPr id="138" name="Group 137"/>
              <p:cNvGrpSpPr/>
              <p:nvPr/>
            </p:nvGrpSpPr>
            <p:grpSpPr>
              <a:xfrm>
                <a:off x="406421" y="2432376"/>
                <a:ext cx="2059118" cy="2685303"/>
                <a:chOff x="6982264" y="1006524"/>
                <a:chExt cx="4480135" cy="5829701"/>
              </a:xfrm>
            </p:grpSpPr>
            <p:pic>
              <p:nvPicPr>
                <p:cNvPr id="140" name="Picture 139"/>
                <p:cNvPicPr>
                  <a:picLocks noChangeAspect="1"/>
                </p:cNvPicPr>
                <p:nvPr/>
              </p:nvPicPr>
              <p:blipFill>
                <a:blip r:embed="rId3"/>
                <a:stretch>
                  <a:fillRect/>
                </a:stretch>
              </p:blipFill>
              <p:spPr>
                <a:xfrm>
                  <a:off x="7199561" y="1172781"/>
                  <a:ext cx="4182166" cy="3848482"/>
                </a:xfrm>
                <a:prstGeom prst="rect">
                  <a:avLst/>
                </a:prstGeom>
              </p:spPr>
            </p:pic>
            <p:pic>
              <p:nvPicPr>
                <p:cNvPr id="141" name="Picture 140"/>
                <p:cNvPicPr>
                  <a:picLocks noChangeAspect="1"/>
                </p:cNvPicPr>
                <p:nvPr/>
              </p:nvPicPr>
              <p:blipFill>
                <a:blip r:embed="rId4"/>
                <a:stretch>
                  <a:fillRect/>
                </a:stretch>
              </p:blipFill>
              <p:spPr>
                <a:xfrm>
                  <a:off x="6982264" y="4945062"/>
                  <a:ext cx="4480135" cy="1891163"/>
                </a:xfrm>
                <a:prstGeom prst="rect">
                  <a:avLst/>
                </a:prstGeom>
              </p:spPr>
            </p:pic>
            <p:sp>
              <p:nvSpPr>
                <p:cNvPr id="142" name="AutoShape 3"/>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32" tIns="34266" rIns="68532" bIns="34266" numCol="1" anchor="t" anchorCtr="0" compatLnSpc="1">
                  <a:prstTxWarp prst="textNoShape">
                    <a:avLst/>
                  </a:prstTxWarp>
                </a:bodyPr>
                <a:lstStyle/>
                <a:p>
                  <a:pPr defTabSz="685145">
                    <a:defRPr/>
                  </a:pPr>
                  <a:endParaRPr lang="en-US" sz="450" kern="0">
                    <a:solidFill>
                      <a:srgbClr val="353535"/>
                    </a:solidFill>
                  </a:endParaRPr>
                </a:p>
              </p:txBody>
            </p:sp>
          </p:grpSp>
          <p:sp>
            <p:nvSpPr>
              <p:cNvPr id="139" name="TextBox 138"/>
              <p:cNvSpPr txBox="1"/>
              <p:nvPr/>
            </p:nvSpPr>
            <p:spPr>
              <a:xfrm>
                <a:off x="639096" y="2638279"/>
                <a:ext cx="1632155" cy="1127477"/>
              </a:xfrm>
              <a:prstGeom prst="rect">
                <a:avLst/>
              </a:prstGeom>
              <a:solidFill>
                <a:schemeClr val="bg1">
                  <a:lumMod val="50000"/>
                </a:schemeClr>
              </a:solidFill>
            </p:spPr>
            <p:txBody>
              <a:bodyPr wrap="square" lIns="137063" tIns="95957" rIns="137063" bIns="109650" rtlCol="0">
                <a:noAutofit/>
              </a:bodyPr>
              <a:lstStyle/>
              <a:p>
                <a:pPr algn="ctr" defTabSz="684921">
                  <a:lnSpc>
                    <a:spcPct val="90000"/>
                  </a:lnSpc>
                  <a:defRPr/>
                </a:pPr>
                <a:r>
                  <a:rPr lang="en-US" sz="2325" kern="0" dirty="0">
                    <a:solidFill>
                      <a:srgbClr val="353535"/>
                    </a:solidFill>
                    <a:ea typeface="Segoe UI" pitchFamily="34" charset="0"/>
                    <a:cs typeface="Segoe UI" pitchFamily="34" charset="0"/>
                  </a:rPr>
                  <a:t>A</a:t>
                </a:r>
              </a:p>
            </p:txBody>
          </p:sp>
        </p:grpSp>
      </p:grpSp>
      <p:grpSp>
        <p:nvGrpSpPr>
          <p:cNvPr id="8" name="Group 7"/>
          <p:cNvGrpSpPr/>
          <p:nvPr/>
        </p:nvGrpSpPr>
        <p:grpSpPr>
          <a:xfrm>
            <a:off x="5970150" y="1638078"/>
            <a:ext cx="1604019" cy="1694344"/>
            <a:chOff x="10195154" y="1666794"/>
            <a:chExt cx="2182195" cy="2304752"/>
          </a:xfrm>
        </p:grpSpPr>
        <p:grpSp>
          <p:nvGrpSpPr>
            <p:cNvPr id="151" name="A Group"/>
            <p:cNvGrpSpPr/>
            <p:nvPr/>
          </p:nvGrpSpPr>
          <p:grpSpPr>
            <a:xfrm>
              <a:off x="10195154" y="1666794"/>
              <a:ext cx="2182195" cy="2304752"/>
              <a:chOff x="2034704" y="1779460"/>
              <a:chExt cx="2182814" cy="2305406"/>
            </a:xfrm>
          </p:grpSpPr>
          <p:sp>
            <p:nvSpPr>
              <p:cNvPr id="152" name="Rectangle 151"/>
              <p:cNvSpPr/>
              <p:nvPr/>
            </p:nvSpPr>
            <p:spPr bwMode="auto">
              <a:xfrm>
                <a:off x="2034704" y="341811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684921">
                  <a:lnSpc>
                    <a:spcPct val="90000"/>
                  </a:lnSpc>
                  <a:defRPr/>
                </a:pPr>
                <a:r>
                  <a:rPr lang="en-US" sz="1200" kern="0" dirty="0">
                    <a:solidFill>
                      <a:srgbClr val="353535"/>
                    </a:solidFill>
                    <a:ea typeface="Segoe UI" pitchFamily="34" charset="0"/>
                    <a:cs typeface="Segoe UI" pitchFamily="34" charset="0"/>
                  </a:rPr>
                  <a:t>New A-Series</a:t>
                </a:r>
                <a:endParaRPr lang="en-US" sz="1200" i="1" kern="0" dirty="0">
                  <a:solidFill>
                    <a:srgbClr val="353535"/>
                  </a:solidFill>
                  <a:ea typeface="Segoe UI" pitchFamily="34" charset="0"/>
                  <a:cs typeface="Segoe UI" pitchFamily="34" charset="0"/>
                </a:endParaRPr>
              </a:p>
              <a:p>
                <a:pPr algn="ctr" defTabSz="684921">
                  <a:lnSpc>
                    <a:spcPct val="90000"/>
                  </a:lnSpc>
                  <a:defRPr/>
                </a:pPr>
                <a:endParaRPr lang="en-US" sz="1200" kern="0" dirty="0">
                  <a:solidFill>
                    <a:srgbClr val="353535"/>
                  </a:solidFill>
                  <a:ea typeface="Segoe UI" pitchFamily="34" charset="0"/>
                  <a:cs typeface="Segoe UI" pitchFamily="34" charset="0"/>
                </a:endParaRPr>
              </a:p>
            </p:txBody>
          </p:sp>
          <p:grpSp>
            <p:nvGrpSpPr>
              <p:cNvPr id="153" name="Group 152"/>
              <p:cNvGrpSpPr/>
              <p:nvPr/>
            </p:nvGrpSpPr>
            <p:grpSpPr>
              <a:xfrm>
                <a:off x="2536151" y="1779460"/>
                <a:ext cx="1179920" cy="1538737"/>
                <a:chOff x="406421" y="2432376"/>
                <a:chExt cx="2059118" cy="2685303"/>
              </a:xfrm>
            </p:grpSpPr>
            <p:grpSp>
              <p:nvGrpSpPr>
                <p:cNvPr id="154" name="Group 153"/>
                <p:cNvGrpSpPr/>
                <p:nvPr/>
              </p:nvGrpSpPr>
              <p:grpSpPr>
                <a:xfrm>
                  <a:off x="406421" y="2432376"/>
                  <a:ext cx="2059118" cy="2685303"/>
                  <a:chOff x="6982264" y="1006524"/>
                  <a:chExt cx="4480135" cy="5829701"/>
                </a:xfrm>
              </p:grpSpPr>
              <p:pic>
                <p:nvPicPr>
                  <p:cNvPr id="156" name="Picture 155"/>
                  <p:cNvPicPr>
                    <a:picLocks noChangeAspect="1"/>
                  </p:cNvPicPr>
                  <p:nvPr/>
                </p:nvPicPr>
                <p:blipFill>
                  <a:blip r:embed="rId3"/>
                  <a:stretch>
                    <a:fillRect/>
                  </a:stretch>
                </p:blipFill>
                <p:spPr>
                  <a:xfrm>
                    <a:off x="7199561" y="1172781"/>
                    <a:ext cx="4182166" cy="3848482"/>
                  </a:xfrm>
                  <a:prstGeom prst="rect">
                    <a:avLst/>
                  </a:prstGeom>
                </p:spPr>
              </p:pic>
              <p:pic>
                <p:nvPicPr>
                  <p:cNvPr id="157" name="Picture 156"/>
                  <p:cNvPicPr>
                    <a:picLocks noChangeAspect="1"/>
                  </p:cNvPicPr>
                  <p:nvPr/>
                </p:nvPicPr>
                <p:blipFill>
                  <a:blip r:embed="rId4"/>
                  <a:stretch>
                    <a:fillRect/>
                  </a:stretch>
                </p:blipFill>
                <p:spPr>
                  <a:xfrm>
                    <a:off x="6982264" y="4945062"/>
                    <a:ext cx="4480135" cy="1891163"/>
                  </a:xfrm>
                  <a:prstGeom prst="rect">
                    <a:avLst/>
                  </a:prstGeom>
                </p:spPr>
              </p:pic>
              <p:sp>
                <p:nvSpPr>
                  <p:cNvPr id="158" name="AutoShape 3"/>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32" tIns="34266" rIns="68532" bIns="34266" numCol="1" anchor="t" anchorCtr="0" compatLnSpc="1">
                    <a:prstTxWarp prst="textNoShape">
                      <a:avLst/>
                    </a:prstTxWarp>
                  </a:bodyPr>
                  <a:lstStyle/>
                  <a:p>
                    <a:pPr defTabSz="685145">
                      <a:defRPr/>
                    </a:pPr>
                    <a:endParaRPr lang="en-US" sz="450" kern="0">
                      <a:solidFill>
                        <a:srgbClr val="353535"/>
                      </a:solidFill>
                    </a:endParaRPr>
                  </a:p>
                </p:txBody>
              </p:sp>
            </p:grpSp>
            <p:sp>
              <p:nvSpPr>
                <p:cNvPr id="155" name="TextBox 154"/>
                <p:cNvSpPr txBox="1"/>
                <p:nvPr/>
              </p:nvSpPr>
              <p:spPr>
                <a:xfrm>
                  <a:off x="641800" y="2623655"/>
                  <a:ext cx="1614759" cy="1127476"/>
                </a:xfrm>
                <a:prstGeom prst="rect">
                  <a:avLst/>
                </a:prstGeom>
                <a:solidFill>
                  <a:schemeClr val="bg1">
                    <a:lumMod val="50000"/>
                  </a:schemeClr>
                </a:solidFill>
              </p:spPr>
              <p:txBody>
                <a:bodyPr wrap="square" lIns="137063" tIns="95957" rIns="137063" bIns="109650" rtlCol="0">
                  <a:noAutofit/>
                </a:bodyPr>
                <a:lstStyle/>
                <a:p>
                  <a:pPr algn="ctr" defTabSz="684921">
                    <a:lnSpc>
                      <a:spcPct val="90000"/>
                    </a:lnSpc>
                    <a:defRPr/>
                  </a:pPr>
                  <a:endParaRPr lang="en-US" sz="2025" kern="0" dirty="0">
                    <a:solidFill>
                      <a:srgbClr val="353535"/>
                    </a:solidFill>
                    <a:ea typeface="Segoe UI" pitchFamily="34" charset="0"/>
                    <a:cs typeface="Segoe UI" pitchFamily="34" charset="0"/>
                  </a:endParaRPr>
                </a:p>
              </p:txBody>
            </p:sp>
          </p:grpSp>
        </p:grpSp>
        <p:sp>
          <p:nvSpPr>
            <p:cNvPr id="2" name="Rectangle 1"/>
            <p:cNvSpPr/>
            <p:nvPr/>
          </p:nvSpPr>
          <p:spPr>
            <a:xfrm>
              <a:off x="10726626" y="1858859"/>
              <a:ext cx="1117013" cy="563616"/>
            </a:xfrm>
            <a:prstGeom prst="rect">
              <a:avLst/>
            </a:prstGeom>
          </p:spPr>
          <p:txBody>
            <a:bodyPr wrap="none">
              <a:spAutoFit/>
            </a:bodyPr>
            <a:lstStyle/>
            <a:p>
              <a:pPr algn="ctr" defTabSz="684921">
                <a:lnSpc>
                  <a:spcPct val="90000"/>
                </a:lnSpc>
                <a:defRPr/>
              </a:pPr>
              <a:r>
                <a:rPr lang="en-US" sz="2325" kern="0" dirty="0">
                  <a:solidFill>
                    <a:srgbClr val="353535"/>
                  </a:solidFill>
                  <a:ea typeface="Segoe UI" pitchFamily="34" charset="0"/>
                  <a:cs typeface="Segoe UI" pitchFamily="34" charset="0"/>
                </a:rPr>
                <a:t>Av2</a:t>
              </a:r>
            </a:p>
          </p:txBody>
        </p:sp>
      </p:grpSp>
      <p:grpSp>
        <p:nvGrpSpPr>
          <p:cNvPr id="112" name="N group 1"/>
          <p:cNvGrpSpPr/>
          <p:nvPr/>
        </p:nvGrpSpPr>
        <p:grpSpPr>
          <a:xfrm>
            <a:off x="3106099" y="3218218"/>
            <a:ext cx="1604019" cy="1694344"/>
            <a:chOff x="8250476" y="1779460"/>
            <a:chExt cx="2182814" cy="2305406"/>
          </a:xfrm>
        </p:grpSpPr>
        <p:sp>
          <p:nvSpPr>
            <p:cNvPr id="113" name="Rectangle 112"/>
            <p:cNvSpPr/>
            <p:nvPr/>
          </p:nvSpPr>
          <p:spPr bwMode="auto">
            <a:xfrm>
              <a:off x="8250476" y="341811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684921">
                <a:lnSpc>
                  <a:spcPct val="90000"/>
                </a:lnSpc>
                <a:defRPr/>
              </a:pPr>
              <a:r>
                <a:rPr lang="en-US" sz="1200" kern="0" dirty="0">
                  <a:solidFill>
                    <a:srgbClr val="353535"/>
                  </a:solidFill>
                  <a:ea typeface="Segoe UI" pitchFamily="34" charset="0"/>
                  <a:cs typeface="Segoe UI" pitchFamily="34" charset="0"/>
                </a:rPr>
                <a:t>NVIDIA GPUs</a:t>
              </a:r>
            </a:p>
            <a:p>
              <a:pPr algn="ctr" defTabSz="684921">
                <a:lnSpc>
                  <a:spcPct val="90000"/>
                </a:lnSpc>
                <a:defRPr/>
              </a:pPr>
              <a:r>
                <a:rPr lang="en-US" sz="1200" kern="0" dirty="0">
                  <a:solidFill>
                    <a:srgbClr val="353535"/>
                  </a:solidFill>
                  <a:ea typeface="Segoe UI" pitchFamily="34" charset="0"/>
                  <a:cs typeface="Segoe UI" pitchFamily="34" charset="0"/>
                </a:rPr>
                <a:t>M60 Visualization</a:t>
              </a:r>
            </a:p>
          </p:txBody>
        </p:sp>
        <p:grpSp>
          <p:nvGrpSpPr>
            <p:cNvPr id="114" name="Group 113"/>
            <p:cNvGrpSpPr/>
            <p:nvPr/>
          </p:nvGrpSpPr>
          <p:grpSpPr>
            <a:xfrm>
              <a:off x="8747354" y="1779460"/>
              <a:ext cx="1179920" cy="1538737"/>
              <a:chOff x="406421" y="2432376"/>
              <a:chExt cx="2059118" cy="2685303"/>
            </a:xfrm>
          </p:grpSpPr>
          <p:grpSp>
            <p:nvGrpSpPr>
              <p:cNvPr id="115" name="Group 114"/>
              <p:cNvGrpSpPr/>
              <p:nvPr/>
            </p:nvGrpSpPr>
            <p:grpSpPr>
              <a:xfrm>
                <a:off x="406421" y="2432376"/>
                <a:ext cx="2059118" cy="2685303"/>
                <a:chOff x="6982264" y="1006524"/>
                <a:chExt cx="4480135" cy="5829701"/>
              </a:xfrm>
            </p:grpSpPr>
            <p:pic>
              <p:nvPicPr>
                <p:cNvPr id="120" name="Picture 119"/>
                <p:cNvPicPr>
                  <a:picLocks noChangeAspect="1"/>
                </p:cNvPicPr>
                <p:nvPr/>
              </p:nvPicPr>
              <p:blipFill>
                <a:blip r:embed="rId3"/>
                <a:stretch>
                  <a:fillRect/>
                </a:stretch>
              </p:blipFill>
              <p:spPr>
                <a:xfrm>
                  <a:off x="7199561" y="1172781"/>
                  <a:ext cx="4182166" cy="3848482"/>
                </a:xfrm>
                <a:prstGeom prst="rect">
                  <a:avLst/>
                </a:prstGeom>
              </p:spPr>
            </p:pic>
            <p:pic>
              <p:nvPicPr>
                <p:cNvPr id="121" name="Picture 120"/>
                <p:cNvPicPr>
                  <a:picLocks noChangeAspect="1"/>
                </p:cNvPicPr>
                <p:nvPr/>
              </p:nvPicPr>
              <p:blipFill>
                <a:blip r:embed="rId4"/>
                <a:stretch>
                  <a:fillRect/>
                </a:stretch>
              </p:blipFill>
              <p:spPr>
                <a:xfrm>
                  <a:off x="6982264" y="4945062"/>
                  <a:ext cx="4480135" cy="1891163"/>
                </a:xfrm>
                <a:prstGeom prst="rect">
                  <a:avLst/>
                </a:prstGeom>
              </p:spPr>
            </p:pic>
            <p:sp>
              <p:nvSpPr>
                <p:cNvPr id="122" name="AutoShape 3"/>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32" tIns="34266" rIns="68532" bIns="34266" numCol="1" anchor="t" anchorCtr="0" compatLnSpc="1">
                  <a:prstTxWarp prst="textNoShape">
                    <a:avLst/>
                  </a:prstTxWarp>
                </a:bodyPr>
                <a:lstStyle/>
                <a:p>
                  <a:pPr defTabSz="685145">
                    <a:defRPr/>
                  </a:pPr>
                  <a:endParaRPr lang="en-US" sz="450" kern="0">
                    <a:solidFill>
                      <a:srgbClr val="353535"/>
                    </a:solidFill>
                  </a:endParaRPr>
                </a:p>
              </p:txBody>
            </p:sp>
          </p:grpSp>
          <p:sp>
            <p:nvSpPr>
              <p:cNvPr id="116" name="TextBox 115"/>
              <p:cNvSpPr txBox="1"/>
              <p:nvPr/>
            </p:nvSpPr>
            <p:spPr>
              <a:xfrm>
                <a:off x="597395" y="2639095"/>
                <a:ext cx="1699998" cy="1127477"/>
              </a:xfrm>
              <a:prstGeom prst="rect">
                <a:avLst/>
              </a:prstGeom>
              <a:solidFill>
                <a:schemeClr val="bg1">
                  <a:lumMod val="50000"/>
                </a:schemeClr>
              </a:solidFill>
            </p:spPr>
            <p:txBody>
              <a:bodyPr wrap="square" lIns="137063" tIns="95957" rIns="137063" bIns="109650" rtlCol="0">
                <a:noAutofit/>
              </a:bodyPr>
              <a:lstStyle/>
              <a:p>
                <a:pPr algn="ctr" defTabSz="684921">
                  <a:lnSpc>
                    <a:spcPct val="90000"/>
                  </a:lnSpc>
                  <a:defRPr/>
                </a:pPr>
                <a:r>
                  <a:rPr lang="en-US" sz="2325" kern="0" dirty="0">
                    <a:solidFill>
                      <a:srgbClr val="353535"/>
                    </a:solidFill>
                    <a:ea typeface="Segoe UI" pitchFamily="34" charset="0"/>
                    <a:cs typeface="Segoe UI" pitchFamily="34" charset="0"/>
                  </a:rPr>
                  <a:t>NV</a:t>
                </a:r>
              </a:p>
            </p:txBody>
          </p:sp>
        </p:grpSp>
      </p:grpSp>
      <p:pic>
        <p:nvPicPr>
          <p:cNvPr id="13" name="Picture 12">
            <a:extLst>
              <a:ext uri="{FF2B5EF4-FFF2-40B4-BE49-F238E27FC236}">
                <a16:creationId xmlns:a16="http://schemas.microsoft.com/office/drawing/2014/main" id="{2E4B2891-5FA4-4526-B5AF-8B99BAFFEF73}"/>
              </a:ext>
            </a:extLst>
          </p:cNvPr>
          <p:cNvPicPr>
            <a:picLocks noChangeAspect="1"/>
          </p:cNvPicPr>
          <p:nvPr/>
        </p:nvPicPr>
        <p:blipFill>
          <a:blip r:embed="rId5">
            <a:clrChange>
              <a:clrFrom>
                <a:srgbClr val="000000"/>
              </a:clrFrom>
              <a:clrTo>
                <a:srgbClr val="000000">
                  <a:alpha val="0"/>
                </a:srgbClr>
              </a:clrTo>
            </a:clrChange>
          </a:blip>
          <a:stretch>
            <a:fillRect/>
          </a:stretch>
        </p:blipFill>
        <p:spPr>
          <a:xfrm>
            <a:off x="2250924" y="3036758"/>
            <a:ext cx="699173" cy="681342"/>
          </a:xfrm>
          <a:prstGeom prst="rect">
            <a:avLst/>
          </a:prstGeom>
        </p:spPr>
      </p:pic>
      <p:pic>
        <p:nvPicPr>
          <p:cNvPr id="92" name="Picture 91">
            <a:extLst>
              <a:ext uri="{FF2B5EF4-FFF2-40B4-BE49-F238E27FC236}">
                <a16:creationId xmlns:a16="http://schemas.microsoft.com/office/drawing/2014/main" id="{F27A8CA4-C095-43F0-A233-01E5B6A5D0DA}"/>
              </a:ext>
            </a:extLst>
          </p:cNvPr>
          <p:cNvPicPr>
            <a:picLocks noChangeAspect="1"/>
          </p:cNvPicPr>
          <p:nvPr/>
        </p:nvPicPr>
        <p:blipFill>
          <a:blip r:embed="rId5">
            <a:clrChange>
              <a:clrFrom>
                <a:srgbClr val="000000"/>
              </a:clrFrom>
              <a:clrTo>
                <a:srgbClr val="000000">
                  <a:alpha val="0"/>
                </a:srgbClr>
              </a:clrTo>
            </a:clrChange>
          </a:blip>
          <a:stretch>
            <a:fillRect/>
          </a:stretch>
        </p:blipFill>
        <p:spPr>
          <a:xfrm>
            <a:off x="850558" y="3090728"/>
            <a:ext cx="699173" cy="681342"/>
          </a:xfrm>
          <a:prstGeom prst="rect">
            <a:avLst/>
          </a:prstGeom>
        </p:spPr>
      </p:pic>
      <p:pic>
        <p:nvPicPr>
          <p:cNvPr id="93" name="Picture 92">
            <a:extLst>
              <a:ext uri="{FF2B5EF4-FFF2-40B4-BE49-F238E27FC236}">
                <a16:creationId xmlns:a16="http://schemas.microsoft.com/office/drawing/2014/main" id="{D2C2889E-B285-445D-A8A7-D170EBBED0BA}"/>
              </a:ext>
            </a:extLst>
          </p:cNvPr>
          <p:cNvPicPr>
            <a:picLocks noChangeAspect="1"/>
          </p:cNvPicPr>
          <p:nvPr/>
        </p:nvPicPr>
        <p:blipFill>
          <a:blip r:embed="rId5">
            <a:clrChange>
              <a:clrFrom>
                <a:srgbClr val="000000"/>
              </a:clrFrom>
              <a:clrTo>
                <a:srgbClr val="000000">
                  <a:alpha val="0"/>
                </a:srgbClr>
              </a:clrTo>
            </a:clrChange>
          </a:blip>
          <a:stretch>
            <a:fillRect/>
          </a:stretch>
        </p:blipFill>
        <p:spPr>
          <a:xfrm>
            <a:off x="3746521" y="3061664"/>
            <a:ext cx="699173" cy="681342"/>
          </a:xfrm>
          <a:prstGeom prst="rect">
            <a:avLst/>
          </a:prstGeom>
        </p:spPr>
      </p:pic>
      <p:pic>
        <p:nvPicPr>
          <p:cNvPr id="94" name="Picture 93">
            <a:extLst>
              <a:ext uri="{FF2B5EF4-FFF2-40B4-BE49-F238E27FC236}">
                <a16:creationId xmlns:a16="http://schemas.microsoft.com/office/drawing/2014/main" id="{E1AF7098-5045-49DC-A495-CF5B3E567C79}"/>
              </a:ext>
            </a:extLst>
          </p:cNvPr>
          <p:cNvPicPr>
            <a:picLocks noChangeAspect="1"/>
          </p:cNvPicPr>
          <p:nvPr/>
        </p:nvPicPr>
        <p:blipFill>
          <a:blip r:embed="rId5">
            <a:clrChange>
              <a:clrFrom>
                <a:srgbClr val="000000"/>
              </a:clrFrom>
              <a:clrTo>
                <a:srgbClr val="000000">
                  <a:alpha val="0"/>
                </a:srgbClr>
              </a:clrTo>
            </a:clrChange>
          </a:blip>
          <a:stretch>
            <a:fillRect/>
          </a:stretch>
        </p:blipFill>
        <p:spPr>
          <a:xfrm>
            <a:off x="5214203" y="3061664"/>
            <a:ext cx="699173" cy="681342"/>
          </a:xfrm>
          <a:prstGeom prst="rect">
            <a:avLst/>
          </a:prstGeom>
        </p:spPr>
      </p:pic>
      <p:pic>
        <p:nvPicPr>
          <p:cNvPr id="109" name="Picture 108">
            <a:extLst>
              <a:ext uri="{FF2B5EF4-FFF2-40B4-BE49-F238E27FC236}">
                <a16:creationId xmlns:a16="http://schemas.microsoft.com/office/drawing/2014/main" id="{A7346BCA-1B63-4781-9D0F-E9F1E99525A0}"/>
              </a:ext>
            </a:extLst>
          </p:cNvPr>
          <p:cNvPicPr>
            <a:picLocks noChangeAspect="1"/>
          </p:cNvPicPr>
          <p:nvPr/>
        </p:nvPicPr>
        <p:blipFill>
          <a:blip r:embed="rId5">
            <a:clrChange>
              <a:clrFrom>
                <a:srgbClr val="000000"/>
              </a:clrFrom>
              <a:clrTo>
                <a:srgbClr val="000000">
                  <a:alpha val="0"/>
                </a:srgbClr>
              </a:clrTo>
            </a:clrChange>
          </a:blip>
          <a:stretch>
            <a:fillRect/>
          </a:stretch>
        </p:blipFill>
        <p:spPr>
          <a:xfrm>
            <a:off x="6686771" y="3080610"/>
            <a:ext cx="699173" cy="681342"/>
          </a:xfrm>
          <a:prstGeom prst="rect">
            <a:avLst/>
          </a:prstGeom>
        </p:spPr>
      </p:pic>
      <p:grpSp>
        <p:nvGrpSpPr>
          <p:cNvPr id="111" name="A Group">
            <a:extLst>
              <a:ext uri="{FF2B5EF4-FFF2-40B4-BE49-F238E27FC236}">
                <a16:creationId xmlns:a16="http://schemas.microsoft.com/office/drawing/2014/main" id="{6777FD0D-1D56-4FC3-A780-0AFAF0FC32F0}"/>
              </a:ext>
            </a:extLst>
          </p:cNvPr>
          <p:cNvGrpSpPr/>
          <p:nvPr/>
        </p:nvGrpSpPr>
        <p:grpSpPr>
          <a:xfrm>
            <a:off x="7366542" y="3231456"/>
            <a:ext cx="1604019" cy="1694344"/>
            <a:chOff x="2034704" y="1779460"/>
            <a:chExt cx="2182814" cy="2305406"/>
          </a:xfrm>
        </p:grpSpPr>
        <p:sp>
          <p:nvSpPr>
            <p:cNvPr id="123" name="Rectangle 122">
              <a:extLst>
                <a:ext uri="{FF2B5EF4-FFF2-40B4-BE49-F238E27FC236}">
                  <a16:creationId xmlns:a16="http://schemas.microsoft.com/office/drawing/2014/main" id="{3DAB3935-E518-4455-A0FE-EBD0356E3CA6}"/>
                </a:ext>
              </a:extLst>
            </p:cNvPr>
            <p:cNvSpPr/>
            <p:nvPr/>
          </p:nvSpPr>
          <p:spPr bwMode="auto">
            <a:xfrm>
              <a:off x="2034704" y="341811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684921">
                <a:lnSpc>
                  <a:spcPct val="90000"/>
                </a:lnSpc>
                <a:defRPr/>
              </a:pPr>
              <a:r>
                <a:rPr lang="en-US" sz="1200" kern="0" dirty="0">
                  <a:solidFill>
                    <a:srgbClr val="353535"/>
                  </a:solidFill>
                  <a:ea typeface="Segoe UI" pitchFamily="34" charset="0"/>
                  <a:cs typeface="Segoe UI" pitchFamily="34" charset="0"/>
                </a:rPr>
                <a:t>SAP Large Instances</a:t>
              </a:r>
            </a:p>
          </p:txBody>
        </p:sp>
        <p:grpSp>
          <p:nvGrpSpPr>
            <p:cNvPr id="124" name="Group 123">
              <a:extLst>
                <a:ext uri="{FF2B5EF4-FFF2-40B4-BE49-F238E27FC236}">
                  <a16:creationId xmlns:a16="http://schemas.microsoft.com/office/drawing/2014/main" id="{A8EF2059-711F-4AF5-BC6A-1D4C1312F76E}"/>
                </a:ext>
              </a:extLst>
            </p:cNvPr>
            <p:cNvGrpSpPr/>
            <p:nvPr/>
          </p:nvGrpSpPr>
          <p:grpSpPr>
            <a:xfrm>
              <a:off x="2536151" y="1779460"/>
              <a:ext cx="1179920" cy="1538737"/>
              <a:chOff x="406421" y="2432376"/>
              <a:chExt cx="2059118" cy="2685303"/>
            </a:xfrm>
          </p:grpSpPr>
          <p:grpSp>
            <p:nvGrpSpPr>
              <p:cNvPr id="125" name="Group 124">
                <a:extLst>
                  <a:ext uri="{FF2B5EF4-FFF2-40B4-BE49-F238E27FC236}">
                    <a16:creationId xmlns:a16="http://schemas.microsoft.com/office/drawing/2014/main" id="{2F948BF3-27CF-43C1-87EE-AE56A9203C29}"/>
                  </a:ext>
                </a:extLst>
              </p:cNvPr>
              <p:cNvGrpSpPr/>
              <p:nvPr/>
            </p:nvGrpSpPr>
            <p:grpSpPr>
              <a:xfrm>
                <a:off x="406421" y="2432376"/>
                <a:ext cx="2059118" cy="2685303"/>
                <a:chOff x="6982264" y="1006524"/>
                <a:chExt cx="4480135" cy="5829701"/>
              </a:xfrm>
            </p:grpSpPr>
            <p:pic>
              <p:nvPicPr>
                <p:cNvPr id="127" name="Picture 126">
                  <a:extLst>
                    <a:ext uri="{FF2B5EF4-FFF2-40B4-BE49-F238E27FC236}">
                      <a16:creationId xmlns:a16="http://schemas.microsoft.com/office/drawing/2014/main" id="{4108DBDD-EE67-4A1B-94BA-8CA12803DE58}"/>
                    </a:ext>
                  </a:extLst>
                </p:cNvPr>
                <p:cNvPicPr>
                  <a:picLocks noChangeAspect="1"/>
                </p:cNvPicPr>
                <p:nvPr/>
              </p:nvPicPr>
              <p:blipFill>
                <a:blip r:embed="rId3"/>
                <a:stretch>
                  <a:fillRect/>
                </a:stretch>
              </p:blipFill>
              <p:spPr>
                <a:xfrm>
                  <a:off x="7199561" y="1172781"/>
                  <a:ext cx="4182166" cy="3848482"/>
                </a:xfrm>
                <a:prstGeom prst="rect">
                  <a:avLst/>
                </a:prstGeom>
              </p:spPr>
            </p:pic>
            <p:pic>
              <p:nvPicPr>
                <p:cNvPr id="143" name="Picture 142">
                  <a:extLst>
                    <a:ext uri="{FF2B5EF4-FFF2-40B4-BE49-F238E27FC236}">
                      <a16:creationId xmlns:a16="http://schemas.microsoft.com/office/drawing/2014/main" id="{B405309B-9E1C-4F89-BDFC-BA2428BB5955}"/>
                    </a:ext>
                  </a:extLst>
                </p:cNvPr>
                <p:cNvPicPr>
                  <a:picLocks noChangeAspect="1"/>
                </p:cNvPicPr>
                <p:nvPr/>
              </p:nvPicPr>
              <p:blipFill>
                <a:blip r:embed="rId4"/>
                <a:stretch>
                  <a:fillRect/>
                </a:stretch>
              </p:blipFill>
              <p:spPr>
                <a:xfrm>
                  <a:off x="6982264" y="4945062"/>
                  <a:ext cx="4480135" cy="1891163"/>
                </a:xfrm>
                <a:prstGeom prst="rect">
                  <a:avLst/>
                </a:prstGeom>
              </p:spPr>
            </p:pic>
            <p:sp>
              <p:nvSpPr>
                <p:cNvPr id="144" name="AutoShape 3">
                  <a:extLst>
                    <a:ext uri="{FF2B5EF4-FFF2-40B4-BE49-F238E27FC236}">
                      <a16:creationId xmlns:a16="http://schemas.microsoft.com/office/drawing/2014/main" id="{F8E49329-07B8-4FC3-A065-35103DCFAB3E}"/>
                    </a:ext>
                  </a:extLst>
                </p:cNvPr>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32" tIns="34266" rIns="68532" bIns="34266" numCol="1" anchor="t" anchorCtr="0" compatLnSpc="1">
                  <a:prstTxWarp prst="textNoShape">
                    <a:avLst/>
                  </a:prstTxWarp>
                </a:bodyPr>
                <a:lstStyle/>
                <a:p>
                  <a:pPr defTabSz="685145">
                    <a:defRPr/>
                  </a:pPr>
                  <a:endParaRPr lang="en-US" sz="450" kern="0">
                    <a:solidFill>
                      <a:srgbClr val="353535"/>
                    </a:solidFill>
                  </a:endParaRPr>
                </a:p>
              </p:txBody>
            </p:sp>
          </p:grpSp>
          <p:sp>
            <p:nvSpPr>
              <p:cNvPr id="126" name="TextBox 125">
                <a:extLst>
                  <a:ext uri="{FF2B5EF4-FFF2-40B4-BE49-F238E27FC236}">
                    <a16:creationId xmlns:a16="http://schemas.microsoft.com/office/drawing/2014/main" id="{9653CCF4-6C27-4546-A4C0-309F11FD9CFF}"/>
                  </a:ext>
                </a:extLst>
              </p:cNvPr>
              <p:cNvSpPr txBox="1"/>
              <p:nvPr/>
            </p:nvSpPr>
            <p:spPr>
              <a:xfrm>
                <a:off x="627280" y="2661535"/>
                <a:ext cx="1593961" cy="1127477"/>
              </a:xfrm>
              <a:prstGeom prst="rect">
                <a:avLst/>
              </a:prstGeom>
              <a:solidFill>
                <a:schemeClr val="bg1">
                  <a:lumMod val="50000"/>
                </a:schemeClr>
              </a:solidFill>
            </p:spPr>
            <p:txBody>
              <a:bodyPr wrap="square" lIns="137063" tIns="95957" rIns="137063" bIns="109650" rtlCol="0">
                <a:noAutofit/>
              </a:bodyPr>
              <a:lstStyle/>
              <a:p>
                <a:pPr algn="ctr" defTabSz="684921">
                  <a:lnSpc>
                    <a:spcPct val="90000"/>
                  </a:lnSpc>
                  <a:defRPr/>
                </a:pPr>
                <a:endParaRPr lang="en-US" sz="2325" kern="0" dirty="0">
                  <a:solidFill>
                    <a:srgbClr val="353535"/>
                  </a:solidFill>
                  <a:ea typeface="Segoe UI" pitchFamily="34" charset="0"/>
                  <a:cs typeface="Segoe UI" pitchFamily="34" charset="0"/>
                </a:endParaRPr>
              </a:p>
            </p:txBody>
          </p:sp>
        </p:grpSp>
      </p:grpSp>
      <p:pic>
        <p:nvPicPr>
          <p:cNvPr id="145" name="Picture 144">
            <a:extLst>
              <a:ext uri="{FF2B5EF4-FFF2-40B4-BE49-F238E27FC236}">
                <a16:creationId xmlns:a16="http://schemas.microsoft.com/office/drawing/2014/main" id="{3DD1317A-43E1-48A2-9F96-E742A34B29D9}"/>
              </a:ext>
            </a:extLst>
          </p:cNvPr>
          <p:cNvPicPr>
            <a:picLocks noChangeAspect="1"/>
          </p:cNvPicPr>
          <p:nvPr/>
        </p:nvPicPr>
        <p:blipFill>
          <a:blip r:embed="rId5">
            <a:clrChange>
              <a:clrFrom>
                <a:srgbClr val="000000"/>
              </a:clrFrom>
              <a:clrTo>
                <a:srgbClr val="000000">
                  <a:alpha val="0"/>
                </a:srgbClr>
              </a:clrTo>
            </a:clrChange>
          </a:blip>
          <a:stretch>
            <a:fillRect/>
          </a:stretch>
        </p:blipFill>
        <p:spPr>
          <a:xfrm>
            <a:off x="8020306" y="3090728"/>
            <a:ext cx="699173" cy="681342"/>
          </a:xfrm>
          <a:prstGeom prst="rect">
            <a:avLst/>
          </a:prstGeom>
        </p:spPr>
      </p:pic>
      <p:sp>
        <p:nvSpPr>
          <p:cNvPr id="9" name="Rectangle 8">
            <a:extLst>
              <a:ext uri="{FF2B5EF4-FFF2-40B4-BE49-F238E27FC236}">
                <a16:creationId xmlns:a16="http://schemas.microsoft.com/office/drawing/2014/main" id="{8722BCB7-3ABF-48AE-A592-41C2BE235DBC}"/>
              </a:ext>
            </a:extLst>
          </p:cNvPr>
          <p:cNvSpPr/>
          <p:nvPr/>
        </p:nvSpPr>
        <p:spPr>
          <a:xfrm>
            <a:off x="7856279" y="3402337"/>
            <a:ext cx="648708" cy="431433"/>
          </a:xfrm>
          <a:prstGeom prst="rect">
            <a:avLst/>
          </a:prstGeom>
        </p:spPr>
        <p:txBody>
          <a:bodyPr wrap="none" lIns="67217" tIns="33608" rIns="67217" bIns="33608">
            <a:spAutoFit/>
          </a:bodyPr>
          <a:lstStyle/>
          <a:p>
            <a:pPr algn="ctr" defTabSz="684921">
              <a:lnSpc>
                <a:spcPct val="90000"/>
              </a:lnSpc>
              <a:defRPr/>
            </a:pPr>
            <a:r>
              <a:rPr lang="en-US" kern="0" dirty="0">
                <a:solidFill>
                  <a:srgbClr val="353535"/>
                </a:solidFill>
                <a:ea typeface="Segoe UI" pitchFamily="34" charset="0"/>
                <a:cs typeface="Segoe UI" pitchFamily="34" charset="0"/>
              </a:rPr>
              <a:t>SAP</a:t>
            </a:r>
            <a:endParaRPr lang="en-US" sz="2625" kern="0" dirty="0">
              <a:solidFill>
                <a:srgbClr val="353535"/>
              </a:solidFill>
              <a:ea typeface="Segoe UI" pitchFamily="34" charset="0"/>
              <a:cs typeface="Segoe UI" pitchFamily="34" charset="0"/>
            </a:endParaRPr>
          </a:p>
        </p:txBody>
      </p:sp>
      <p:grpSp>
        <p:nvGrpSpPr>
          <p:cNvPr id="110" name="A Group">
            <a:extLst>
              <a:ext uri="{FF2B5EF4-FFF2-40B4-BE49-F238E27FC236}">
                <a16:creationId xmlns:a16="http://schemas.microsoft.com/office/drawing/2014/main" id="{A354850B-67A3-4C54-9A9C-54093B36FCE2}"/>
              </a:ext>
            </a:extLst>
          </p:cNvPr>
          <p:cNvGrpSpPr/>
          <p:nvPr/>
        </p:nvGrpSpPr>
        <p:grpSpPr>
          <a:xfrm>
            <a:off x="3150207" y="4738547"/>
            <a:ext cx="1344446" cy="1398989"/>
            <a:chOff x="2060423" y="1779460"/>
            <a:chExt cx="2182814" cy="2205487"/>
          </a:xfrm>
        </p:grpSpPr>
        <p:sp>
          <p:nvSpPr>
            <p:cNvPr id="146" name="Rectangle 145">
              <a:extLst>
                <a:ext uri="{FF2B5EF4-FFF2-40B4-BE49-F238E27FC236}">
                  <a16:creationId xmlns:a16="http://schemas.microsoft.com/office/drawing/2014/main" id="{FAE775FC-413D-4F1E-8499-BCAC0E7F14DE}"/>
                </a:ext>
              </a:extLst>
            </p:cNvPr>
            <p:cNvSpPr/>
            <p:nvPr/>
          </p:nvSpPr>
          <p:spPr bwMode="auto">
            <a:xfrm>
              <a:off x="2060423" y="3318197"/>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684921">
                <a:lnSpc>
                  <a:spcPct val="90000"/>
                </a:lnSpc>
                <a:defRPr/>
              </a:pPr>
              <a:r>
                <a:rPr lang="en-US" sz="1050" kern="0" dirty="0">
                  <a:solidFill>
                    <a:srgbClr val="353535"/>
                  </a:solidFill>
                  <a:ea typeface="Segoe UI" pitchFamily="34" charset="0"/>
                  <a:cs typeface="Segoe UI" pitchFamily="34" charset="0"/>
                </a:rPr>
                <a:t>Deep Learning</a:t>
              </a:r>
            </a:p>
            <a:p>
              <a:pPr algn="ctr" defTabSz="684921">
                <a:lnSpc>
                  <a:spcPct val="90000"/>
                </a:lnSpc>
                <a:defRPr/>
              </a:pPr>
              <a:r>
                <a:rPr lang="en-US" sz="1050" kern="0" dirty="0">
                  <a:solidFill>
                    <a:srgbClr val="353535"/>
                  </a:solidFill>
                  <a:ea typeface="Segoe UI" pitchFamily="34" charset="0"/>
                  <a:cs typeface="Segoe UI" pitchFamily="34" charset="0"/>
                </a:rPr>
                <a:t>NVIDIA P40s</a:t>
              </a:r>
            </a:p>
          </p:txBody>
        </p:sp>
        <p:grpSp>
          <p:nvGrpSpPr>
            <p:cNvPr id="147" name="Group 146">
              <a:extLst>
                <a:ext uri="{FF2B5EF4-FFF2-40B4-BE49-F238E27FC236}">
                  <a16:creationId xmlns:a16="http://schemas.microsoft.com/office/drawing/2014/main" id="{E9EE41B7-69AA-4DB0-9E6E-92C49EF37FEC}"/>
                </a:ext>
              </a:extLst>
            </p:cNvPr>
            <p:cNvGrpSpPr/>
            <p:nvPr/>
          </p:nvGrpSpPr>
          <p:grpSpPr>
            <a:xfrm>
              <a:off x="2536151" y="1779460"/>
              <a:ext cx="1179920" cy="1538737"/>
              <a:chOff x="406421" y="2432376"/>
              <a:chExt cx="2059118" cy="2685303"/>
            </a:xfrm>
          </p:grpSpPr>
          <p:grpSp>
            <p:nvGrpSpPr>
              <p:cNvPr id="148" name="Group 147">
                <a:extLst>
                  <a:ext uri="{FF2B5EF4-FFF2-40B4-BE49-F238E27FC236}">
                    <a16:creationId xmlns:a16="http://schemas.microsoft.com/office/drawing/2014/main" id="{CE34E571-CA37-4994-8E9A-511B67405F3F}"/>
                  </a:ext>
                </a:extLst>
              </p:cNvPr>
              <p:cNvGrpSpPr/>
              <p:nvPr/>
            </p:nvGrpSpPr>
            <p:grpSpPr>
              <a:xfrm>
                <a:off x="406421" y="2432376"/>
                <a:ext cx="2059118" cy="2685303"/>
                <a:chOff x="6982264" y="1006524"/>
                <a:chExt cx="4480135" cy="5829701"/>
              </a:xfrm>
            </p:grpSpPr>
            <p:pic>
              <p:nvPicPr>
                <p:cNvPr id="150" name="Picture 149">
                  <a:extLst>
                    <a:ext uri="{FF2B5EF4-FFF2-40B4-BE49-F238E27FC236}">
                      <a16:creationId xmlns:a16="http://schemas.microsoft.com/office/drawing/2014/main" id="{660C517B-46FC-4C62-981F-634814CB9D32}"/>
                    </a:ext>
                  </a:extLst>
                </p:cNvPr>
                <p:cNvPicPr>
                  <a:picLocks noChangeAspect="1"/>
                </p:cNvPicPr>
                <p:nvPr/>
              </p:nvPicPr>
              <p:blipFill>
                <a:blip r:embed="rId3"/>
                <a:stretch>
                  <a:fillRect/>
                </a:stretch>
              </p:blipFill>
              <p:spPr>
                <a:xfrm>
                  <a:off x="7199561" y="1172781"/>
                  <a:ext cx="4182166" cy="3848482"/>
                </a:xfrm>
                <a:prstGeom prst="rect">
                  <a:avLst/>
                </a:prstGeom>
              </p:spPr>
            </p:pic>
            <p:pic>
              <p:nvPicPr>
                <p:cNvPr id="159" name="Picture 158">
                  <a:extLst>
                    <a:ext uri="{FF2B5EF4-FFF2-40B4-BE49-F238E27FC236}">
                      <a16:creationId xmlns:a16="http://schemas.microsoft.com/office/drawing/2014/main" id="{FE64EED7-F838-4491-A938-0E050B956F25}"/>
                    </a:ext>
                  </a:extLst>
                </p:cNvPr>
                <p:cNvPicPr>
                  <a:picLocks noChangeAspect="1"/>
                </p:cNvPicPr>
                <p:nvPr/>
              </p:nvPicPr>
              <p:blipFill>
                <a:blip r:embed="rId4"/>
                <a:stretch>
                  <a:fillRect/>
                </a:stretch>
              </p:blipFill>
              <p:spPr>
                <a:xfrm>
                  <a:off x="6982264" y="4945062"/>
                  <a:ext cx="4480135" cy="1891163"/>
                </a:xfrm>
                <a:prstGeom prst="rect">
                  <a:avLst/>
                </a:prstGeom>
              </p:spPr>
            </p:pic>
            <p:sp>
              <p:nvSpPr>
                <p:cNvPr id="160" name="AutoShape 3">
                  <a:extLst>
                    <a:ext uri="{FF2B5EF4-FFF2-40B4-BE49-F238E27FC236}">
                      <a16:creationId xmlns:a16="http://schemas.microsoft.com/office/drawing/2014/main" id="{8E9B5DD2-C593-42A5-91B8-25B62744BADA}"/>
                    </a:ext>
                  </a:extLst>
                </p:cNvPr>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32" tIns="34266" rIns="68532" bIns="34266" numCol="1" anchor="t" anchorCtr="0" compatLnSpc="1">
                  <a:prstTxWarp prst="textNoShape">
                    <a:avLst/>
                  </a:prstTxWarp>
                </a:bodyPr>
                <a:lstStyle/>
                <a:p>
                  <a:pPr defTabSz="685145">
                    <a:defRPr/>
                  </a:pPr>
                  <a:endParaRPr lang="en-US" sz="450" kern="0">
                    <a:solidFill>
                      <a:srgbClr val="353535"/>
                    </a:solidFill>
                  </a:endParaRPr>
                </a:p>
              </p:txBody>
            </p:sp>
          </p:grpSp>
          <p:sp>
            <p:nvSpPr>
              <p:cNvPr id="149" name="TextBox 148">
                <a:extLst>
                  <a:ext uri="{FF2B5EF4-FFF2-40B4-BE49-F238E27FC236}">
                    <a16:creationId xmlns:a16="http://schemas.microsoft.com/office/drawing/2014/main" id="{E84B345B-4530-43AF-875F-7A65A07F1C91}"/>
                  </a:ext>
                </a:extLst>
              </p:cNvPr>
              <p:cNvSpPr txBox="1"/>
              <p:nvPr/>
            </p:nvSpPr>
            <p:spPr>
              <a:xfrm>
                <a:off x="639096" y="2638279"/>
                <a:ext cx="1632154" cy="1127478"/>
              </a:xfrm>
              <a:prstGeom prst="rect">
                <a:avLst/>
              </a:prstGeom>
              <a:solidFill>
                <a:schemeClr val="bg1">
                  <a:lumMod val="50000"/>
                </a:schemeClr>
              </a:solidFill>
            </p:spPr>
            <p:txBody>
              <a:bodyPr wrap="square" lIns="137063" tIns="95957" rIns="137063" bIns="109650" rtlCol="0">
                <a:noAutofit/>
              </a:bodyPr>
              <a:lstStyle/>
              <a:p>
                <a:pPr algn="ctr" defTabSz="684921">
                  <a:lnSpc>
                    <a:spcPct val="90000"/>
                  </a:lnSpc>
                  <a:defRPr/>
                </a:pPr>
                <a:endParaRPr lang="en-US" sz="2325" kern="0" dirty="0">
                  <a:solidFill>
                    <a:srgbClr val="353535"/>
                  </a:solidFill>
                  <a:ea typeface="Segoe UI" pitchFamily="34" charset="0"/>
                  <a:cs typeface="Segoe UI" pitchFamily="34" charset="0"/>
                </a:endParaRPr>
              </a:p>
            </p:txBody>
          </p:sp>
        </p:grpSp>
      </p:grpSp>
      <p:sp>
        <p:nvSpPr>
          <p:cNvPr id="161" name="Rectangle 160">
            <a:extLst>
              <a:ext uri="{FF2B5EF4-FFF2-40B4-BE49-F238E27FC236}">
                <a16:creationId xmlns:a16="http://schemas.microsoft.com/office/drawing/2014/main" id="{B80DB136-102F-4FAD-A477-743FFBE1A4D2}"/>
              </a:ext>
            </a:extLst>
          </p:cNvPr>
          <p:cNvSpPr/>
          <p:nvPr/>
        </p:nvSpPr>
        <p:spPr>
          <a:xfrm>
            <a:off x="3575982" y="4861908"/>
            <a:ext cx="523675" cy="317171"/>
          </a:xfrm>
          <a:prstGeom prst="rect">
            <a:avLst/>
          </a:prstGeom>
        </p:spPr>
        <p:txBody>
          <a:bodyPr wrap="none" lIns="67217" tIns="33608" rIns="67217" bIns="33608">
            <a:spAutoFit/>
          </a:bodyPr>
          <a:lstStyle/>
          <a:p>
            <a:pPr algn="ctr" defTabSz="684921">
              <a:lnSpc>
                <a:spcPct val="90000"/>
              </a:lnSpc>
              <a:defRPr/>
            </a:pPr>
            <a:r>
              <a:rPr lang="en-US" kern="0" dirty="0">
                <a:solidFill>
                  <a:srgbClr val="353535"/>
                </a:solidFill>
                <a:ea typeface="Segoe UI" pitchFamily="34" charset="0"/>
                <a:cs typeface="Segoe UI" pitchFamily="34" charset="0"/>
              </a:rPr>
              <a:t>ND</a:t>
            </a:r>
          </a:p>
        </p:txBody>
      </p:sp>
      <p:grpSp>
        <p:nvGrpSpPr>
          <p:cNvPr id="165" name="A Group">
            <a:extLst>
              <a:ext uri="{FF2B5EF4-FFF2-40B4-BE49-F238E27FC236}">
                <a16:creationId xmlns:a16="http://schemas.microsoft.com/office/drawing/2014/main" id="{D1581A13-430C-41DA-BEEA-9923DF494487}"/>
              </a:ext>
            </a:extLst>
          </p:cNvPr>
          <p:cNvGrpSpPr/>
          <p:nvPr/>
        </p:nvGrpSpPr>
        <p:grpSpPr>
          <a:xfrm>
            <a:off x="4531348" y="4730499"/>
            <a:ext cx="1406134" cy="1404685"/>
            <a:chOff x="2024777" y="1779460"/>
            <a:chExt cx="2182814" cy="2202730"/>
          </a:xfrm>
        </p:grpSpPr>
        <p:sp>
          <p:nvSpPr>
            <p:cNvPr id="166" name="Rectangle 165">
              <a:extLst>
                <a:ext uri="{FF2B5EF4-FFF2-40B4-BE49-F238E27FC236}">
                  <a16:creationId xmlns:a16="http://schemas.microsoft.com/office/drawing/2014/main" id="{5D340C5C-2247-4C95-BBF6-EC9CAE222C61}"/>
                </a:ext>
              </a:extLst>
            </p:cNvPr>
            <p:cNvSpPr/>
            <p:nvPr/>
          </p:nvSpPr>
          <p:spPr bwMode="auto">
            <a:xfrm>
              <a:off x="2024777" y="3315440"/>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684921">
                <a:lnSpc>
                  <a:spcPct val="90000"/>
                </a:lnSpc>
                <a:defRPr/>
              </a:pPr>
              <a:r>
                <a:rPr lang="en-US" sz="1050" kern="0" dirty="0">
                  <a:solidFill>
                    <a:srgbClr val="353535"/>
                  </a:solidFill>
                  <a:ea typeface="Segoe UI" pitchFamily="34" charset="0"/>
                  <a:cs typeface="Segoe UI" pitchFamily="34" charset="0"/>
                </a:rPr>
                <a:t>New gen of NC</a:t>
              </a:r>
            </a:p>
            <a:p>
              <a:pPr algn="ctr" defTabSz="684921">
                <a:lnSpc>
                  <a:spcPct val="90000"/>
                </a:lnSpc>
                <a:defRPr/>
              </a:pPr>
              <a:r>
                <a:rPr lang="en-US" sz="1050" kern="0" dirty="0">
                  <a:solidFill>
                    <a:srgbClr val="353535"/>
                  </a:solidFill>
                  <a:ea typeface="Segoe UI" pitchFamily="34" charset="0"/>
                  <a:cs typeface="Segoe UI" pitchFamily="34" charset="0"/>
                </a:rPr>
                <a:t>NVIDIA P100s</a:t>
              </a:r>
            </a:p>
          </p:txBody>
        </p:sp>
        <p:grpSp>
          <p:nvGrpSpPr>
            <p:cNvPr id="167" name="Group 166">
              <a:extLst>
                <a:ext uri="{FF2B5EF4-FFF2-40B4-BE49-F238E27FC236}">
                  <a16:creationId xmlns:a16="http://schemas.microsoft.com/office/drawing/2014/main" id="{E2C4B43B-8307-4EF0-8890-D0DAD664DD8A}"/>
                </a:ext>
              </a:extLst>
            </p:cNvPr>
            <p:cNvGrpSpPr/>
            <p:nvPr/>
          </p:nvGrpSpPr>
          <p:grpSpPr>
            <a:xfrm>
              <a:off x="2536151" y="1779460"/>
              <a:ext cx="1179920" cy="1538737"/>
              <a:chOff x="406421" y="2432376"/>
              <a:chExt cx="2059118" cy="2685303"/>
            </a:xfrm>
          </p:grpSpPr>
          <p:grpSp>
            <p:nvGrpSpPr>
              <p:cNvPr id="168" name="Group 167">
                <a:extLst>
                  <a:ext uri="{FF2B5EF4-FFF2-40B4-BE49-F238E27FC236}">
                    <a16:creationId xmlns:a16="http://schemas.microsoft.com/office/drawing/2014/main" id="{4009C327-3975-49F4-B752-98A962FEF6ED}"/>
                  </a:ext>
                </a:extLst>
              </p:cNvPr>
              <p:cNvGrpSpPr/>
              <p:nvPr/>
            </p:nvGrpSpPr>
            <p:grpSpPr>
              <a:xfrm>
                <a:off x="406421" y="2432376"/>
                <a:ext cx="2059118" cy="2685303"/>
                <a:chOff x="6982264" y="1006524"/>
                <a:chExt cx="4480135" cy="5829701"/>
              </a:xfrm>
            </p:grpSpPr>
            <p:pic>
              <p:nvPicPr>
                <p:cNvPr id="170" name="Picture 169">
                  <a:extLst>
                    <a:ext uri="{FF2B5EF4-FFF2-40B4-BE49-F238E27FC236}">
                      <a16:creationId xmlns:a16="http://schemas.microsoft.com/office/drawing/2014/main" id="{8CB0315C-B1D3-44DC-990F-45C8AD7C15DD}"/>
                    </a:ext>
                  </a:extLst>
                </p:cNvPr>
                <p:cNvPicPr>
                  <a:picLocks noChangeAspect="1"/>
                </p:cNvPicPr>
                <p:nvPr/>
              </p:nvPicPr>
              <p:blipFill>
                <a:blip r:embed="rId3"/>
                <a:stretch>
                  <a:fillRect/>
                </a:stretch>
              </p:blipFill>
              <p:spPr>
                <a:xfrm>
                  <a:off x="7199561" y="1172781"/>
                  <a:ext cx="4182166" cy="3848482"/>
                </a:xfrm>
                <a:prstGeom prst="rect">
                  <a:avLst/>
                </a:prstGeom>
              </p:spPr>
            </p:pic>
            <p:pic>
              <p:nvPicPr>
                <p:cNvPr id="171" name="Picture 170">
                  <a:extLst>
                    <a:ext uri="{FF2B5EF4-FFF2-40B4-BE49-F238E27FC236}">
                      <a16:creationId xmlns:a16="http://schemas.microsoft.com/office/drawing/2014/main" id="{F2D52C1B-91A8-4579-AB72-27789A2DC3CE}"/>
                    </a:ext>
                  </a:extLst>
                </p:cNvPr>
                <p:cNvPicPr>
                  <a:picLocks noChangeAspect="1"/>
                </p:cNvPicPr>
                <p:nvPr/>
              </p:nvPicPr>
              <p:blipFill>
                <a:blip r:embed="rId4"/>
                <a:stretch>
                  <a:fillRect/>
                </a:stretch>
              </p:blipFill>
              <p:spPr>
                <a:xfrm>
                  <a:off x="6982264" y="4945062"/>
                  <a:ext cx="4480135" cy="1891163"/>
                </a:xfrm>
                <a:prstGeom prst="rect">
                  <a:avLst/>
                </a:prstGeom>
              </p:spPr>
            </p:pic>
            <p:sp>
              <p:nvSpPr>
                <p:cNvPr id="172" name="AutoShape 3">
                  <a:extLst>
                    <a:ext uri="{FF2B5EF4-FFF2-40B4-BE49-F238E27FC236}">
                      <a16:creationId xmlns:a16="http://schemas.microsoft.com/office/drawing/2014/main" id="{C97A2691-D831-421F-97BB-2F4C184D461C}"/>
                    </a:ext>
                  </a:extLst>
                </p:cNvPr>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32" tIns="34266" rIns="68532" bIns="34266" numCol="1" anchor="t" anchorCtr="0" compatLnSpc="1">
                  <a:prstTxWarp prst="textNoShape">
                    <a:avLst/>
                  </a:prstTxWarp>
                </a:bodyPr>
                <a:lstStyle/>
                <a:p>
                  <a:pPr defTabSz="685145">
                    <a:defRPr/>
                  </a:pPr>
                  <a:endParaRPr lang="en-US" sz="450" kern="0">
                    <a:solidFill>
                      <a:srgbClr val="353535"/>
                    </a:solidFill>
                  </a:endParaRPr>
                </a:p>
              </p:txBody>
            </p:sp>
          </p:grpSp>
          <p:sp>
            <p:nvSpPr>
              <p:cNvPr id="169" name="TextBox 168">
                <a:extLst>
                  <a:ext uri="{FF2B5EF4-FFF2-40B4-BE49-F238E27FC236}">
                    <a16:creationId xmlns:a16="http://schemas.microsoft.com/office/drawing/2014/main" id="{6E1C8DD9-DD6D-47A6-8B55-952448522D74}"/>
                  </a:ext>
                </a:extLst>
              </p:cNvPr>
              <p:cNvSpPr txBox="1"/>
              <p:nvPr/>
            </p:nvSpPr>
            <p:spPr>
              <a:xfrm>
                <a:off x="639096" y="2638279"/>
                <a:ext cx="1632154" cy="1127478"/>
              </a:xfrm>
              <a:prstGeom prst="rect">
                <a:avLst/>
              </a:prstGeom>
              <a:solidFill>
                <a:schemeClr val="bg1">
                  <a:lumMod val="50000"/>
                </a:schemeClr>
              </a:solidFill>
            </p:spPr>
            <p:txBody>
              <a:bodyPr wrap="square" lIns="137063" tIns="95957" rIns="137063" bIns="109650" rtlCol="0">
                <a:noAutofit/>
              </a:bodyPr>
              <a:lstStyle/>
              <a:p>
                <a:pPr algn="ctr" defTabSz="684921">
                  <a:lnSpc>
                    <a:spcPct val="90000"/>
                  </a:lnSpc>
                  <a:defRPr/>
                </a:pPr>
                <a:endParaRPr lang="en-US" sz="2325" kern="0" dirty="0">
                  <a:solidFill>
                    <a:srgbClr val="353535"/>
                  </a:solidFill>
                  <a:ea typeface="Segoe UI" pitchFamily="34" charset="0"/>
                  <a:cs typeface="Segoe UI" pitchFamily="34" charset="0"/>
                </a:endParaRPr>
              </a:p>
            </p:txBody>
          </p:sp>
        </p:grpSp>
      </p:grpSp>
      <p:sp>
        <p:nvSpPr>
          <p:cNvPr id="173" name="Rectangle 172">
            <a:extLst>
              <a:ext uri="{FF2B5EF4-FFF2-40B4-BE49-F238E27FC236}">
                <a16:creationId xmlns:a16="http://schemas.microsoft.com/office/drawing/2014/main" id="{1012C846-09CD-4C64-ACE9-E8CA344C104B}"/>
              </a:ext>
            </a:extLst>
          </p:cNvPr>
          <p:cNvSpPr/>
          <p:nvPr/>
        </p:nvSpPr>
        <p:spPr>
          <a:xfrm>
            <a:off x="4882440" y="4902287"/>
            <a:ext cx="700004" cy="275622"/>
          </a:xfrm>
          <a:prstGeom prst="rect">
            <a:avLst/>
          </a:prstGeom>
        </p:spPr>
        <p:txBody>
          <a:bodyPr wrap="none" lIns="67217" tIns="33608" rIns="67217" bIns="33608">
            <a:spAutoFit/>
          </a:bodyPr>
          <a:lstStyle/>
          <a:p>
            <a:pPr algn="ctr" defTabSz="684921">
              <a:lnSpc>
                <a:spcPct val="90000"/>
              </a:lnSpc>
              <a:defRPr/>
            </a:pPr>
            <a:r>
              <a:rPr lang="en-US" sz="1500" kern="0" dirty="0">
                <a:solidFill>
                  <a:srgbClr val="353535"/>
                </a:solidFill>
                <a:ea typeface="Segoe UI" pitchFamily="34" charset="0"/>
                <a:cs typeface="Segoe UI" pitchFamily="34" charset="0"/>
              </a:rPr>
              <a:t>NCv2</a:t>
            </a:r>
          </a:p>
        </p:txBody>
      </p:sp>
      <p:grpSp>
        <p:nvGrpSpPr>
          <p:cNvPr id="177" name="A Group">
            <a:extLst>
              <a:ext uri="{FF2B5EF4-FFF2-40B4-BE49-F238E27FC236}">
                <a16:creationId xmlns:a16="http://schemas.microsoft.com/office/drawing/2014/main" id="{7E5CADDE-BB07-4B12-A1D1-96EDC631F9A8}"/>
              </a:ext>
            </a:extLst>
          </p:cNvPr>
          <p:cNvGrpSpPr/>
          <p:nvPr/>
        </p:nvGrpSpPr>
        <p:grpSpPr>
          <a:xfrm>
            <a:off x="6325197" y="4728656"/>
            <a:ext cx="1440067" cy="1403126"/>
            <a:chOff x="2034704" y="1779460"/>
            <a:chExt cx="2182814" cy="2305406"/>
          </a:xfrm>
        </p:grpSpPr>
        <p:sp>
          <p:nvSpPr>
            <p:cNvPr id="178" name="Rectangle 177">
              <a:extLst>
                <a:ext uri="{FF2B5EF4-FFF2-40B4-BE49-F238E27FC236}">
                  <a16:creationId xmlns:a16="http://schemas.microsoft.com/office/drawing/2014/main" id="{E265D2C2-5529-4336-854F-0281D0EE570C}"/>
                </a:ext>
              </a:extLst>
            </p:cNvPr>
            <p:cNvSpPr/>
            <p:nvPr/>
          </p:nvSpPr>
          <p:spPr bwMode="auto">
            <a:xfrm>
              <a:off x="2034704" y="341811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684921">
                <a:lnSpc>
                  <a:spcPct val="90000"/>
                </a:lnSpc>
                <a:defRPr/>
              </a:pPr>
              <a:r>
                <a:rPr lang="en-US" sz="1050" kern="0" dirty="0">
                  <a:solidFill>
                    <a:srgbClr val="353535"/>
                  </a:solidFill>
                  <a:ea typeface="Segoe UI" pitchFamily="34" charset="0"/>
                  <a:cs typeface="Segoe UI" pitchFamily="34" charset="0"/>
                </a:rPr>
                <a:t>New generation of D family</a:t>
              </a:r>
            </a:p>
          </p:txBody>
        </p:sp>
        <p:grpSp>
          <p:nvGrpSpPr>
            <p:cNvPr id="179" name="Group 178">
              <a:extLst>
                <a:ext uri="{FF2B5EF4-FFF2-40B4-BE49-F238E27FC236}">
                  <a16:creationId xmlns:a16="http://schemas.microsoft.com/office/drawing/2014/main" id="{4FA0C020-99EF-4607-8BCD-4D0A4315837D}"/>
                </a:ext>
              </a:extLst>
            </p:cNvPr>
            <p:cNvGrpSpPr/>
            <p:nvPr/>
          </p:nvGrpSpPr>
          <p:grpSpPr>
            <a:xfrm>
              <a:off x="2536151" y="1779460"/>
              <a:ext cx="1179920" cy="1538737"/>
              <a:chOff x="406421" y="2432376"/>
              <a:chExt cx="2059118" cy="2685303"/>
            </a:xfrm>
          </p:grpSpPr>
          <p:grpSp>
            <p:nvGrpSpPr>
              <p:cNvPr id="180" name="Group 179">
                <a:extLst>
                  <a:ext uri="{FF2B5EF4-FFF2-40B4-BE49-F238E27FC236}">
                    <a16:creationId xmlns:a16="http://schemas.microsoft.com/office/drawing/2014/main" id="{0A342B29-AB10-4E21-BE61-92C2B2A5C5A0}"/>
                  </a:ext>
                </a:extLst>
              </p:cNvPr>
              <p:cNvGrpSpPr/>
              <p:nvPr/>
            </p:nvGrpSpPr>
            <p:grpSpPr>
              <a:xfrm>
                <a:off x="406421" y="2432376"/>
                <a:ext cx="2059118" cy="2685303"/>
                <a:chOff x="6982264" y="1006524"/>
                <a:chExt cx="4480135" cy="5829701"/>
              </a:xfrm>
            </p:grpSpPr>
            <p:pic>
              <p:nvPicPr>
                <p:cNvPr id="182" name="Picture 181">
                  <a:extLst>
                    <a:ext uri="{FF2B5EF4-FFF2-40B4-BE49-F238E27FC236}">
                      <a16:creationId xmlns:a16="http://schemas.microsoft.com/office/drawing/2014/main" id="{EEB1E2C2-3F15-4180-B16E-0226FA99EA42}"/>
                    </a:ext>
                  </a:extLst>
                </p:cNvPr>
                <p:cNvPicPr>
                  <a:picLocks noChangeAspect="1"/>
                </p:cNvPicPr>
                <p:nvPr/>
              </p:nvPicPr>
              <p:blipFill>
                <a:blip r:embed="rId3"/>
                <a:stretch>
                  <a:fillRect/>
                </a:stretch>
              </p:blipFill>
              <p:spPr>
                <a:xfrm>
                  <a:off x="7199561" y="1172781"/>
                  <a:ext cx="4182166" cy="3848482"/>
                </a:xfrm>
                <a:prstGeom prst="rect">
                  <a:avLst/>
                </a:prstGeom>
              </p:spPr>
            </p:pic>
            <p:pic>
              <p:nvPicPr>
                <p:cNvPr id="183" name="Picture 182">
                  <a:extLst>
                    <a:ext uri="{FF2B5EF4-FFF2-40B4-BE49-F238E27FC236}">
                      <a16:creationId xmlns:a16="http://schemas.microsoft.com/office/drawing/2014/main" id="{D99144EA-4032-4815-A57C-FDE6F87ECDCB}"/>
                    </a:ext>
                  </a:extLst>
                </p:cNvPr>
                <p:cNvPicPr>
                  <a:picLocks noChangeAspect="1"/>
                </p:cNvPicPr>
                <p:nvPr/>
              </p:nvPicPr>
              <p:blipFill>
                <a:blip r:embed="rId4"/>
                <a:stretch>
                  <a:fillRect/>
                </a:stretch>
              </p:blipFill>
              <p:spPr>
                <a:xfrm>
                  <a:off x="6982264" y="4945062"/>
                  <a:ext cx="4480135" cy="1891163"/>
                </a:xfrm>
                <a:prstGeom prst="rect">
                  <a:avLst/>
                </a:prstGeom>
              </p:spPr>
            </p:pic>
            <p:sp>
              <p:nvSpPr>
                <p:cNvPr id="184" name="AutoShape 3">
                  <a:extLst>
                    <a:ext uri="{FF2B5EF4-FFF2-40B4-BE49-F238E27FC236}">
                      <a16:creationId xmlns:a16="http://schemas.microsoft.com/office/drawing/2014/main" id="{582A499A-33F9-4402-BD10-513749E8306D}"/>
                    </a:ext>
                  </a:extLst>
                </p:cNvPr>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32" tIns="34266" rIns="68532" bIns="34266" numCol="1" anchor="t" anchorCtr="0" compatLnSpc="1">
                  <a:prstTxWarp prst="textNoShape">
                    <a:avLst/>
                  </a:prstTxWarp>
                </a:bodyPr>
                <a:lstStyle/>
                <a:p>
                  <a:pPr defTabSz="685145">
                    <a:defRPr/>
                  </a:pPr>
                  <a:endParaRPr lang="en-US" sz="450" kern="0">
                    <a:solidFill>
                      <a:srgbClr val="353535"/>
                    </a:solidFill>
                  </a:endParaRPr>
                </a:p>
              </p:txBody>
            </p:sp>
          </p:grpSp>
          <p:sp>
            <p:nvSpPr>
              <p:cNvPr id="181" name="TextBox 180">
                <a:extLst>
                  <a:ext uri="{FF2B5EF4-FFF2-40B4-BE49-F238E27FC236}">
                    <a16:creationId xmlns:a16="http://schemas.microsoft.com/office/drawing/2014/main" id="{15A659C5-1B4F-4937-90D0-7F1D2C7576A9}"/>
                  </a:ext>
                </a:extLst>
              </p:cNvPr>
              <p:cNvSpPr txBox="1"/>
              <p:nvPr/>
            </p:nvSpPr>
            <p:spPr>
              <a:xfrm>
                <a:off x="639096" y="2638279"/>
                <a:ext cx="1632154" cy="1127478"/>
              </a:xfrm>
              <a:prstGeom prst="rect">
                <a:avLst/>
              </a:prstGeom>
              <a:solidFill>
                <a:schemeClr val="bg1">
                  <a:lumMod val="50000"/>
                </a:schemeClr>
              </a:solidFill>
            </p:spPr>
            <p:txBody>
              <a:bodyPr wrap="square" lIns="137063" tIns="95957" rIns="137063" bIns="109650" rtlCol="0">
                <a:noAutofit/>
              </a:bodyPr>
              <a:lstStyle/>
              <a:p>
                <a:pPr algn="ctr" defTabSz="684921">
                  <a:lnSpc>
                    <a:spcPct val="90000"/>
                  </a:lnSpc>
                  <a:defRPr/>
                </a:pPr>
                <a:endParaRPr lang="en-US" sz="2325" kern="0" dirty="0">
                  <a:solidFill>
                    <a:srgbClr val="353535"/>
                  </a:solidFill>
                  <a:ea typeface="Segoe UI" pitchFamily="34" charset="0"/>
                  <a:cs typeface="Segoe UI" pitchFamily="34" charset="0"/>
                </a:endParaRPr>
              </a:p>
            </p:txBody>
          </p:sp>
        </p:grpSp>
      </p:grpSp>
      <p:sp>
        <p:nvSpPr>
          <p:cNvPr id="185" name="Rectangle 184">
            <a:extLst>
              <a:ext uri="{FF2B5EF4-FFF2-40B4-BE49-F238E27FC236}">
                <a16:creationId xmlns:a16="http://schemas.microsoft.com/office/drawing/2014/main" id="{205320AC-7A62-4C91-B68E-BC5F1472B684}"/>
              </a:ext>
            </a:extLst>
          </p:cNvPr>
          <p:cNvSpPr/>
          <p:nvPr/>
        </p:nvSpPr>
        <p:spPr>
          <a:xfrm>
            <a:off x="6750992" y="4845361"/>
            <a:ext cx="642296" cy="317171"/>
          </a:xfrm>
          <a:prstGeom prst="rect">
            <a:avLst/>
          </a:prstGeom>
        </p:spPr>
        <p:txBody>
          <a:bodyPr wrap="none" lIns="67217" tIns="33608" rIns="67217" bIns="33608">
            <a:spAutoFit/>
          </a:bodyPr>
          <a:lstStyle/>
          <a:p>
            <a:pPr algn="ctr" defTabSz="684921">
              <a:lnSpc>
                <a:spcPct val="90000"/>
              </a:lnSpc>
              <a:defRPr/>
            </a:pPr>
            <a:r>
              <a:rPr lang="en-US" kern="0" dirty="0">
                <a:solidFill>
                  <a:srgbClr val="353535"/>
                </a:solidFill>
                <a:ea typeface="Segoe UI" pitchFamily="34" charset="0"/>
                <a:cs typeface="Segoe UI" pitchFamily="34" charset="0"/>
              </a:rPr>
              <a:t>Dv3</a:t>
            </a:r>
          </a:p>
        </p:txBody>
      </p:sp>
      <p:grpSp>
        <p:nvGrpSpPr>
          <p:cNvPr id="189" name="A Group">
            <a:extLst>
              <a:ext uri="{FF2B5EF4-FFF2-40B4-BE49-F238E27FC236}">
                <a16:creationId xmlns:a16="http://schemas.microsoft.com/office/drawing/2014/main" id="{228889B2-4FC6-483A-8F0E-E6C928348304}"/>
              </a:ext>
            </a:extLst>
          </p:cNvPr>
          <p:cNvGrpSpPr/>
          <p:nvPr/>
        </p:nvGrpSpPr>
        <p:grpSpPr>
          <a:xfrm>
            <a:off x="7686216" y="4850898"/>
            <a:ext cx="1450880" cy="1394493"/>
            <a:chOff x="2135046" y="1779460"/>
            <a:chExt cx="2182814" cy="2297176"/>
          </a:xfrm>
        </p:grpSpPr>
        <p:sp>
          <p:nvSpPr>
            <p:cNvPr id="190" name="Rectangle 189">
              <a:extLst>
                <a:ext uri="{FF2B5EF4-FFF2-40B4-BE49-F238E27FC236}">
                  <a16:creationId xmlns:a16="http://schemas.microsoft.com/office/drawing/2014/main" id="{671F0A3E-339A-40B2-A668-0843D3478B64}"/>
                </a:ext>
              </a:extLst>
            </p:cNvPr>
            <p:cNvSpPr/>
            <p:nvPr/>
          </p:nvSpPr>
          <p:spPr bwMode="auto">
            <a:xfrm>
              <a:off x="2135046" y="340988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684921">
                <a:lnSpc>
                  <a:spcPct val="90000"/>
                </a:lnSpc>
                <a:defRPr/>
              </a:pPr>
              <a:r>
                <a:rPr lang="en-US" sz="1050" kern="0" dirty="0">
                  <a:solidFill>
                    <a:srgbClr val="353535"/>
                  </a:solidFill>
                  <a:ea typeface="Segoe UI" pitchFamily="34" charset="0"/>
                  <a:cs typeface="Segoe UI" pitchFamily="34" charset="0"/>
                </a:rPr>
                <a:t>High memory</a:t>
              </a:r>
            </a:p>
          </p:txBody>
        </p:sp>
        <p:grpSp>
          <p:nvGrpSpPr>
            <p:cNvPr id="191" name="Group 190">
              <a:extLst>
                <a:ext uri="{FF2B5EF4-FFF2-40B4-BE49-F238E27FC236}">
                  <a16:creationId xmlns:a16="http://schemas.microsoft.com/office/drawing/2014/main" id="{6437900E-D98C-4DC3-833E-D0E8989E37C7}"/>
                </a:ext>
              </a:extLst>
            </p:cNvPr>
            <p:cNvGrpSpPr/>
            <p:nvPr/>
          </p:nvGrpSpPr>
          <p:grpSpPr>
            <a:xfrm>
              <a:off x="2536151" y="1779460"/>
              <a:ext cx="1179920" cy="1538737"/>
              <a:chOff x="406421" y="2432376"/>
              <a:chExt cx="2059118" cy="2685303"/>
            </a:xfrm>
          </p:grpSpPr>
          <p:grpSp>
            <p:nvGrpSpPr>
              <p:cNvPr id="192" name="Group 191">
                <a:extLst>
                  <a:ext uri="{FF2B5EF4-FFF2-40B4-BE49-F238E27FC236}">
                    <a16:creationId xmlns:a16="http://schemas.microsoft.com/office/drawing/2014/main" id="{081F2E48-883E-4C37-92EF-24CFA08AA742}"/>
                  </a:ext>
                </a:extLst>
              </p:cNvPr>
              <p:cNvGrpSpPr/>
              <p:nvPr/>
            </p:nvGrpSpPr>
            <p:grpSpPr>
              <a:xfrm>
                <a:off x="406421" y="2432376"/>
                <a:ext cx="2059118" cy="2685303"/>
                <a:chOff x="6982264" y="1006524"/>
                <a:chExt cx="4480135" cy="5829701"/>
              </a:xfrm>
            </p:grpSpPr>
            <p:pic>
              <p:nvPicPr>
                <p:cNvPr id="194" name="Picture 193">
                  <a:extLst>
                    <a:ext uri="{FF2B5EF4-FFF2-40B4-BE49-F238E27FC236}">
                      <a16:creationId xmlns:a16="http://schemas.microsoft.com/office/drawing/2014/main" id="{DE66D229-6A59-4916-ACC6-B282DEDE93B2}"/>
                    </a:ext>
                  </a:extLst>
                </p:cNvPr>
                <p:cNvPicPr>
                  <a:picLocks noChangeAspect="1"/>
                </p:cNvPicPr>
                <p:nvPr/>
              </p:nvPicPr>
              <p:blipFill>
                <a:blip r:embed="rId3"/>
                <a:stretch>
                  <a:fillRect/>
                </a:stretch>
              </p:blipFill>
              <p:spPr>
                <a:xfrm>
                  <a:off x="7199561" y="1172781"/>
                  <a:ext cx="4182166" cy="3848482"/>
                </a:xfrm>
                <a:prstGeom prst="rect">
                  <a:avLst/>
                </a:prstGeom>
              </p:spPr>
            </p:pic>
            <p:pic>
              <p:nvPicPr>
                <p:cNvPr id="195" name="Picture 194">
                  <a:extLst>
                    <a:ext uri="{FF2B5EF4-FFF2-40B4-BE49-F238E27FC236}">
                      <a16:creationId xmlns:a16="http://schemas.microsoft.com/office/drawing/2014/main" id="{308D59FF-9CF7-47CA-B811-22435B7A5216}"/>
                    </a:ext>
                  </a:extLst>
                </p:cNvPr>
                <p:cNvPicPr>
                  <a:picLocks noChangeAspect="1"/>
                </p:cNvPicPr>
                <p:nvPr/>
              </p:nvPicPr>
              <p:blipFill>
                <a:blip r:embed="rId4"/>
                <a:stretch>
                  <a:fillRect/>
                </a:stretch>
              </p:blipFill>
              <p:spPr>
                <a:xfrm>
                  <a:off x="6982264" y="4945062"/>
                  <a:ext cx="4480135" cy="1891163"/>
                </a:xfrm>
                <a:prstGeom prst="rect">
                  <a:avLst/>
                </a:prstGeom>
              </p:spPr>
            </p:pic>
            <p:sp>
              <p:nvSpPr>
                <p:cNvPr id="196" name="AutoShape 3">
                  <a:extLst>
                    <a:ext uri="{FF2B5EF4-FFF2-40B4-BE49-F238E27FC236}">
                      <a16:creationId xmlns:a16="http://schemas.microsoft.com/office/drawing/2014/main" id="{981D5ADF-BE67-4A5C-A13B-ED50ADDF4F78}"/>
                    </a:ext>
                  </a:extLst>
                </p:cNvPr>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32" tIns="34266" rIns="68532" bIns="34266" numCol="1" anchor="t" anchorCtr="0" compatLnSpc="1">
                  <a:prstTxWarp prst="textNoShape">
                    <a:avLst/>
                  </a:prstTxWarp>
                </a:bodyPr>
                <a:lstStyle/>
                <a:p>
                  <a:pPr defTabSz="685145">
                    <a:defRPr/>
                  </a:pPr>
                  <a:endParaRPr lang="en-US" sz="450" kern="0">
                    <a:solidFill>
                      <a:srgbClr val="353535"/>
                    </a:solidFill>
                  </a:endParaRPr>
                </a:p>
              </p:txBody>
            </p:sp>
          </p:grpSp>
          <p:sp>
            <p:nvSpPr>
              <p:cNvPr id="193" name="TextBox 192">
                <a:extLst>
                  <a:ext uri="{FF2B5EF4-FFF2-40B4-BE49-F238E27FC236}">
                    <a16:creationId xmlns:a16="http://schemas.microsoft.com/office/drawing/2014/main" id="{5551403B-9A09-4E94-8A5E-E5B2AF69E0C9}"/>
                  </a:ext>
                </a:extLst>
              </p:cNvPr>
              <p:cNvSpPr txBox="1"/>
              <p:nvPr/>
            </p:nvSpPr>
            <p:spPr>
              <a:xfrm>
                <a:off x="639096" y="2638279"/>
                <a:ext cx="1632154" cy="1127478"/>
              </a:xfrm>
              <a:prstGeom prst="rect">
                <a:avLst/>
              </a:prstGeom>
              <a:solidFill>
                <a:schemeClr val="bg1">
                  <a:lumMod val="50000"/>
                </a:schemeClr>
              </a:solidFill>
            </p:spPr>
            <p:txBody>
              <a:bodyPr wrap="square" lIns="137063" tIns="95957" rIns="137063" bIns="109650" rtlCol="0">
                <a:noAutofit/>
              </a:bodyPr>
              <a:lstStyle/>
              <a:p>
                <a:pPr algn="ctr" defTabSz="684921">
                  <a:lnSpc>
                    <a:spcPct val="90000"/>
                  </a:lnSpc>
                  <a:defRPr/>
                </a:pPr>
                <a:endParaRPr lang="en-US" sz="2325" kern="0" dirty="0">
                  <a:solidFill>
                    <a:srgbClr val="353535"/>
                  </a:solidFill>
                  <a:ea typeface="Segoe UI" pitchFamily="34" charset="0"/>
                  <a:cs typeface="Segoe UI" pitchFamily="34" charset="0"/>
                </a:endParaRPr>
              </a:p>
            </p:txBody>
          </p:sp>
        </p:grpSp>
      </p:grpSp>
      <p:sp>
        <p:nvSpPr>
          <p:cNvPr id="197" name="Rectangle 196">
            <a:extLst>
              <a:ext uri="{FF2B5EF4-FFF2-40B4-BE49-F238E27FC236}">
                <a16:creationId xmlns:a16="http://schemas.microsoft.com/office/drawing/2014/main" id="{A1AD9680-1628-42AB-A175-DE9868AF0A64}"/>
              </a:ext>
            </a:extLst>
          </p:cNvPr>
          <p:cNvSpPr/>
          <p:nvPr/>
        </p:nvSpPr>
        <p:spPr>
          <a:xfrm>
            <a:off x="8069631" y="4923290"/>
            <a:ext cx="607031" cy="317171"/>
          </a:xfrm>
          <a:prstGeom prst="rect">
            <a:avLst/>
          </a:prstGeom>
        </p:spPr>
        <p:txBody>
          <a:bodyPr wrap="none" lIns="67217" tIns="33608" rIns="67217" bIns="33608">
            <a:spAutoFit/>
          </a:bodyPr>
          <a:lstStyle/>
          <a:p>
            <a:pPr algn="ctr" defTabSz="684921">
              <a:lnSpc>
                <a:spcPct val="90000"/>
              </a:lnSpc>
              <a:defRPr/>
            </a:pPr>
            <a:r>
              <a:rPr lang="en-US" kern="0" dirty="0">
                <a:solidFill>
                  <a:srgbClr val="353535"/>
                </a:solidFill>
                <a:ea typeface="Segoe UI" pitchFamily="34" charset="0"/>
                <a:cs typeface="Segoe UI" pitchFamily="34" charset="0"/>
              </a:rPr>
              <a:t>Ev3</a:t>
            </a:r>
          </a:p>
        </p:txBody>
      </p:sp>
      <p:sp>
        <p:nvSpPr>
          <p:cNvPr id="164" name="12-Point Star 847">
            <a:extLst>
              <a:ext uri="{FF2B5EF4-FFF2-40B4-BE49-F238E27FC236}">
                <a16:creationId xmlns:a16="http://schemas.microsoft.com/office/drawing/2014/main" id="{82BC57A4-088C-459D-8215-FDAEF8EC76A1}"/>
              </a:ext>
            </a:extLst>
          </p:cNvPr>
          <p:cNvSpPr/>
          <p:nvPr/>
        </p:nvSpPr>
        <p:spPr bwMode="auto">
          <a:xfrm rot="1374897">
            <a:off x="4013210" y="4737101"/>
            <a:ext cx="310366" cy="402103"/>
          </a:xfrm>
          <a:prstGeom prst="star12">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31790" tIns="105432" rIns="131790" bIns="105432" numCol="1" spcCol="0" rtlCol="0" fromWordArt="0" anchor="ctr" anchorCtr="0" forceAA="0" compatLnSpc="1">
            <a:prstTxWarp prst="textNoShape">
              <a:avLst/>
            </a:prstTxWarp>
            <a:noAutofit/>
          </a:bodyPr>
          <a:lstStyle/>
          <a:p>
            <a:pPr algn="ctr" defTabSz="671945">
              <a:lnSpc>
                <a:spcPct val="90000"/>
              </a:lnSpc>
              <a:defRPr/>
            </a:pPr>
            <a:r>
              <a:rPr lang="en-US" sz="825" kern="0" dirty="0">
                <a:gradFill>
                  <a:gsLst>
                    <a:gs pos="0">
                      <a:srgbClr val="FFFFFF"/>
                    </a:gs>
                    <a:gs pos="100000">
                      <a:srgbClr val="FFFFFF"/>
                    </a:gs>
                  </a:gsLst>
                  <a:lin ang="5400000" scaled="0"/>
                </a:gradFill>
                <a:ea typeface="Segoe UI" pitchFamily="34" charset="0"/>
                <a:cs typeface="Segoe UI" pitchFamily="34" charset="0"/>
              </a:rPr>
              <a:t>Mar</a:t>
            </a:r>
            <a:endParaRPr lang="en-US" sz="900" kern="0" dirty="0">
              <a:gradFill>
                <a:gsLst>
                  <a:gs pos="0">
                    <a:srgbClr val="FFFFFF"/>
                  </a:gs>
                  <a:gs pos="100000">
                    <a:srgbClr val="FFFFFF"/>
                  </a:gs>
                </a:gsLst>
                <a:lin ang="5400000" scaled="0"/>
              </a:gradFill>
              <a:ea typeface="Segoe UI" pitchFamily="34" charset="0"/>
              <a:cs typeface="Segoe UI" pitchFamily="34" charset="0"/>
            </a:endParaRPr>
          </a:p>
        </p:txBody>
      </p:sp>
      <p:sp>
        <p:nvSpPr>
          <p:cNvPr id="174" name="12-Point Star 847">
            <a:extLst>
              <a:ext uri="{FF2B5EF4-FFF2-40B4-BE49-F238E27FC236}">
                <a16:creationId xmlns:a16="http://schemas.microsoft.com/office/drawing/2014/main" id="{AC3CD948-7FD8-46CC-AF3A-CAF54B7CD6C8}"/>
              </a:ext>
            </a:extLst>
          </p:cNvPr>
          <p:cNvSpPr/>
          <p:nvPr/>
        </p:nvSpPr>
        <p:spPr bwMode="auto">
          <a:xfrm rot="1374897">
            <a:off x="5436679" y="4714757"/>
            <a:ext cx="310366" cy="402103"/>
          </a:xfrm>
          <a:prstGeom prst="star12">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31790" tIns="105432" rIns="131790" bIns="105432" numCol="1" spcCol="0" rtlCol="0" fromWordArt="0" anchor="ctr" anchorCtr="0" forceAA="0" compatLnSpc="1">
            <a:prstTxWarp prst="textNoShape">
              <a:avLst/>
            </a:prstTxWarp>
            <a:noAutofit/>
          </a:bodyPr>
          <a:lstStyle/>
          <a:p>
            <a:pPr algn="ctr" defTabSz="671945">
              <a:lnSpc>
                <a:spcPct val="90000"/>
              </a:lnSpc>
              <a:defRPr/>
            </a:pPr>
            <a:r>
              <a:rPr lang="en-US" sz="825" kern="0" dirty="0">
                <a:gradFill>
                  <a:gsLst>
                    <a:gs pos="0">
                      <a:srgbClr val="FFFFFF"/>
                    </a:gs>
                    <a:gs pos="100000">
                      <a:srgbClr val="FFFFFF"/>
                    </a:gs>
                  </a:gsLst>
                  <a:lin ang="5400000" scaled="0"/>
                </a:gradFill>
                <a:ea typeface="Segoe UI" pitchFamily="34" charset="0"/>
                <a:cs typeface="Segoe UI" pitchFamily="34" charset="0"/>
              </a:rPr>
              <a:t>Mar</a:t>
            </a:r>
            <a:r>
              <a:rPr lang="en-US" sz="900" kern="0" dirty="0">
                <a:gradFill>
                  <a:gsLst>
                    <a:gs pos="0">
                      <a:srgbClr val="FFFFFF"/>
                    </a:gs>
                    <a:gs pos="100000">
                      <a:srgbClr val="FFFFFF"/>
                    </a:gs>
                  </a:gsLst>
                  <a:lin ang="5400000" scaled="0"/>
                </a:gradFill>
                <a:ea typeface="Segoe UI" pitchFamily="34" charset="0"/>
                <a:cs typeface="Segoe UI" pitchFamily="34" charset="0"/>
              </a:rPr>
              <a:t>	</a:t>
            </a:r>
          </a:p>
        </p:txBody>
      </p:sp>
      <p:sp>
        <p:nvSpPr>
          <p:cNvPr id="175" name="12-Point Star 847">
            <a:extLst>
              <a:ext uri="{FF2B5EF4-FFF2-40B4-BE49-F238E27FC236}">
                <a16:creationId xmlns:a16="http://schemas.microsoft.com/office/drawing/2014/main" id="{7B406480-B2D8-4074-8E8E-E93B8F7482AF}"/>
              </a:ext>
            </a:extLst>
          </p:cNvPr>
          <p:cNvSpPr/>
          <p:nvPr/>
        </p:nvSpPr>
        <p:spPr bwMode="auto">
          <a:xfrm rot="1374897">
            <a:off x="7228447" y="4613919"/>
            <a:ext cx="310366" cy="402103"/>
          </a:xfrm>
          <a:prstGeom prst="star12">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31790" tIns="105432" rIns="131790" bIns="105432" numCol="1" spcCol="0" rtlCol="0" fromWordArt="0" anchor="ctr" anchorCtr="0" forceAA="0" compatLnSpc="1">
            <a:prstTxWarp prst="textNoShape">
              <a:avLst/>
            </a:prstTxWarp>
            <a:noAutofit/>
          </a:bodyPr>
          <a:lstStyle/>
          <a:p>
            <a:pPr algn="ctr" defTabSz="671945">
              <a:lnSpc>
                <a:spcPct val="90000"/>
              </a:lnSpc>
              <a:defRPr/>
            </a:pPr>
            <a:r>
              <a:rPr lang="en-US" sz="825" kern="0" dirty="0">
                <a:gradFill>
                  <a:gsLst>
                    <a:gs pos="0">
                      <a:srgbClr val="FFFFFF"/>
                    </a:gs>
                    <a:gs pos="100000">
                      <a:srgbClr val="FFFFFF"/>
                    </a:gs>
                  </a:gsLst>
                  <a:lin ang="5400000" scaled="0"/>
                </a:gradFill>
                <a:ea typeface="Segoe UI" pitchFamily="34" charset="0"/>
                <a:cs typeface="Segoe UI" pitchFamily="34" charset="0"/>
              </a:rPr>
              <a:t>Mar</a:t>
            </a:r>
            <a:r>
              <a:rPr lang="en-US" sz="900" kern="0" dirty="0">
                <a:gradFill>
                  <a:gsLst>
                    <a:gs pos="0">
                      <a:srgbClr val="FFFFFF"/>
                    </a:gs>
                    <a:gs pos="100000">
                      <a:srgbClr val="FFFFFF"/>
                    </a:gs>
                  </a:gsLst>
                  <a:lin ang="5400000" scaled="0"/>
                </a:gradFill>
                <a:ea typeface="Segoe UI" pitchFamily="34" charset="0"/>
                <a:cs typeface="Segoe UI" pitchFamily="34" charset="0"/>
              </a:rPr>
              <a:t>	</a:t>
            </a:r>
          </a:p>
        </p:txBody>
      </p:sp>
      <p:sp>
        <p:nvSpPr>
          <p:cNvPr id="176" name="12-Point Star 847">
            <a:extLst>
              <a:ext uri="{FF2B5EF4-FFF2-40B4-BE49-F238E27FC236}">
                <a16:creationId xmlns:a16="http://schemas.microsoft.com/office/drawing/2014/main" id="{307ABBCB-0220-43C1-9091-2C9A3E230582}"/>
              </a:ext>
            </a:extLst>
          </p:cNvPr>
          <p:cNvSpPr/>
          <p:nvPr/>
        </p:nvSpPr>
        <p:spPr bwMode="auto">
          <a:xfrm rot="1374897">
            <a:off x="8605633" y="4686185"/>
            <a:ext cx="310366" cy="402103"/>
          </a:xfrm>
          <a:prstGeom prst="star12">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31790" tIns="105432" rIns="131790" bIns="105432" numCol="1" spcCol="0" rtlCol="0" fromWordArt="0" anchor="ctr" anchorCtr="0" forceAA="0" compatLnSpc="1">
            <a:prstTxWarp prst="textNoShape">
              <a:avLst/>
            </a:prstTxWarp>
            <a:noAutofit/>
          </a:bodyPr>
          <a:lstStyle/>
          <a:p>
            <a:pPr algn="ctr" defTabSz="671945">
              <a:lnSpc>
                <a:spcPct val="90000"/>
              </a:lnSpc>
              <a:defRPr/>
            </a:pPr>
            <a:r>
              <a:rPr lang="en-US" sz="825" kern="0" dirty="0">
                <a:gradFill>
                  <a:gsLst>
                    <a:gs pos="0">
                      <a:srgbClr val="FFFFFF"/>
                    </a:gs>
                    <a:gs pos="100000">
                      <a:srgbClr val="FFFFFF"/>
                    </a:gs>
                  </a:gsLst>
                  <a:lin ang="5400000" scaled="0"/>
                </a:gradFill>
                <a:ea typeface="Segoe UI" pitchFamily="34" charset="0"/>
                <a:cs typeface="Segoe UI" pitchFamily="34" charset="0"/>
              </a:rPr>
              <a:t>Mar</a:t>
            </a:r>
            <a:r>
              <a:rPr lang="en-US" sz="900" kern="0" dirty="0">
                <a:gradFill>
                  <a:gsLst>
                    <a:gs pos="0">
                      <a:srgbClr val="FFFFFF"/>
                    </a:gs>
                    <a:gs pos="100000">
                      <a:srgbClr val="FFFFFF"/>
                    </a:gs>
                  </a:gsLst>
                  <a:lin ang="5400000" scaled="0"/>
                </a:gradFill>
                <a:ea typeface="Segoe UI" pitchFamily="34" charset="0"/>
                <a:cs typeface="Segoe UI" pitchFamily="34" charset="0"/>
              </a:rPr>
              <a:t>	</a:t>
            </a:r>
          </a:p>
        </p:txBody>
      </p:sp>
    </p:spTree>
    <p:extLst>
      <p:ext uri="{BB962C8B-B14F-4D97-AF65-F5344CB8AC3E}">
        <p14:creationId xmlns:p14="http://schemas.microsoft.com/office/powerpoint/2010/main" val="3843856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61"/>
                                        </p:tgtEl>
                                        <p:attrNameLst>
                                          <p:attrName>style.visibility</p:attrName>
                                        </p:attrNameLst>
                                      </p:cBhvr>
                                      <p:to>
                                        <p:strVal val="visible"/>
                                      </p:to>
                                    </p:set>
                                    <p:animEffect transition="in" filter="fade">
                                      <p:cBhvr>
                                        <p:cTn id="7" dur="1000"/>
                                        <p:tgtEl>
                                          <p:spTgt spid="161"/>
                                        </p:tgtEl>
                                      </p:cBhvr>
                                    </p:animEffect>
                                    <p:anim calcmode="lin" valueType="num">
                                      <p:cBhvr>
                                        <p:cTn id="8" dur="1000" fill="hold"/>
                                        <p:tgtEl>
                                          <p:spTgt spid="161"/>
                                        </p:tgtEl>
                                        <p:attrNameLst>
                                          <p:attrName>ppt_x</p:attrName>
                                        </p:attrNameLst>
                                      </p:cBhvr>
                                      <p:tavLst>
                                        <p:tav tm="0">
                                          <p:val>
                                            <p:strVal val="#ppt_x"/>
                                          </p:val>
                                        </p:tav>
                                        <p:tav tm="100000">
                                          <p:val>
                                            <p:strVal val="#ppt_x"/>
                                          </p:val>
                                        </p:tav>
                                      </p:tavLst>
                                    </p:anim>
                                    <p:anim calcmode="lin" valueType="num">
                                      <p:cBhvr>
                                        <p:cTn id="9" dur="1000" fill="hold"/>
                                        <p:tgtEl>
                                          <p:spTgt spid="161"/>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10"/>
                                        </p:tgtEl>
                                        <p:attrNameLst>
                                          <p:attrName>style.visibility</p:attrName>
                                        </p:attrNameLst>
                                      </p:cBhvr>
                                      <p:to>
                                        <p:strVal val="visible"/>
                                      </p:to>
                                    </p:set>
                                    <p:animEffect transition="in" filter="fade">
                                      <p:cBhvr>
                                        <p:cTn id="12" dur="1000"/>
                                        <p:tgtEl>
                                          <p:spTgt spid="110"/>
                                        </p:tgtEl>
                                      </p:cBhvr>
                                    </p:animEffect>
                                    <p:anim calcmode="lin" valueType="num">
                                      <p:cBhvr>
                                        <p:cTn id="13" dur="1000" fill="hold"/>
                                        <p:tgtEl>
                                          <p:spTgt spid="110"/>
                                        </p:tgtEl>
                                        <p:attrNameLst>
                                          <p:attrName>ppt_x</p:attrName>
                                        </p:attrNameLst>
                                      </p:cBhvr>
                                      <p:tavLst>
                                        <p:tav tm="0">
                                          <p:val>
                                            <p:strVal val="#ppt_x"/>
                                          </p:val>
                                        </p:tav>
                                        <p:tav tm="100000">
                                          <p:val>
                                            <p:strVal val="#ppt_x"/>
                                          </p:val>
                                        </p:tav>
                                      </p:tavLst>
                                    </p:anim>
                                    <p:anim calcmode="lin" valueType="num">
                                      <p:cBhvr>
                                        <p:cTn id="14" dur="1000" fill="hold"/>
                                        <p:tgtEl>
                                          <p:spTgt spid="110"/>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2" presetClass="entr" presetSubtype="0" fill="hold" grpId="0" nodeType="afterEffect">
                                  <p:stCondLst>
                                    <p:cond delay="0"/>
                                  </p:stCondLst>
                                  <p:childTnLst>
                                    <p:set>
                                      <p:cBhvr>
                                        <p:cTn id="17" dur="1" fill="hold">
                                          <p:stCondLst>
                                            <p:cond delay="0"/>
                                          </p:stCondLst>
                                        </p:cTn>
                                        <p:tgtEl>
                                          <p:spTgt spid="173"/>
                                        </p:tgtEl>
                                        <p:attrNameLst>
                                          <p:attrName>style.visibility</p:attrName>
                                        </p:attrNameLst>
                                      </p:cBhvr>
                                      <p:to>
                                        <p:strVal val="visible"/>
                                      </p:to>
                                    </p:set>
                                    <p:animEffect transition="in" filter="fade">
                                      <p:cBhvr>
                                        <p:cTn id="18" dur="1000"/>
                                        <p:tgtEl>
                                          <p:spTgt spid="173"/>
                                        </p:tgtEl>
                                      </p:cBhvr>
                                    </p:animEffect>
                                    <p:anim calcmode="lin" valueType="num">
                                      <p:cBhvr>
                                        <p:cTn id="19" dur="1000" fill="hold"/>
                                        <p:tgtEl>
                                          <p:spTgt spid="173"/>
                                        </p:tgtEl>
                                        <p:attrNameLst>
                                          <p:attrName>ppt_x</p:attrName>
                                        </p:attrNameLst>
                                      </p:cBhvr>
                                      <p:tavLst>
                                        <p:tav tm="0">
                                          <p:val>
                                            <p:strVal val="#ppt_x"/>
                                          </p:val>
                                        </p:tav>
                                        <p:tav tm="100000">
                                          <p:val>
                                            <p:strVal val="#ppt_x"/>
                                          </p:val>
                                        </p:tav>
                                      </p:tavLst>
                                    </p:anim>
                                    <p:anim calcmode="lin" valueType="num">
                                      <p:cBhvr>
                                        <p:cTn id="20" dur="1000" fill="hold"/>
                                        <p:tgtEl>
                                          <p:spTgt spid="173"/>
                                        </p:tgtEl>
                                        <p:attrNameLst>
                                          <p:attrName>ppt_y</p:attrName>
                                        </p:attrNameLst>
                                      </p:cBhvr>
                                      <p:tavLst>
                                        <p:tav tm="0">
                                          <p:val>
                                            <p:strVal val="#ppt_y+.1"/>
                                          </p:val>
                                        </p:tav>
                                        <p:tav tm="100000">
                                          <p:val>
                                            <p:strVal val="#ppt_y"/>
                                          </p:val>
                                        </p:tav>
                                      </p:tavLst>
                                    </p:anim>
                                  </p:childTnLst>
                                </p:cTn>
                              </p:par>
                              <p:par>
                                <p:cTn id="21" presetID="42" presetClass="entr" presetSubtype="0" fill="hold" nodeType="withEffect">
                                  <p:stCondLst>
                                    <p:cond delay="0"/>
                                  </p:stCondLst>
                                  <p:childTnLst>
                                    <p:set>
                                      <p:cBhvr>
                                        <p:cTn id="22" dur="1" fill="hold">
                                          <p:stCondLst>
                                            <p:cond delay="0"/>
                                          </p:stCondLst>
                                        </p:cTn>
                                        <p:tgtEl>
                                          <p:spTgt spid="165"/>
                                        </p:tgtEl>
                                        <p:attrNameLst>
                                          <p:attrName>style.visibility</p:attrName>
                                        </p:attrNameLst>
                                      </p:cBhvr>
                                      <p:to>
                                        <p:strVal val="visible"/>
                                      </p:to>
                                    </p:set>
                                    <p:animEffect transition="in" filter="fade">
                                      <p:cBhvr>
                                        <p:cTn id="23" dur="1000"/>
                                        <p:tgtEl>
                                          <p:spTgt spid="165"/>
                                        </p:tgtEl>
                                      </p:cBhvr>
                                    </p:animEffect>
                                    <p:anim calcmode="lin" valueType="num">
                                      <p:cBhvr>
                                        <p:cTn id="24" dur="1000" fill="hold"/>
                                        <p:tgtEl>
                                          <p:spTgt spid="165"/>
                                        </p:tgtEl>
                                        <p:attrNameLst>
                                          <p:attrName>ppt_x</p:attrName>
                                        </p:attrNameLst>
                                      </p:cBhvr>
                                      <p:tavLst>
                                        <p:tav tm="0">
                                          <p:val>
                                            <p:strVal val="#ppt_x"/>
                                          </p:val>
                                        </p:tav>
                                        <p:tav tm="100000">
                                          <p:val>
                                            <p:strVal val="#ppt_x"/>
                                          </p:val>
                                        </p:tav>
                                      </p:tavLst>
                                    </p:anim>
                                    <p:anim calcmode="lin" valueType="num">
                                      <p:cBhvr>
                                        <p:cTn id="25" dur="1000" fill="hold"/>
                                        <p:tgtEl>
                                          <p:spTgt spid="165"/>
                                        </p:tgtEl>
                                        <p:attrNameLst>
                                          <p:attrName>ppt_y</p:attrName>
                                        </p:attrNameLst>
                                      </p:cBhvr>
                                      <p:tavLst>
                                        <p:tav tm="0">
                                          <p:val>
                                            <p:strVal val="#ppt_y+.1"/>
                                          </p:val>
                                        </p:tav>
                                        <p:tav tm="100000">
                                          <p:val>
                                            <p:strVal val="#ppt_y"/>
                                          </p:val>
                                        </p:tav>
                                      </p:tavLst>
                                    </p:anim>
                                  </p:childTnLst>
                                </p:cTn>
                              </p:par>
                            </p:childTnLst>
                          </p:cTn>
                        </p:par>
                        <p:par>
                          <p:cTn id="26" fill="hold">
                            <p:stCondLst>
                              <p:cond delay="2000"/>
                            </p:stCondLst>
                            <p:childTnLst>
                              <p:par>
                                <p:cTn id="27" presetID="42" presetClass="entr" presetSubtype="0" fill="hold" grpId="0" nodeType="afterEffect">
                                  <p:stCondLst>
                                    <p:cond delay="0"/>
                                  </p:stCondLst>
                                  <p:childTnLst>
                                    <p:set>
                                      <p:cBhvr>
                                        <p:cTn id="28" dur="1" fill="hold">
                                          <p:stCondLst>
                                            <p:cond delay="0"/>
                                          </p:stCondLst>
                                        </p:cTn>
                                        <p:tgtEl>
                                          <p:spTgt spid="185"/>
                                        </p:tgtEl>
                                        <p:attrNameLst>
                                          <p:attrName>style.visibility</p:attrName>
                                        </p:attrNameLst>
                                      </p:cBhvr>
                                      <p:to>
                                        <p:strVal val="visible"/>
                                      </p:to>
                                    </p:set>
                                    <p:animEffect transition="in" filter="fade">
                                      <p:cBhvr>
                                        <p:cTn id="29" dur="1000"/>
                                        <p:tgtEl>
                                          <p:spTgt spid="185"/>
                                        </p:tgtEl>
                                      </p:cBhvr>
                                    </p:animEffect>
                                    <p:anim calcmode="lin" valueType="num">
                                      <p:cBhvr>
                                        <p:cTn id="30" dur="1000" fill="hold"/>
                                        <p:tgtEl>
                                          <p:spTgt spid="185"/>
                                        </p:tgtEl>
                                        <p:attrNameLst>
                                          <p:attrName>ppt_x</p:attrName>
                                        </p:attrNameLst>
                                      </p:cBhvr>
                                      <p:tavLst>
                                        <p:tav tm="0">
                                          <p:val>
                                            <p:strVal val="#ppt_x"/>
                                          </p:val>
                                        </p:tav>
                                        <p:tav tm="100000">
                                          <p:val>
                                            <p:strVal val="#ppt_x"/>
                                          </p:val>
                                        </p:tav>
                                      </p:tavLst>
                                    </p:anim>
                                    <p:anim calcmode="lin" valueType="num">
                                      <p:cBhvr>
                                        <p:cTn id="31" dur="1000" fill="hold"/>
                                        <p:tgtEl>
                                          <p:spTgt spid="185"/>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177"/>
                                        </p:tgtEl>
                                        <p:attrNameLst>
                                          <p:attrName>style.visibility</p:attrName>
                                        </p:attrNameLst>
                                      </p:cBhvr>
                                      <p:to>
                                        <p:strVal val="visible"/>
                                      </p:to>
                                    </p:set>
                                    <p:animEffect transition="in" filter="fade">
                                      <p:cBhvr>
                                        <p:cTn id="34" dur="1000"/>
                                        <p:tgtEl>
                                          <p:spTgt spid="177"/>
                                        </p:tgtEl>
                                      </p:cBhvr>
                                    </p:animEffect>
                                    <p:anim calcmode="lin" valueType="num">
                                      <p:cBhvr>
                                        <p:cTn id="35" dur="1000" fill="hold"/>
                                        <p:tgtEl>
                                          <p:spTgt spid="177"/>
                                        </p:tgtEl>
                                        <p:attrNameLst>
                                          <p:attrName>ppt_x</p:attrName>
                                        </p:attrNameLst>
                                      </p:cBhvr>
                                      <p:tavLst>
                                        <p:tav tm="0">
                                          <p:val>
                                            <p:strVal val="#ppt_x"/>
                                          </p:val>
                                        </p:tav>
                                        <p:tav tm="100000">
                                          <p:val>
                                            <p:strVal val="#ppt_x"/>
                                          </p:val>
                                        </p:tav>
                                      </p:tavLst>
                                    </p:anim>
                                    <p:anim calcmode="lin" valueType="num">
                                      <p:cBhvr>
                                        <p:cTn id="36" dur="1000" fill="hold"/>
                                        <p:tgtEl>
                                          <p:spTgt spid="177"/>
                                        </p:tgtEl>
                                        <p:attrNameLst>
                                          <p:attrName>ppt_y</p:attrName>
                                        </p:attrNameLst>
                                      </p:cBhvr>
                                      <p:tavLst>
                                        <p:tav tm="0">
                                          <p:val>
                                            <p:strVal val="#ppt_y+.1"/>
                                          </p:val>
                                        </p:tav>
                                        <p:tav tm="100000">
                                          <p:val>
                                            <p:strVal val="#ppt_y"/>
                                          </p:val>
                                        </p:tav>
                                      </p:tavLst>
                                    </p:anim>
                                  </p:childTnLst>
                                </p:cTn>
                              </p:par>
                            </p:childTnLst>
                          </p:cTn>
                        </p:par>
                        <p:par>
                          <p:cTn id="37" fill="hold">
                            <p:stCondLst>
                              <p:cond delay="3000"/>
                            </p:stCondLst>
                            <p:childTnLst>
                              <p:par>
                                <p:cTn id="38" presetID="42" presetClass="entr" presetSubtype="0" fill="hold" grpId="0" nodeType="afterEffect">
                                  <p:stCondLst>
                                    <p:cond delay="0"/>
                                  </p:stCondLst>
                                  <p:childTnLst>
                                    <p:set>
                                      <p:cBhvr>
                                        <p:cTn id="39" dur="1" fill="hold">
                                          <p:stCondLst>
                                            <p:cond delay="0"/>
                                          </p:stCondLst>
                                        </p:cTn>
                                        <p:tgtEl>
                                          <p:spTgt spid="197"/>
                                        </p:tgtEl>
                                        <p:attrNameLst>
                                          <p:attrName>style.visibility</p:attrName>
                                        </p:attrNameLst>
                                      </p:cBhvr>
                                      <p:to>
                                        <p:strVal val="visible"/>
                                      </p:to>
                                    </p:set>
                                    <p:animEffect transition="in" filter="fade">
                                      <p:cBhvr>
                                        <p:cTn id="40" dur="1000"/>
                                        <p:tgtEl>
                                          <p:spTgt spid="197"/>
                                        </p:tgtEl>
                                      </p:cBhvr>
                                    </p:animEffect>
                                    <p:anim calcmode="lin" valueType="num">
                                      <p:cBhvr>
                                        <p:cTn id="41" dur="1000" fill="hold"/>
                                        <p:tgtEl>
                                          <p:spTgt spid="197"/>
                                        </p:tgtEl>
                                        <p:attrNameLst>
                                          <p:attrName>ppt_x</p:attrName>
                                        </p:attrNameLst>
                                      </p:cBhvr>
                                      <p:tavLst>
                                        <p:tav tm="0">
                                          <p:val>
                                            <p:strVal val="#ppt_x"/>
                                          </p:val>
                                        </p:tav>
                                        <p:tav tm="100000">
                                          <p:val>
                                            <p:strVal val="#ppt_x"/>
                                          </p:val>
                                        </p:tav>
                                      </p:tavLst>
                                    </p:anim>
                                    <p:anim calcmode="lin" valueType="num">
                                      <p:cBhvr>
                                        <p:cTn id="42" dur="1000" fill="hold"/>
                                        <p:tgtEl>
                                          <p:spTgt spid="197"/>
                                        </p:tgtEl>
                                        <p:attrNameLst>
                                          <p:attrName>ppt_y</p:attrName>
                                        </p:attrNameLst>
                                      </p:cBhvr>
                                      <p:tavLst>
                                        <p:tav tm="0">
                                          <p:val>
                                            <p:strVal val="#ppt_y+.1"/>
                                          </p:val>
                                        </p:tav>
                                        <p:tav tm="100000">
                                          <p:val>
                                            <p:strVal val="#ppt_y"/>
                                          </p:val>
                                        </p:tav>
                                      </p:tavLst>
                                    </p:anim>
                                  </p:childTnLst>
                                </p:cTn>
                              </p:par>
                              <p:par>
                                <p:cTn id="43" presetID="42" presetClass="entr" presetSubtype="0" fill="hold" nodeType="withEffect">
                                  <p:stCondLst>
                                    <p:cond delay="0"/>
                                  </p:stCondLst>
                                  <p:childTnLst>
                                    <p:set>
                                      <p:cBhvr>
                                        <p:cTn id="44" dur="1" fill="hold">
                                          <p:stCondLst>
                                            <p:cond delay="0"/>
                                          </p:stCondLst>
                                        </p:cTn>
                                        <p:tgtEl>
                                          <p:spTgt spid="189"/>
                                        </p:tgtEl>
                                        <p:attrNameLst>
                                          <p:attrName>style.visibility</p:attrName>
                                        </p:attrNameLst>
                                      </p:cBhvr>
                                      <p:to>
                                        <p:strVal val="visible"/>
                                      </p:to>
                                    </p:set>
                                    <p:animEffect transition="in" filter="fade">
                                      <p:cBhvr>
                                        <p:cTn id="45" dur="1000"/>
                                        <p:tgtEl>
                                          <p:spTgt spid="189"/>
                                        </p:tgtEl>
                                      </p:cBhvr>
                                    </p:animEffect>
                                    <p:anim calcmode="lin" valueType="num">
                                      <p:cBhvr>
                                        <p:cTn id="46" dur="1000" fill="hold"/>
                                        <p:tgtEl>
                                          <p:spTgt spid="189"/>
                                        </p:tgtEl>
                                        <p:attrNameLst>
                                          <p:attrName>ppt_x</p:attrName>
                                        </p:attrNameLst>
                                      </p:cBhvr>
                                      <p:tavLst>
                                        <p:tav tm="0">
                                          <p:val>
                                            <p:strVal val="#ppt_x"/>
                                          </p:val>
                                        </p:tav>
                                        <p:tav tm="100000">
                                          <p:val>
                                            <p:strVal val="#ppt_x"/>
                                          </p:val>
                                        </p:tav>
                                      </p:tavLst>
                                    </p:anim>
                                    <p:anim calcmode="lin" valueType="num">
                                      <p:cBhvr>
                                        <p:cTn id="47" dur="1000" fill="hold"/>
                                        <p:tgtEl>
                                          <p:spTgt spid="18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1" grpId="0"/>
      <p:bldP spid="173" grpId="0"/>
      <p:bldP spid="185" grpId="0"/>
      <p:bldP spid="19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VM Sizes</a:t>
            </a:r>
          </a:p>
        </p:txBody>
      </p:sp>
      <p:sp>
        <p:nvSpPr>
          <p:cNvPr id="9" name="Text Placeholder 8">
            <a:extLst>
              <a:ext uri="{FF2B5EF4-FFF2-40B4-BE49-F238E27FC236}">
                <a16:creationId xmlns:a16="http://schemas.microsoft.com/office/drawing/2014/main" id="{BC77A801-6825-414A-8E81-1C64DD30511B}"/>
              </a:ext>
            </a:extLst>
          </p:cNvPr>
          <p:cNvSpPr>
            <a:spLocks noGrp="1"/>
          </p:cNvSpPr>
          <p:nvPr>
            <p:ph type="body" sz="quarter" idx="10"/>
          </p:nvPr>
        </p:nvSpPr>
        <p:spPr>
          <a:xfrm>
            <a:off x="261188" y="6414150"/>
            <a:ext cx="8574837" cy="303890"/>
          </a:xfrm>
        </p:spPr>
        <p:txBody>
          <a:bodyPr/>
          <a:lstStyle/>
          <a:p>
            <a:r>
              <a:rPr lang="en-US" dirty="0"/>
              <a:t>https://buildazure.com/2017/09/11/more-affordable-azure-vms-with-burstable-b-series/ </a:t>
            </a:r>
          </a:p>
          <a:p>
            <a:endParaRPr lang="en-US" dirty="0"/>
          </a:p>
        </p:txBody>
      </p:sp>
      <p:graphicFrame>
        <p:nvGraphicFramePr>
          <p:cNvPr id="4" name="Table 3">
            <a:extLst>
              <a:ext uri="{FF2B5EF4-FFF2-40B4-BE49-F238E27FC236}">
                <a16:creationId xmlns:a16="http://schemas.microsoft.com/office/drawing/2014/main" id="{747EE562-9AD7-487C-BCE7-60F01F833E81}"/>
              </a:ext>
            </a:extLst>
          </p:cNvPr>
          <p:cNvGraphicFramePr>
            <a:graphicFrameLocks noGrp="1"/>
          </p:cNvGraphicFramePr>
          <p:nvPr>
            <p:extLst>
              <p:ext uri="{D42A27DB-BD31-4B8C-83A1-F6EECF244321}">
                <p14:modId xmlns:p14="http://schemas.microsoft.com/office/powerpoint/2010/main" val="546792099"/>
              </p:ext>
            </p:extLst>
          </p:nvPr>
        </p:nvGraphicFramePr>
        <p:xfrm>
          <a:off x="46945" y="1049804"/>
          <a:ext cx="9003321" cy="5364346"/>
        </p:xfrm>
        <a:graphic>
          <a:graphicData uri="http://schemas.openxmlformats.org/drawingml/2006/table">
            <a:tbl>
              <a:tblPr/>
              <a:tblGrid>
                <a:gridCol w="2204936">
                  <a:extLst>
                    <a:ext uri="{9D8B030D-6E8A-4147-A177-3AD203B41FA5}">
                      <a16:colId xmlns:a16="http://schemas.microsoft.com/office/drawing/2014/main" val="858233951"/>
                    </a:ext>
                  </a:extLst>
                </a:gridCol>
                <a:gridCol w="1815152">
                  <a:extLst>
                    <a:ext uri="{9D8B030D-6E8A-4147-A177-3AD203B41FA5}">
                      <a16:colId xmlns:a16="http://schemas.microsoft.com/office/drawing/2014/main" val="342652519"/>
                    </a:ext>
                  </a:extLst>
                </a:gridCol>
                <a:gridCol w="4983233">
                  <a:extLst>
                    <a:ext uri="{9D8B030D-6E8A-4147-A177-3AD203B41FA5}">
                      <a16:colId xmlns:a16="http://schemas.microsoft.com/office/drawing/2014/main" val="1063036495"/>
                    </a:ext>
                  </a:extLst>
                </a:gridCol>
              </a:tblGrid>
              <a:tr h="195020">
                <a:tc>
                  <a:txBody>
                    <a:bodyPr/>
                    <a:lstStyle/>
                    <a:p>
                      <a:pPr algn="l" fontAlgn="b"/>
                      <a:r>
                        <a:rPr lang="en-US" sz="1600" b="0" dirty="0">
                          <a:effectLst/>
                          <a:latin typeface="segoe-ui_semibold"/>
                        </a:rPr>
                        <a:t>Type</a:t>
                      </a:r>
                    </a:p>
                  </a:txBody>
                  <a:tcPr marL="29804" marR="29804" marT="22353" marB="22353"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algn="l" fontAlgn="b"/>
                      <a:r>
                        <a:rPr lang="en-US" sz="1600" b="0" dirty="0">
                          <a:effectLst/>
                          <a:latin typeface="segoe-ui_semibold"/>
                        </a:rPr>
                        <a:t>Sizes</a:t>
                      </a:r>
                    </a:p>
                  </a:txBody>
                  <a:tcPr marL="29804" marR="29804" marT="22353" marB="22353"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algn="l" fontAlgn="b"/>
                      <a:r>
                        <a:rPr lang="en-US" sz="1600" b="0">
                          <a:effectLst/>
                          <a:latin typeface="segoe-ui_semibold"/>
                        </a:rPr>
                        <a:t>Description</a:t>
                      </a:r>
                    </a:p>
                  </a:txBody>
                  <a:tcPr marL="29804" marR="29804" marT="22353" marB="22353"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2098278488"/>
                  </a:ext>
                </a:extLst>
              </a:tr>
              <a:tr h="1001199">
                <a:tc>
                  <a:txBody>
                    <a:bodyPr/>
                    <a:lstStyle/>
                    <a:p>
                      <a:pPr fontAlgn="t"/>
                      <a:r>
                        <a:rPr lang="en-US" sz="1600" u="none" strike="noStrike" dirty="0">
                          <a:solidFill>
                            <a:srgbClr val="0078D7"/>
                          </a:solidFill>
                          <a:effectLst/>
                          <a:hlinkClick r:id="rId3"/>
                        </a:rPr>
                        <a:t>General purpose</a:t>
                      </a:r>
                      <a:endParaRPr lang="en-US" sz="1600" dirty="0">
                        <a:effectLst/>
                      </a:endParaRPr>
                    </a:p>
                  </a:txBody>
                  <a:tcPr marL="29804" marR="29804" marT="22353" marB="22353">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600" dirty="0">
                          <a:effectLst/>
                        </a:rPr>
                        <a:t>B (Preview), Dsv3, Dv3, DSv2, Dv2, DS, D, Av2, A0-7</a:t>
                      </a:r>
                    </a:p>
                  </a:txBody>
                  <a:tcPr marL="29804" marR="29804" marT="22353" marB="22353">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600" dirty="0">
                          <a:effectLst/>
                        </a:rPr>
                        <a:t>Balanced CPU-to-memory ratio. Ideal for testing and development, small to medium databases, and low to medium traffic web servers.</a:t>
                      </a:r>
                    </a:p>
                  </a:txBody>
                  <a:tcPr marL="29804" marR="29804" marT="22353" marB="22353">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3735691220"/>
                  </a:ext>
                </a:extLst>
              </a:tr>
              <a:tr h="910987">
                <a:tc>
                  <a:txBody>
                    <a:bodyPr/>
                    <a:lstStyle/>
                    <a:p>
                      <a:pPr fontAlgn="t"/>
                      <a:r>
                        <a:rPr lang="en-US" sz="1600" u="none" strike="noStrike">
                          <a:solidFill>
                            <a:srgbClr val="0078D7"/>
                          </a:solidFill>
                          <a:effectLst/>
                          <a:hlinkClick r:id="rId4"/>
                        </a:rPr>
                        <a:t>Compute optimized</a:t>
                      </a:r>
                      <a:endParaRPr lang="en-US" sz="1600">
                        <a:effectLst/>
                      </a:endParaRPr>
                    </a:p>
                  </a:txBody>
                  <a:tcPr marL="29804" marR="29804" marT="22353" marB="22353">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600">
                          <a:effectLst/>
                        </a:rPr>
                        <a:t>Fs, F</a:t>
                      </a:r>
                    </a:p>
                  </a:txBody>
                  <a:tcPr marL="29804" marR="29804" marT="22353" marB="22353">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600" dirty="0">
                          <a:effectLst/>
                        </a:rPr>
                        <a:t>High CPU-to-memory ratio. Good for medium traffic web servers, network appliances, batch processes, and application servers.</a:t>
                      </a:r>
                    </a:p>
                  </a:txBody>
                  <a:tcPr marL="29804" marR="29804" marT="22353" marB="22353">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1282892451"/>
                  </a:ext>
                </a:extLst>
              </a:tr>
              <a:tr h="839963">
                <a:tc>
                  <a:txBody>
                    <a:bodyPr/>
                    <a:lstStyle/>
                    <a:p>
                      <a:pPr fontAlgn="t"/>
                      <a:r>
                        <a:rPr lang="en-US" sz="1600" u="none" strike="noStrike" dirty="0">
                          <a:solidFill>
                            <a:srgbClr val="0078D7"/>
                          </a:solidFill>
                          <a:effectLst/>
                          <a:hlinkClick r:id="rId5"/>
                        </a:rPr>
                        <a:t>Memory optimized</a:t>
                      </a:r>
                      <a:endParaRPr lang="en-US" sz="1600" dirty="0">
                        <a:effectLst/>
                      </a:endParaRPr>
                    </a:p>
                  </a:txBody>
                  <a:tcPr marL="29804" marR="29804" marT="22353" marB="22353">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600">
                          <a:effectLst/>
                        </a:rPr>
                        <a:t>Esv3, Ev3, M, GS, G, DSv2, DS, Dv2, D</a:t>
                      </a:r>
                    </a:p>
                  </a:txBody>
                  <a:tcPr marL="29804" marR="29804" marT="22353" marB="22353">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600">
                          <a:effectLst/>
                        </a:rPr>
                        <a:t>High memory-to-CPU ratio. Great for relational database servers, medium to large caches, and in-memory analytics.</a:t>
                      </a:r>
                    </a:p>
                  </a:txBody>
                  <a:tcPr marL="29804" marR="29804" marT="22353" marB="22353">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3944092519"/>
                  </a:ext>
                </a:extLst>
              </a:tr>
              <a:tr h="617571">
                <a:tc>
                  <a:txBody>
                    <a:bodyPr/>
                    <a:lstStyle/>
                    <a:p>
                      <a:pPr fontAlgn="t"/>
                      <a:r>
                        <a:rPr lang="en-US" sz="1600" u="none" strike="noStrike">
                          <a:solidFill>
                            <a:srgbClr val="0078D7"/>
                          </a:solidFill>
                          <a:effectLst/>
                          <a:hlinkClick r:id="rId6"/>
                        </a:rPr>
                        <a:t>Storage optimized</a:t>
                      </a:r>
                      <a:endParaRPr lang="en-US" sz="1600">
                        <a:effectLst/>
                      </a:endParaRPr>
                    </a:p>
                  </a:txBody>
                  <a:tcPr marL="29804" marR="29804" marT="22353" marB="22353">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600" dirty="0">
                          <a:effectLst/>
                        </a:rPr>
                        <a:t>Ls</a:t>
                      </a:r>
                    </a:p>
                  </a:txBody>
                  <a:tcPr marL="29804" marR="29804" marT="22353" marB="22353">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600">
                          <a:effectLst/>
                        </a:rPr>
                        <a:t>High disk throughput and IO. Ideal for Big Data, SQL, and NoSQL databases.</a:t>
                      </a:r>
                    </a:p>
                  </a:txBody>
                  <a:tcPr marL="29804" marR="29804" marT="22353" marB="22353">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2801929339"/>
                  </a:ext>
                </a:extLst>
              </a:tr>
              <a:tr h="910987">
                <a:tc>
                  <a:txBody>
                    <a:bodyPr/>
                    <a:lstStyle/>
                    <a:p>
                      <a:pPr fontAlgn="t"/>
                      <a:r>
                        <a:rPr lang="en-US" sz="1600" u="none" strike="noStrike">
                          <a:solidFill>
                            <a:srgbClr val="0078D7"/>
                          </a:solidFill>
                          <a:effectLst/>
                          <a:hlinkClick r:id="rId7"/>
                        </a:rPr>
                        <a:t>GPU</a:t>
                      </a:r>
                      <a:endParaRPr lang="en-US" sz="1600">
                        <a:effectLst/>
                      </a:endParaRPr>
                    </a:p>
                  </a:txBody>
                  <a:tcPr marL="29804" marR="29804" marT="22353" marB="22353">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600" dirty="0">
                          <a:effectLst/>
                        </a:rPr>
                        <a:t>NV, NC</a:t>
                      </a:r>
                    </a:p>
                  </a:txBody>
                  <a:tcPr marL="29804" marR="29804" marT="22353" marB="22353">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600">
                          <a:effectLst/>
                        </a:rPr>
                        <a:t>Specialized virtual machines targeted for heavy graphic rendering and video editing. Available with single or multiple GPUs.</a:t>
                      </a:r>
                    </a:p>
                  </a:txBody>
                  <a:tcPr marL="29804" marR="29804" marT="22353" marB="22353">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1020128798"/>
                  </a:ext>
                </a:extLst>
              </a:tr>
              <a:tr h="764280">
                <a:tc>
                  <a:txBody>
                    <a:bodyPr/>
                    <a:lstStyle/>
                    <a:p>
                      <a:pPr fontAlgn="t"/>
                      <a:r>
                        <a:rPr lang="en-US" sz="1600" u="none" strike="noStrike" dirty="0">
                          <a:solidFill>
                            <a:srgbClr val="0078D7"/>
                          </a:solidFill>
                          <a:effectLst/>
                          <a:hlinkClick r:id="rId8"/>
                        </a:rPr>
                        <a:t>High performance compute</a:t>
                      </a:r>
                      <a:endParaRPr lang="en-US" sz="1600" dirty="0">
                        <a:effectLst/>
                      </a:endParaRPr>
                    </a:p>
                  </a:txBody>
                  <a:tcPr marL="29804" marR="29804" marT="22353" marB="22353">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tc>
                  <a:txBody>
                    <a:bodyPr/>
                    <a:lstStyle/>
                    <a:p>
                      <a:pPr fontAlgn="t"/>
                      <a:r>
                        <a:rPr lang="en-US" sz="1600" dirty="0">
                          <a:effectLst/>
                        </a:rPr>
                        <a:t>H, A8-11</a:t>
                      </a:r>
                    </a:p>
                  </a:txBody>
                  <a:tcPr marL="29804" marR="29804" marT="22353" marB="22353">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tc>
                  <a:txBody>
                    <a:bodyPr/>
                    <a:lstStyle/>
                    <a:p>
                      <a:pPr fontAlgn="t"/>
                      <a:r>
                        <a:rPr lang="en-US" sz="1600" dirty="0">
                          <a:effectLst/>
                        </a:rPr>
                        <a:t>Our fastest and most powerful CPU virtual machines with optional high-throughput network interfaces (RDMA).</a:t>
                      </a:r>
                    </a:p>
                  </a:txBody>
                  <a:tcPr marL="29804" marR="29804" marT="22353" marB="22353">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1078635098"/>
                  </a:ext>
                </a:extLst>
              </a:tr>
            </a:tbl>
          </a:graphicData>
        </a:graphic>
      </p:graphicFrame>
    </p:spTree>
    <p:extLst>
      <p:ext uri="{BB962C8B-B14F-4D97-AF65-F5344CB8AC3E}">
        <p14:creationId xmlns:p14="http://schemas.microsoft.com/office/powerpoint/2010/main" val="31873841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1D053F-E818-4E51-A224-18DFCA89348F}"/>
              </a:ext>
            </a:extLst>
          </p:cNvPr>
          <p:cNvSpPr>
            <a:spLocks noGrp="1"/>
          </p:cNvSpPr>
          <p:nvPr>
            <p:ph type="title"/>
          </p:nvPr>
        </p:nvSpPr>
        <p:spPr/>
        <p:txBody>
          <a:bodyPr/>
          <a:lstStyle/>
          <a:p>
            <a:r>
              <a:rPr lang="en-US" dirty="0"/>
              <a:t>VM Azure Compute Unit (ACU) </a:t>
            </a:r>
          </a:p>
        </p:txBody>
      </p:sp>
      <p:sp>
        <p:nvSpPr>
          <p:cNvPr id="3" name="Content Placeholder 2">
            <a:extLst>
              <a:ext uri="{FF2B5EF4-FFF2-40B4-BE49-F238E27FC236}">
                <a16:creationId xmlns:a16="http://schemas.microsoft.com/office/drawing/2014/main" id="{4B10BDA0-45B2-4562-9ED5-44591285E6B1}"/>
              </a:ext>
            </a:extLst>
          </p:cNvPr>
          <p:cNvSpPr>
            <a:spLocks noGrp="1"/>
          </p:cNvSpPr>
          <p:nvPr>
            <p:ph type="body" idx="1"/>
          </p:nvPr>
        </p:nvSpPr>
        <p:spPr/>
        <p:txBody>
          <a:bodyPr>
            <a:normAutofit/>
          </a:bodyPr>
          <a:lstStyle/>
          <a:p>
            <a:r>
              <a:rPr lang="en-US" sz="1800" dirty="0"/>
              <a:t>Provide a way of comparing compute (CPU) </a:t>
            </a:r>
            <a:br>
              <a:rPr lang="en-US" sz="1800" dirty="0"/>
            </a:br>
            <a:r>
              <a:rPr lang="en-US" sz="1800" dirty="0"/>
              <a:t>performance across Azure SKUs</a:t>
            </a:r>
          </a:p>
          <a:p>
            <a:endParaRPr lang="en-US" sz="1800" dirty="0"/>
          </a:p>
          <a:p>
            <a:r>
              <a:rPr lang="en-US" sz="1800" dirty="0"/>
              <a:t>Not all Azure Cores are created equal</a:t>
            </a:r>
          </a:p>
          <a:p>
            <a:pPr lvl="1"/>
            <a:r>
              <a:rPr lang="en-US" sz="1600" dirty="0"/>
              <a:t>A1 Core !=  F1 Core</a:t>
            </a:r>
          </a:p>
          <a:p>
            <a:pPr lvl="1"/>
            <a:endParaRPr lang="en-US" sz="1600" dirty="0"/>
          </a:p>
          <a:p>
            <a:r>
              <a:rPr lang="en-US" sz="1800" dirty="0"/>
              <a:t>Compare compute (CPU) performance across SKUs.</a:t>
            </a:r>
          </a:p>
          <a:p>
            <a:endParaRPr lang="en-US" sz="1800" dirty="0"/>
          </a:p>
        </p:txBody>
      </p:sp>
      <p:sp>
        <p:nvSpPr>
          <p:cNvPr id="4" name="Text Placeholder 3">
            <a:extLst>
              <a:ext uri="{FF2B5EF4-FFF2-40B4-BE49-F238E27FC236}">
                <a16:creationId xmlns:a16="http://schemas.microsoft.com/office/drawing/2014/main" id="{541E0DE5-1226-4699-854F-AFDD2C24CF20}"/>
              </a:ext>
            </a:extLst>
          </p:cNvPr>
          <p:cNvSpPr>
            <a:spLocks noGrp="1"/>
          </p:cNvSpPr>
          <p:nvPr>
            <p:ph type="body" sz="quarter" idx="10"/>
          </p:nvPr>
        </p:nvSpPr>
        <p:spPr/>
        <p:txBody>
          <a:bodyPr/>
          <a:lstStyle/>
          <a:p>
            <a:r>
              <a:rPr lang="en-US" dirty="0">
                <a:hlinkClick r:id="rId3"/>
              </a:rPr>
              <a:t>https://docs.microsoft.com/en-us/azure/virtual-machines/windows/acu</a:t>
            </a:r>
            <a:endParaRPr lang="en-US" dirty="0"/>
          </a:p>
          <a:p>
            <a:endParaRPr lang="en-US" dirty="0"/>
          </a:p>
        </p:txBody>
      </p:sp>
      <p:graphicFrame>
        <p:nvGraphicFramePr>
          <p:cNvPr id="5" name="Table 4">
            <a:extLst>
              <a:ext uri="{FF2B5EF4-FFF2-40B4-BE49-F238E27FC236}">
                <a16:creationId xmlns:a16="http://schemas.microsoft.com/office/drawing/2014/main" id="{FE6736CD-D823-4B97-AA13-97525358B77E}"/>
              </a:ext>
            </a:extLst>
          </p:cNvPr>
          <p:cNvGraphicFramePr>
            <a:graphicFrameLocks noGrp="1"/>
          </p:cNvGraphicFramePr>
          <p:nvPr/>
        </p:nvGraphicFramePr>
        <p:xfrm>
          <a:off x="6121397" y="857250"/>
          <a:ext cx="2895602" cy="5135769"/>
        </p:xfrm>
        <a:graphic>
          <a:graphicData uri="http://schemas.openxmlformats.org/drawingml/2006/table">
            <a:tbl>
              <a:tblPr/>
              <a:tblGrid>
                <a:gridCol w="1447801">
                  <a:extLst>
                    <a:ext uri="{9D8B030D-6E8A-4147-A177-3AD203B41FA5}">
                      <a16:colId xmlns:a16="http://schemas.microsoft.com/office/drawing/2014/main" val="3760414888"/>
                    </a:ext>
                  </a:extLst>
                </a:gridCol>
                <a:gridCol w="1447801">
                  <a:extLst>
                    <a:ext uri="{9D8B030D-6E8A-4147-A177-3AD203B41FA5}">
                      <a16:colId xmlns:a16="http://schemas.microsoft.com/office/drawing/2014/main" val="3047188101"/>
                    </a:ext>
                  </a:extLst>
                </a:gridCol>
              </a:tblGrid>
              <a:tr h="250308">
                <a:tc>
                  <a:txBody>
                    <a:bodyPr/>
                    <a:lstStyle/>
                    <a:p>
                      <a:pPr algn="l" fontAlgn="b"/>
                      <a:r>
                        <a:rPr lang="en-US" sz="1100" b="0">
                          <a:effectLst/>
                          <a:latin typeface="segoe-ui_semibold"/>
                        </a:rPr>
                        <a:t>SKU Family</a:t>
                      </a:r>
                    </a:p>
                  </a:txBody>
                  <a:tcPr marL="44952" marR="44952" marT="33714" marB="33714"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algn="l" fontAlgn="b"/>
                      <a:r>
                        <a:rPr lang="en-US" sz="1200" b="0">
                          <a:effectLst/>
                          <a:latin typeface="segoe-ui_semibold"/>
                        </a:rPr>
                        <a:t>ACU \ vCPU</a:t>
                      </a:r>
                    </a:p>
                  </a:txBody>
                  <a:tcPr marL="44952" marR="44952" marT="33714" marB="33714"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2929862205"/>
                  </a:ext>
                </a:extLst>
              </a:tr>
              <a:tr h="232641">
                <a:tc>
                  <a:txBody>
                    <a:bodyPr/>
                    <a:lstStyle/>
                    <a:p>
                      <a:pPr fontAlgn="t"/>
                      <a:r>
                        <a:rPr lang="en-US" sz="900" u="none" strike="noStrike">
                          <a:solidFill>
                            <a:srgbClr val="0078D7"/>
                          </a:solidFill>
                          <a:effectLst/>
                          <a:hlinkClick r:id="rId4"/>
                        </a:rPr>
                        <a:t>A0</a:t>
                      </a:r>
                      <a:endParaRPr lang="en-US" sz="900">
                        <a:effectLst/>
                      </a:endParaRPr>
                    </a:p>
                  </a:txBody>
                  <a:tcPr marL="44952" marR="44952" marT="33714" marB="3371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900">
                          <a:effectLst/>
                        </a:rPr>
                        <a:t>50</a:t>
                      </a:r>
                    </a:p>
                  </a:txBody>
                  <a:tcPr marL="44952" marR="44952" marT="33714" marB="3371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2461227235"/>
                  </a:ext>
                </a:extLst>
              </a:tr>
              <a:tr h="232641">
                <a:tc>
                  <a:txBody>
                    <a:bodyPr/>
                    <a:lstStyle/>
                    <a:p>
                      <a:pPr fontAlgn="t"/>
                      <a:r>
                        <a:rPr lang="en-US" sz="900" u="none" strike="noStrike">
                          <a:solidFill>
                            <a:srgbClr val="0078D7"/>
                          </a:solidFill>
                          <a:effectLst/>
                          <a:hlinkClick r:id="rId4"/>
                        </a:rPr>
                        <a:t>A1-A4</a:t>
                      </a:r>
                      <a:endParaRPr lang="en-US" sz="900">
                        <a:effectLst/>
                      </a:endParaRPr>
                    </a:p>
                  </a:txBody>
                  <a:tcPr marL="44952" marR="44952" marT="33714" marB="3371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900">
                          <a:effectLst/>
                        </a:rPr>
                        <a:t>100</a:t>
                      </a:r>
                    </a:p>
                  </a:txBody>
                  <a:tcPr marL="44952" marR="44952" marT="33714" marB="3371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1819591394"/>
                  </a:ext>
                </a:extLst>
              </a:tr>
              <a:tr h="232641">
                <a:tc>
                  <a:txBody>
                    <a:bodyPr/>
                    <a:lstStyle/>
                    <a:p>
                      <a:pPr fontAlgn="t"/>
                      <a:r>
                        <a:rPr lang="en-US" sz="900" u="none" strike="noStrike">
                          <a:solidFill>
                            <a:srgbClr val="0078D7"/>
                          </a:solidFill>
                          <a:effectLst/>
                          <a:hlinkClick r:id="rId4"/>
                        </a:rPr>
                        <a:t>A5-A7</a:t>
                      </a:r>
                      <a:endParaRPr lang="en-US" sz="900">
                        <a:effectLst/>
                      </a:endParaRPr>
                    </a:p>
                  </a:txBody>
                  <a:tcPr marL="44952" marR="44952" marT="33714" marB="3371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900">
                          <a:effectLst/>
                        </a:rPr>
                        <a:t>100</a:t>
                      </a:r>
                    </a:p>
                  </a:txBody>
                  <a:tcPr marL="44952" marR="44952" marT="33714" marB="3371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2618272852"/>
                  </a:ext>
                </a:extLst>
              </a:tr>
              <a:tr h="232641">
                <a:tc>
                  <a:txBody>
                    <a:bodyPr/>
                    <a:lstStyle/>
                    <a:p>
                      <a:pPr fontAlgn="t"/>
                      <a:r>
                        <a:rPr lang="en-US" sz="900" u="none" strike="noStrike">
                          <a:solidFill>
                            <a:srgbClr val="0078D7"/>
                          </a:solidFill>
                          <a:effectLst/>
                          <a:hlinkClick r:id="rId4"/>
                        </a:rPr>
                        <a:t>A1_v2-A8_v2</a:t>
                      </a:r>
                      <a:endParaRPr lang="en-US" sz="900">
                        <a:effectLst/>
                      </a:endParaRPr>
                    </a:p>
                  </a:txBody>
                  <a:tcPr marL="44952" marR="44952" marT="33714" marB="3371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900">
                          <a:effectLst/>
                        </a:rPr>
                        <a:t>100</a:t>
                      </a:r>
                    </a:p>
                  </a:txBody>
                  <a:tcPr marL="44952" marR="44952" marT="33714" marB="3371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3157334764"/>
                  </a:ext>
                </a:extLst>
              </a:tr>
              <a:tr h="232641">
                <a:tc>
                  <a:txBody>
                    <a:bodyPr/>
                    <a:lstStyle/>
                    <a:p>
                      <a:pPr fontAlgn="t"/>
                      <a:r>
                        <a:rPr lang="en-US" sz="900" u="none" strike="noStrike">
                          <a:solidFill>
                            <a:srgbClr val="0078D7"/>
                          </a:solidFill>
                          <a:effectLst/>
                          <a:hlinkClick r:id="rId4"/>
                        </a:rPr>
                        <a:t>A2m_v2-A8m_v2</a:t>
                      </a:r>
                      <a:endParaRPr lang="en-US" sz="900">
                        <a:effectLst/>
                      </a:endParaRPr>
                    </a:p>
                  </a:txBody>
                  <a:tcPr marL="44952" marR="44952" marT="33714" marB="3371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900" dirty="0">
                          <a:effectLst/>
                        </a:rPr>
                        <a:t>100</a:t>
                      </a:r>
                    </a:p>
                  </a:txBody>
                  <a:tcPr marL="44952" marR="44952" marT="33714" marB="3371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4145811071"/>
                  </a:ext>
                </a:extLst>
              </a:tr>
              <a:tr h="232641">
                <a:tc>
                  <a:txBody>
                    <a:bodyPr/>
                    <a:lstStyle/>
                    <a:p>
                      <a:pPr fontAlgn="t"/>
                      <a:r>
                        <a:rPr lang="en-US" sz="900" u="none" strike="noStrike">
                          <a:solidFill>
                            <a:srgbClr val="0078D7"/>
                          </a:solidFill>
                          <a:effectLst/>
                          <a:hlinkClick r:id="rId5"/>
                        </a:rPr>
                        <a:t>A8-A11</a:t>
                      </a:r>
                      <a:endParaRPr lang="en-US" sz="900">
                        <a:effectLst/>
                      </a:endParaRPr>
                    </a:p>
                  </a:txBody>
                  <a:tcPr marL="44952" marR="44952" marT="33714" marB="3371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900">
                          <a:effectLst/>
                        </a:rPr>
                        <a:t>225*</a:t>
                      </a:r>
                    </a:p>
                  </a:txBody>
                  <a:tcPr marL="44952" marR="44952" marT="33714" marB="3371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770218846"/>
                  </a:ext>
                </a:extLst>
              </a:tr>
              <a:tr h="232641">
                <a:tc>
                  <a:txBody>
                    <a:bodyPr/>
                    <a:lstStyle/>
                    <a:p>
                      <a:pPr fontAlgn="t"/>
                      <a:r>
                        <a:rPr lang="en-US" sz="900" u="none" strike="noStrike">
                          <a:solidFill>
                            <a:srgbClr val="0078D7"/>
                          </a:solidFill>
                          <a:effectLst/>
                          <a:hlinkClick r:id="rId4"/>
                        </a:rPr>
                        <a:t>D1-D14</a:t>
                      </a:r>
                      <a:endParaRPr lang="en-US" sz="900">
                        <a:effectLst/>
                      </a:endParaRPr>
                    </a:p>
                  </a:txBody>
                  <a:tcPr marL="44952" marR="44952" marT="33714" marB="3371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900">
                          <a:effectLst/>
                        </a:rPr>
                        <a:t>160</a:t>
                      </a:r>
                    </a:p>
                  </a:txBody>
                  <a:tcPr marL="44952" marR="44952" marT="33714" marB="3371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2470848740"/>
                  </a:ext>
                </a:extLst>
              </a:tr>
              <a:tr h="232641">
                <a:tc>
                  <a:txBody>
                    <a:bodyPr/>
                    <a:lstStyle/>
                    <a:p>
                      <a:pPr fontAlgn="t"/>
                      <a:r>
                        <a:rPr lang="en-US" sz="900" u="none" strike="noStrike">
                          <a:solidFill>
                            <a:srgbClr val="0078D7"/>
                          </a:solidFill>
                          <a:effectLst/>
                          <a:hlinkClick r:id="rId4"/>
                        </a:rPr>
                        <a:t>D1_v2-D15_v2</a:t>
                      </a:r>
                      <a:endParaRPr lang="en-US" sz="900">
                        <a:effectLst/>
                      </a:endParaRPr>
                    </a:p>
                  </a:txBody>
                  <a:tcPr marL="44952" marR="44952" marT="33714" marB="3371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900">
                          <a:effectLst/>
                        </a:rPr>
                        <a:t>210 - 250*</a:t>
                      </a:r>
                    </a:p>
                  </a:txBody>
                  <a:tcPr marL="44952" marR="44952" marT="33714" marB="3371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2242909392"/>
                  </a:ext>
                </a:extLst>
              </a:tr>
              <a:tr h="232641">
                <a:tc>
                  <a:txBody>
                    <a:bodyPr/>
                    <a:lstStyle/>
                    <a:p>
                      <a:pPr fontAlgn="t"/>
                      <a:r>
                        <a:rPr lang="en-US" sz="900" u="none" strike="noStrike">
                          <a:solidFill>
                            <a:srgbClr val="0078D7"/>
                          </a:solidFill>
                          <a:effectLst/>
                          <a:hlinkClick r:id="rId6"/>
                        </a:rPr>
                        <a:t>DS1-DS14</a:t>
                      </a:r>
                      <a:endParaRPr lang="en-US" sz="900">
                        <a:effectLst/>
                      </a:endParaRPr>
                    </a:p>
                  </a:txBody>
                  <a:tcPr marL="44952" marR="44952" marT="33714" marB="3371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900">
                          <a:effectLst/>
                        </a:rPr>
                        <a:t>160</a:t>
                      </a:r>
                    </a:p>
                  </a:txBody>
                  <a:tcPr marL="44952" marR="44952" marT="33714" marB="3371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1585304562"/>
                  </a:ext>
                </a:extLst>
              </a:tr>
              <a:tr h="232641">
                <a:tc>
                  <a:txBody>
                    <a:bodyPr/>
                    <a:lstStyle/>
                    <a:p>
                      <a:pPr fontAlgn="t"/>
                      <a:r>
                        <a:rPr lang="en-US" sz="900" u="none" strike="noStrike">
                          <a:solidFill>
                            <a:srgbClr val="0078D7"/>
                          </a:solidFill>
                          <a:effectLst/>
                          <a:hlinkClick r:id="rId6"/>
                        </a:rPr>
                        <a:t>DS1_v2-DS15_v2</a:t>
                      </a:r>
                      <a:endParaRPr lang="en-US" sz="900">
                        <a:effectLst/>
                      </a:endParaRPr>
                    </a:p>
                  </a:txBody>
                  <a:tcPr marL="44952" marR="44952" marT="33714" marB="3371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900">
                          <a:effectLst/>
                        </a:rPr>
                        <a:t>210-250*</a:t>
                      </a:r>
                    </a:p>
                  </a:txBody>
                  <a:tcPr marL="44952" marR="44952" marT="33714" marB="3371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3250443017"/>
                  </a:ext>
                </a:extLst>
              </a:tr>
              <a:tr h="232641">
                <a:tc>
                  <a:txBody>
                    <a:bodyPr/>
                    <a:lstStyle/>
                    <a:p>
                      <a:pPr fontAlgn="t"/>
                      <a:r>
                        <a:rPr lang="en-US" sz="900" u="none" strike="noStrike">
                          <a:solidFill>
                            <a:srgbClr val="0078D7"/>
                          </a:solidFill>
                          <a:effectLst/>
                          <a:hlinkClick r:id="rId7"/>
                        </a:rPr>
                        <a:t>D_v3</a:t>
                      </a:r>
                      <a:endParaRPr lang="en-US" sz="900">
                        <a:effectLst/>
                      </a:endParaRPr>
                    </a:p>
                  </a:txBody>
                  <a:tcPr marL="44952" marR="44952" marT="33714" marB="3371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900">
                          <a:effectLst/>
                        </a:rPr>
                        <a:t>160-190* **</a:t>
                      </a:r>
                    </a:p>
                  </a:txBody>
                  <a:tcPr marL="44952" marR="44952" marT="33714" marB="3371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1976023990"/>
                  </a:ext>
                </a:extLst>
              </a:tr>
              <a:tr h="232641">
                <a:tc>
                  <a:txBody>
                    <a:bodyPr/>
                    <a:lstStyle/>
                    <a:p>
                      <a:pPr fontAlgn="t"/>
                      <a:r>
                        <a:rPr lang="en-US" sz="900" u="none" strike="noStrike">
                          <a:solidFill>
                            <a:srgbClr val="0078D7"/>
                          </a:solidFill>
                          <a:effectLst/>
                          <a:hlinkClick r:id="rId7"/>
                        </a:rPr>
                        <a:t>Ds_v3</a:t>
                      </a:r>
                      <a:endParaRPr lang="en-US" sz="900">
                        <a:effectLst/>
                      </a:endParaRPr>
                    </a:p>
                  </a:txBody>
                  <a:tcPr marL="44952" marR="44952" marT="33714" marB="3371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900">
                          <a:effectLst/>
                        </a:rPr>
                        <a:t>160-190* **</a:t>
                      </a:r>
                    </a:p>
                  </a:txBody>
                  <a:tcPr marL="44952" marR="44952" marT="33714" marB="3371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1418823559"/>
                  </a:ext>
                </a:extLst>
              </a:tr>
              <a:tr h="232641">
                <a:tc>
                  <a:txBody>
                    <a:bodyPr/>
                    <a:lstStyle/>
                    <a:p>
                      <a:pPr fontAlgn="t"/>
                      <a:r>
                        <a:rPr lang="en-US" sz="900" u="none" strike="noStrike">
                          <a:solidFill>
                            <a:srgbClr val="0078D7"/>
                          </a:solidFill>
                          <a:effectLst/>
                          <a:hlinkClick r:id="rId6"/>
                        </a:rPr>
                        <a:t>E_v3</a:t>
                      </a:r>
                      <a:endParaRPr lang="en-US" sz="900">
                        <a:effectLst/>
                      </a:endParaRPr>
                    </a:p>
                  </a:txBody>
                  <a:tcPr marL="44952" marR="44952" marT="33714" marB="3371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900">
                          <a:effectLst/>
                        </a:rPr>
                        <a:t>160-190* **</a:t>
                      </a:r>
                    </a:p>
                  </a:txBody>
                  <a:tcPr marL="44952" marR="44952" marT="33714" marB="3371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519813855"/>
                  </a:ext>
                </a:extLst>
              </a:tr>
              <a:tr h="232641">
                <a:tc>
                  <a:txBody>
                    <a:bodyPr/>
                    <a:lstStyle/>
                    <a:p>
                      <a:pPr fontAlgn="t"/>
                      <a:r>
                        <a:rPr lang="en-US" sz="900" u="none" strike="noStrike">
                          <a:solidFill>
                            <a:srgbClr val="0078D7"/>
                          </a:solidFill>
                          <a:effectLst/>
                          <a:hlinkClick r:id="rId6"/>
                        </a:rPr>
                        <a:t>Es_v3</a:t>
                      </a:r>
                      <a:endParaRPr lang="en-US" sz="900">
                        <a:effectLst/>
                      </a:endParaRPr>
                    </a:p>
                  </a:txBody>
                  <a:tcPr marL="44952" marR="44952" marT="33714" marB="3371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900" dirty="0">
                          <a:effectLst/>
                        </a:rPr>
                        <a:t>160-190* **</a:t>
                      </a:r>
                    </a:p>
                  </a:txBody>
                  <a:tcPr marL="44952" marR="44952" marT="33714" marB="3371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252349547"/>
                  </a:ext>
                </a:extLst>
              </a:tr>
              <a:tr h="232641">
                <a:tc>
                  <a:txBody>
                    <a:bodyPr/>
                    <a:lstStyle/>
                    <a:p>
                      <a:pPr fontAlgn="t"/>
                      <a:r>
                        <a:rPr lang="en-US" sz="900" u="none" strike="noStrike">
                          <a:solidFill>
                            <a:srgbClr val="0078D7"/>
                          </a:solidFill>
                          <a:effectLst/>
                          <a:hlinkClick r:id="rId8"/>
                        </a:rPr>
                        <a:t>F1-F16</a:t>
                      </a:r>
                      <a:endParaRPr lang="en-US" sz="900">
                        <a:effectLst/>
                      </a:endParaRPr>
                    </a:p>
                  </a:txBody>
                  <a:tcPr marL="44952" marR="44952" marT="33714" marB="3371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900" dirty="0">
                          <a:effectLst/>
                        </a:rPr>
                        <a:t>210-250*</a:t>
                      </a:r>
                    </a:p>
                  </a:txBody>
                  <a:tcPr marL="44952" marR="44952" marT="33714" marB="3371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2349126399"/>
                  </a:ext>
                </a:extLst>
              </a:tr>
              <a:tr h="232641">
                <a:tc>
                  <a:txBody>
                    <a:bodyPr/>
                    <a:lstStyle/>
                    <a:p>
                      <a:pPr fontAlgn="t"/>
                      <a:r>
                        <a:rPr lang="en-US" sz="900" u="none" strike="noStrike" dirty="0">
                          <a:solidFill>
                            <a:srgbClr val="0078D7"/>
                          </a:solidFill>
                          <a:effectLst/>
                          <a:hlinkClick r:id="rId8"/>
                        </a:rPr>
                        <a:t>F1s-F16s</a:t>
                      </a:r>
                      <a:endParaRPr lang="en-US" sz="900" dirty="0">
                        <a:effectLst/>
                      </a:endParaRPr>
                    </a:p>
                  </a:txBody>
                  <a:tcPr marL="44952" marR="44952" marT="33714" marB="3371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900" dirty="0">
                          <a:effectLst/>
                        </a:rPr>
                        <a:t>210-250*</a:t>
                      </a:r>
                    </a:p>
                  </a:txBody>
                  <a:tcPr marL="44952" marR="44952" marT="33714" marB="3371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3966092191"/>
                  </a:ext>
                </a:extLst>
              </a:tr>
              <a:tr h="232641">
                <a:tc>
                  <a:txBody>
                    <a:bodyPr/>
                    <a:lstStyle/>
                    <a:p>
                      <a:pPr fontAlgn="t"/>
                      <a:r>
                        <a:rPr lang="en-US" sz="900" u="none" strike="noStrike">
                          <a:solidFill>
                            <a:srgbClr val="0078D7"/>
                          </a:solidFill>
                          <a:effectLst/>
                          <a:hlinkClick r:id="rId6"/>
                        </a:rPr>
                        <a:t>G1-G5</a:t>
                      </a:r>
                      <a:endParaRPr lang="en-US" sz="900">
                        <a:effectLst/>
                      </a:endParaRPr>
                    </a:p>
                  </a:txBody>
                  <a:tcPr marL="44952" marR="44952" marT="33714" marB="3371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900" dirty="0">
                          <a:effectLst/>
                        </a:rPr>
                        <a:t>180 - 240*</a:t>
                      </a:r>
                    </a:p>
                  </a:txBody>
                  <a:tcPr marL="44952" marR="44952" marT="33714" marB="3371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2566723753"/>
                  </a:ext>
                </a:extLst>
              </a:tr>
              <a:tr h="232641">
                <a:tc>
                  <a:txBody>
                    <a:bodyPr/>
                    <a:lstStyle/>
                    <a:p>
                      <a:pPr fontAlgn="t"/>
                      <a:r>
                        <a:rPr lang="en-US" sz="900" u="none" strike="noStrike">
                          <a:solidFill>
                            <a:srgbClr val="0078D7"/>
                          </a:solidFill>
                          <a:effectLst/>
                          <a:hlinkClick r:id="rId6"/>
                        </a:rPr>
                        <a:t>GS1-GS5</a:t>
                      </a:r>
                      <a:endParaRPr lang="en-US" sz="900">
                        <a:effectLst/>
                      </a:endParaRPr>
                    </a:p>
                  </a:txBody>
                  <a:tcPr marL="44952" marR="44952" marT="33714" marB="3371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900" dirty="0">
                          <a:effectLst/>
                        </a:rPr>
                        <a:t>180 - 240*</a:t>
                      </a:r>
                    </a:p>
                  </a:txBody>
                  <a:tcPr marL="44952" marR="44952" marT="33714" marB="3371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773384167"/>
                  </a:ext>
                </a:extLst>
              </a:tr>
              <a:tr h="232641">
                <a:tc>
                  <a:txBody>
                    <a:bodyPr/>
                    <a:lstStyle/>
                    <a:p>
                      <a:pPr fontAlgn="t"/>
                      <a:r>
                        <a:rPr lang="en-US" sz="900" u="none" strike="noStrike">
                          <a:solidFill>
                            <a:srgbClr val="0078D7"/>
                          </a:solidFill>
                          <a:effectLst/>
                          <a:hlinkClick r:id="rId5"/>
                        </a:rPr>
                        <a:t>H</a:t>
                      </a:r>
                      <a:endParaRPr lang="en-US" sz="900">
                        <a:effectLst/>
                      </a:endParaRPr>
                    </a:p>
                  </a:txBody>
                  <a:tcPr marL="44952" marR="44952" marT="33714" marB="3371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900" dirty="0">
                          <a:effectLst/>
                        </a:rPr>
                        <a:t>290 - 300*</a:t>
                      </a:r>
                    </a:p>
                  </a:txBody>
                  <a:tcPr marL="44952" marR="44952" marT="33714" marB="3371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2822549969"/>
                  </a:ext>
                </a:extLst>
              </a:tr>
              <a:tr h="232641">
                <a:tc>
                  <a:txBody>
                    <a:bodyPr/>
                    <a:lstStyle/>
                    <a:p>
                      <a:pPr fontAlgn="t"/>
                      <a:r>
                        <a:rPr lang="en-US" sz="900" u="none" strike="noStrike">
                          <a:solidFill>
                            <a:srgbClr val="0078D7"/>
                          </a:solidFill>
                          <a:effectLst/>
                          <a:hlinkClick r:id="rId9"/>
                        </a:rPr>
                        <a:t>L4s-L32s</a:t>
                      </a:r>
                      <a:endParaRPr lang="en-US" sz="900">
                        <a:effectLst/>
                      </a:endParaRPr>
                    </a:p>
                  </a:txBody>
                  <a:tcPr marL="44952" marR="44952" marT="33714" marB="3371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900" dirty="0">
                          <a:effectLst/>
                        </a:rPr>
                        <a:t>180 - 240*</a:t>
                      </a:r>
                    </a:p>
                  </a:txBody>
                  <a:tcPr marL="44952" marR="44952" marT="33714" marB="3371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1542390848"/>
                  </a:ext>
                </a:extLst>
              </a:tr>
              <a:tr h="232641">
                <a:tc>
                  <a:txBody>
                    <a:bodyPr/>
                    <a:lstStyle/>
                    <a:p>
                      <a:pPr fontAlgn="t"/>
                      <a:r>
                        <a:rPr lang="en-US" sz="900" u="none" strike="noStrike" dirty="0">
                          <a:solidFill>
                            <a:srgbClr val="0078D7"/>
                          </a:solidFill>
                          <a:effectLst/>
                          <a:hlinkClick r:id="rId6"/>
                        </a:rPr>
                        <a:t>M</a:t>
                      </a:r>
                      <a:endParaRPr lang="en-US" sz="900" dirty="0">
                        <a:effectLst/>
                      </a:endParaRPr>
                    </a:p>
                  </a:txBody>
                  <a:tcPr marL="44952" marR="44952" marT="33714" marB="3371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tc>
                  <a:txBody>
                    <a:bodyPr/>
                    <a:lstStyle/>
                    <a:p>
                      <a:pPr fontAlgn="t"/>
                      <a:r>
                        <a:rPr lang="en-US" sz="900" dirty="0">
                          <a:effectLst/>
                        </a:rPr>
                        <a:t>160-180**</a:t>
                      </a:r>
                    </a:p>
                  </a:txBody>
                  <a:tcPr marL="44952" marR="44952" marT="33714" marB="3371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230095606"/>
                  </a:ext>
                </a:extLst>
              </a:tr>
            </a:tbl>
          </a:graphicData>
        </a:graphic>
      </p:graphicFrame>
    </p:spTree>
    <p:extLst>
      <p:ext uri="{BB962C8B-B14F-4D97-AF65-F5344CB8AC3E}">
        <p14:creationId xmlns:p14="http://schemas.microsoft.com/office/powerpoint/2010/main" val="35957516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89437" y="1028702"/>
            <a:ext cx="8363938" cy="498598"/>
          </a:xfrm>
        </p:spPr>
        <p:txBody>
          <a:bodyPr/>
          <a:lstStyle/>
          <a:p>
            <a:pPr algn="ctr"/>
            <a:r>
              <a:rPr lang="en-US" sz="3600"/>
              <a:t>The Fundamental Element of Azure</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114" y="1028702"/>
            <a:ext cx="9380557" cy="5276564"/>
          </a:xfrm>
          <a:prstGeom prst="rect">
            <a:avLst/>
          </a:prstGeom>
        </p:spPr>
      </p:pic>
    </p:spTree>
    <p:extLst>
      <p:ext uri="{BB962C8B-B14F-4D97-AF65-F5344CB8AC3E}">
        <p14:creationId xmlns:p14="http://schemas.microsoft.com/office/powerpoint/2010/main" val="3097633187"/>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89437" y="1028702"/>
            <a:ext cx="8363938" cy="498598"/>
          </a:xfrm>
        </p:spPr>
        <p:txBody>
          <a:bodyPr/>
          <a:lstStyle/>
          <a:p>
            <a:pPr algn="ctr"/>
            <a:r>
              <a:rPr lang="en-US" sz="3600"/>
              <a:t>The Fundamental Element of Azure</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393" y="1596550"/>
            <a:ext cx="7543800" cy="4243388"/>
          </a:xfrm>
          <a:prstGeom prst="rect">
            <a:avLst/>
          </a:prstGeom>
        </p:spPr>
      </p:pic>
      <p:sp>
        <p:nvSpPr>
          <p:cNvPr id="3" name="Rectangle 2"/>
          <p:cNvSpPr/>
          <p:nvPr/>
        </p:nvSpPr>
        <p:spPr bwMode="auto">
          <a:xfrm>
            <a:off x="3235911" y="2428598"/>
            <a:ext cx="2383654" cy="2456895"/>
          </a:xfrm>
          <a:prstGeom prst="rect">
            <a:avLst/>
          </a:prstGeo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a:defRPr/>
            </a:pPr>
            <a:r>
              <a:rPr lang="en-US" sz="7200" b="0">
                <a:solidFill>
                  <a:srgbClr val="292929"/>
                </a:solidFill>
                <a:latin typeface="Segoe UI"/>
              </a:rPr>
              <a:t>St</a:t>
            </a:r>
            <a:endParaRPr lang="en-US" sz="1650" b="0">
              <a:solidFill>
                <a:srgbClr val="292929"/>
              </a:solidFill>
              <a:latin typeface="Segoe UI"/>
            </a:endParaRPr>
          </a:p>
        </p:txBody>
      </p:sp>
      <p:sp>
        <p:nvSpPr>
          <p:cNvPr id="5" name="TextBox 4"/>
          <p:cNvSpPr txBox="1"/>
          <p:nvPr/>
        </p:nvSpPr>
        <p:spPr>
          <a:xfrm>
            <a:off x="3555507" y="4079844"/>
            <a:ext cx="1737804" cy="290849"/>
          </a:xfrm>
          <a:prstGeom prst="rect">
            <a:avLst/>
          </a:prstGeom>
          <a:noFill/>
        </p:spPr>
        <p:txBody>
          <a:bodyPr wrap="square" lIns="0" tIns="0" rIns="0" bIns="0" rtlCol="0">
            <a:spAutoFit/>
          </a:bodyPr>
          <a:lstStyle/>
          <a:p>
            <a:pPr algn="ctr" defTabSz="685800" fontAlgn="auto">
              <a:lnSpc>
                <a:spcPct val="90000"/>
              </a:lnSpc>
              <a:spcBef>
                <a:spcPct val="20000"/>
              </a:spcBef>
              <a:spcAft>
                <a:spcPts val="0"/>
              </a:spcAft>
              <a:buSzPct val="80000"/>
              <a:defRPr/>
            </a:pPr>
            <a:r>
              <a:rPr lang="en-US" sz="2100" b="0">
                <a:gradFill>
                  <a:gsLst>
                    <a:gs pos="0">
                      <a:srgbClr val="292929">
                        <a:lumMod val="90000"/>
                        <a:lumOff val="10000"/>
                      </a:srgbClr>
                    </a:gs>
                    <a:gs pos="86000">
                      <a:srgbClr val="292929">
                        <a:lumMod val="90000"/>
                        <a:lumOff val="10000"/>
                      </a:srgbClr>
                    </a:gs>
                  </a:gsLst>
                  <a:lin ang="5400000" scaled="0"/>
                </a:gradFill>
                <a:latin typeface="Segoe UI"/>
                <a:cs typeface="+mn-cs"/>
              </a:rPr>
              <a:t>Storage</a:t>
            </a:r>
          </a:p>
        </p:txBody>
      </p:sp>
      <p:sp>
        <p:nvSpPr>
          <p:cNvPr id="7" name="TextBox 6"/>
          <p:cNvSpPr txBox="1"/>
          <p:nvPr/>
        </p:nvSpPr>
        <p:spPr>
          <a:xfrm>
            <a:off x="3335785" y="2575080"/>
            <a:ext cx="399495" cy="332399"/>
          </a:xfrm>
          <a:prstGeom prst="rect">
            <a:avLst/>
          </a:prstGeom>
          <a:noFill/>
        </p:spPr>
        <p:txBody>
          <a:bodyPr wrap="square" lIns="0" tIns="0" rIns="0" bIns="0" rtlCol="0">
            <a:spAutoFit/>
          </a:bodyPr>
          <a:lstStyle/>
          <a:p>
            <a:pPr defTabSz="685800" fontAlgn="auto">
              <a:lnSpc>
                <a:spcPct val="90000"/>
              </a:lnSpc>
              <a:spcBef>
                <a:spcPct val="20000"/>
              </a:spcBef>
              <a:spcAft>
                <a:spcPts val="0"/>
              </a:spcAft>
              <a:buSzPct val="80000"/>
              <a:defRPr/>
            </a:pPr>
            <a:r>
              <a:rPr lang="en-US" sz="2400" b="0">
                <a:gradFill>
                  <a:gsLst>
                    <a:gs pos="0">
                      <a:srgbClr val="292929">
                        <a:lumMod val="90000"/>
                        <a:lumOff val="10000"/>
                      </a:srgbClr>
                    </a:gs>
                    <a:gs pos="86000">
                      <a:srgbClr val="292929">
                        <a:lumMod val="90000"/>
                        <a:lumOff val="10000"/>
                      </a:srgbClr>
                    </a:gs>
                  </a:gsLst>
                  <a:lin ang="5400000" scaled="0"/>
                </a:gradFill>
                <a:latin typeface="Segoe UI"/>
                <a:cs typeface="+mn-cs"/>
              </a:rPr>
              <a:t>1</a:t>
            </a:r>
          </a:p>
        </p:txBody>
      </p:sp>
    </p:spTree>
    <p:extLst>
      <p:ext uri="{BB962C8B-B14F-4D97-AF65-F5344CB8AC3E}">
        <p14:creationId xmlns:p14="http://schemas.microsoft.com/office/powerpoint/2010/main" val="3667100558"/>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VM Disks</a:t>
            </a:r>
          </a:p>
        </p:txBody>
      </p:sp>
      <p:sp>
        <p:nvSpPr>
          <p:cNvPr id="3" name="Content Placeholder 2"/>
          <p:cNvSpPr>
            <a:spLocks noGrp="1"/>
          </p:cNvSpPr>
          <p:nvPr>
            <p:ph type="body" idx="1"/>
          </p:nvPr>
        </p:nvSpPr>
        <p:spPr/>
        <p:txBody>
          <a:bodyPr numCol="2">
            <a:normAutofit/>
          </a:bodyPr>
          <a:lstStyle/>
          <a:p>
            <a:r>
              <a:rPr lang="en-US" dirty="0"/>
              <a:t>OS Disk (attached via SATA)</a:t>
            </a:r>
          </a:p>
          <a:p>
            <a:pPr lvl="1"/>
            <a:r>
              <a:rPr lang="en-US" dirty="0"/>
              <a:t>VHD based</a:t>
            </a:r>
          </a:p>
          <a:p>
            <a:pPr lvl="1"/>
            <a:r>
              <a:rPr lang="en-US" dirty="0"/>
              <a:t>Persists</a:t>
            </a:r>
          </a:p>
          <a:p>
            <a:pPr lvl="1"/>
            <a:r>
              <a:rPr lang="en-US" dirty="0"/>
              <a:t>Separate storage cost</a:t>
            </a:r>
          </a:p>
          <a:p>
            <a:r>
              <a:rPr lang="en-US" dirty="0"/>
              <a:t>Temporary Disk</a:t>
            </a:r>
          </a:p>
          <a:p>
            <a:pPr lvl="1"/>
            <a:r>
              <a:rPr lang="en-US" dirty="0"/>
              <a:t>Doesn’t persist - SSD</a:t>
            </a:r>
          </a:p>
          <a:p>
            <a:pPr lvl="1"/>
            <a:r>
              <a:rPr lang="en-US" dirty="0"/>
              <a:t>No Separate storage cost</a:t>
            </a:r>
          </a:p>
          <a:p>
            <a:r>
              <a:rPr lang="en-US" dirty="0"/>
              <a:t>Data Disk (SCSI)</a:t>
            </a:r>
          </a:p>
          <a:p>
            <a:pPr lvl="1"/>
            <a:r>
              <a:rPr lang="en-US" dirty="0"/>
              <a:t>VHD based</a:t>
            </a:r>
          </a:p>
          <a:p>
            <a:pPr lvl="1"/>
            <a:r>
              <a:rPr lang="en-US" dirty="0"/>
              <a:t>Persists</a:t>
            </a:r>
          </a:p>
          <a:p>
            <a:pPr lvl="1"/>
            <a:r>
              <a:rPr lang="en-US" dirty="0"/>
              <a:t>Separate storage cost</a:t>
            </a:r>
          </a:p>
          <a:p>
            <a:pPr marL="342868" lvl="1" indent="0">
              <a:buNone/>
            </a:pPr>
            <a:endParaRPr lang="en-US" dirty="0"/>
          </a:p>
          <a:p>
            <a:pPr lvl="1"/>
            <a:r>
              <a:rPr lang="en-US" dirty="0"/>
              <a:t>Current Max Data Disk Size: 4095GB</a:t>
            </a:r>
          </a:p>
          <a:p>
            <a:pPr marL="0" indent="0">
              <a:buNone/>
            </a:pPr>
            <a:endParaRPr lang="en-US" dirty="0"/>
          </a:p>
          <a:p>
            <a:pPr lvl="1"/>
            <a:endParaRPr lang="en-US" dirty="0"/>
          </a:p>
          <a:p>
            <a:pPr lvl="1"/>
            <a:endParaRPr lang="en-US" dirty="0"/>
          </a:p>
          <a:p>
            <a:pPr marL="0" indent="0">
              <a:buNone/>
            </a:pPr>
            <a:endParaRPr lang="en-US" dirty="0"/>
          </a:p>
          <a:p>
            <a:pPr lvl="1"/>
            <a:endParaRPr lang="en-US" dirty="0"/>
          </a:p>
          <a:p>
            <a:pPr lvl="1"/>
            <a:endParaRPr lang="en-US" dirty="0"/>
          </a:p>
        </p:txBody>
      </p:sp>
      <p:sp>
        <p:nvSpPr>
          <p:cNvPr id="4" name="Text Placeholder 3">
            <a:extLst>
              <a:ext uri="{FF2B5EF4-FFF2-40B4-BE49-F238E27FC236}">
                <a16:creationId xmlns:a16="http://schemas.microsoft.com/office/drawing/2014/main" id="{0DB467FB-6F6C-4C65-BF12-13E4DEF8E22A}"/>
              </a:ext>
            </a:extLst>
          </p:cNvPr>
          <p:cNvSpPr>
            <a:spLocks noGrp="1"/>
          </p:cNvSpPr>
          <p:nvPr>
            <p:ph type="body" sz="quarter" idx="10"/>
          </p:nvPr>
        </p:nvSpPr>
        <p:spPr/>
        <p:txBody>
          <a:bodyPr/>
          <a:lstStyle/>
          <a:p>
            <a:r>
              <a:rPr lang="en-US" dirty="0">
                <a:hlinkClick r:id="rId3"/>
              </a:rPr>
              <a:t>https://docs.microsoft.com/en-us/azure/storage/storage-premium-storage#scalability-and-performance-targets</a:t>
            </a:r>
            <a:endParaRPr lang="en-US" dirty="0"/>
          </a:p>
          <a:p>
            <a:endParaRPr lang="en-US" dirty="0"/>
          </a:p>
        </p:txBody>
      </p:sp>
    </p:spTree>
    <p:extLst>
      <p:ext uri="{BB962C8B-B14F-4D97-AF65-F5344CB8AC3E}">
        <p14:creationId xmlns:p14="http://schemas.microsoft.com/office/powerpoint/2010/main" val="2867879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fade">
                                      <p:cBhvr>
                                        <p:cTn id="35" dur="500"/>
                                        <p:tgtEl>
                                          <p:spTgt spid="3">
                                            <p:txEl>
                                              <p:pRg st="8" end="8"/>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3">
                                            <p:txEl>
                                              <p:pRg st="9" end="9"/>
                                            </p:txEl>
                                          </p:spTgt>
                                        </p:tgtEl>
                                        <p:attrNameLst>
                                          <p:attrName>style.visibility</p:attrName>
                                        </p:attrNameLst>
                                      </p:cBhvr>
                                      <p:to>
                                        <p:strVal val="visible"/>
                                      </p:to>
                                    </p:set>
                                    <p:animEffect transition="in" filter="fade">
                                      <p:cBhvr>
                                        <p:cTn id="38" dur="500"/>
                                        <p:tgtEl>
                                          <p:spTgt spid="3">
                                            <p:txEl>
                                              <p:pRg st="9" end="9"/>
                                            </p:txEl>
                                          </p:spTgt>
                                        </p:tgtEl>
                                      </p:cBhvr>
                                    </p:animEffect>
                                  </p:childTnLst>
                                </p:cTn>
                              </p:par>
                              <p:par>
                                <p:cTn id="39" presetID="10" presetClass="entr" presetSubtype="0" fill="hold" nodeType="withEffect">
                                  <p:stCondLst>
                                    <p:cond delay="0"/>
                                  </p:stCondLst>
                                  <p:childTnLst>
                                    <p:set>
                                      <p:cBhvr>
                                        <p:cTn id="40" dur="1" fill="hold">
                                          <p:stCondLst>
                                            <p:cond delay="0"/>
                                          </p:stCondLst>
                                        </p:cTn>
                                        <p:tgtEl>
                                          <p:spTgt spid="3">
                                            <p:txEl>
                                              <p:pRg st="10" end="10"/>
                                            </p:txEl>
                                          </p:spTgt>
                                        </p:tgtEl>
                                        <p:attrNameLst>
                                          <p:attrName>style.visibility</p:attrName>
                                        </p:attrNameLst>
                                      </p:cBhvr>
                                      <p:to>
                                        <p:strVal val="visible"/>
                                      </p:to>
                                    </p:set>
                                    <p:animEffect transition="in" filter="fade">
                                      <p:cBhvr>
                                        <p:cTn id="41" dur="500"/>
                                        <p:tgtEl>
                                          <p:spTgt spid="3">
                                            <p:txEl>
                                              <p:pRg st="10" end="1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3">
                                            <p:txEl>
                                              <p:pRg st="12" end="12"/>
                                            </p:txEl>
                                          </p:spTgt>
                                        </p:tgtEl>
                                        <p:attrNameLst>
                                          <p:attrName>style.visibility</p:attrName>
                                        </p:attrNameLst>
                                      </p:cBhvr>
                                      <p:to>
                                        <p:strVal val="visible"/>
                                      </p:to>
                                    </p:set>
                                    <p:animEffect transition="in" filter="fade">
                                      <p:cBhvr>
                                        <p:cTn id="46"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C89030E-A389-4118-A226-449B6912C4B0}"/>
              </a:ext>
            </a:extLst>
          </p:cNvPr>
          <p:cNvSpPr>
            <a:spLocks noGrp="1"/>
          </p:cNvSpPr>
          <p:nvPr>
            <p:ph type="title"/>
          </p:nvPr>
        </p:nvSpPr>
        <p:spPr/>
        <p:txBody>
          <a:bodyPr/>
          <a:lstStyle/>
          <a:p>
            <a:r>
              <a:rPr lang="en-US" dirty="0"/>
              <a:t>Premium vs Standard (SSD vs HDD) Comparison </a:t>
            </a:r>
          </a:p>
        </p:txBody>
      </p:sp>
      <p:sp>
        <p:nvSpPr>
          <p:cNvPr id="7" name="Text Placeholder 6">
            <a:extLst>
              <a:ext uri="{FF2B5EF4-FFF2-40B4-BE49-F238E27FC236}">
                <a16:creationId xmlns:a16="http://schemas.microsoft.com/office/drawing/2014/main" id="{9ECB3828-65FF-4F8D-AE0F-8062C4FCCA98}"/>
              </a:ext>
            </a:extLst>
          </p:cNvPr>
          <p:cNvSpPr>
            <a:spLocks noGrp="1"/>
          </p:cNvSpPr>
          <p:nvPr>
            <p:ph type="body" sz="quarter" idx="10"/>
          </p:nvPr>
        </p:nvSpPr>
        <p:spPr/>
        <p:txBody>
          <a:bodyPr/>
          <a:lstStyle/>
          <a:p>
            <a:r>
              <a:rPr lang="en-US" dirty="0"/>
              <a:t>Managed disk - https://docs.microsoft.com/en-us/azure/virtual-machines/windows/managed-disks-overview </a:t>
            </a:r>
          </a:p>
          <a:p>
            <a:r>
              <a:rPr lang="en-US" dirty="0"/>
              <a:t>https://docs.microsoft.com/en-us/azure/storage/common/storage-premium-storage</a:t>
            </a:r>
          </a:p>
        </p:txBody>
      </p:sp>
      <p:graphicFrame>
        <p:nvGraphicFramePr>
          <p:cNvPr id="4" name="Content Placeholder 3">
            <a:extLst>
              <a:ext uri="{FF2B5EF4-FFF2-40B4-BE49-F238E27FC236}">
                <a16:creationId xmlns:a16="http://schemas.microsoft.com/office/drawing/2014/main" id="{0EFA9DE9-2C4C-485B-B204-7F07D07D02C6}"/>
              </a:ext>
            </a:extLst>
          </p:cNvPr>
          <p:cNvGraphicFramePr>
            <a:graphicFrameLocks noGrp="1"/>
          </p:cNvGraphicFramePr>
          <p:nvPr>
            <p:ph idx="4294967295"/>
            <p:extLst/>
          </p:nvPr>
        </p:nvGraphicFramePr>
        <p:xfrm>
          <a:off x="0" y="857250"/>
          <a:ext cx="8761686" cy="5180417"/>
        </p:xfrm>
        <a:graphic>
          <a:graphicData uri="http://schemas.openxmlformats.org/drawingml/2006/table">
            <a:tbl>
              <a:tblPr/>
              <a:tblGrid>
                <a:gridCol w="2920562">
                  <a:extLst>
                    <a:ext uri="{9D8B030D-6E8A-4147-A177-3AD203B41FA5}">
                      <a16:colId xmlns:a16="http://schemas.microsoft.com/office/drawing/2014/main" val="2338558242"/>
                    </a:ext>
                  </a:extLst>
                </a:gridCol>
                <a:gridCol w="2920562">
                  <a:extLst>
                    <a:ext uri="{9D8B030D-6E8A-4147-A177-3AD203B41FA5}">
                      <a16:colId xmlns:a16="http://schemas.microsoft.com/office/drawing/2014/main" val="4087647339"/>
                    </a:ext>
                  </a:extLst>
                </a:gridCol>
                <a:gridCol w="2920562">
                  <a:extLst>
                    <a:ext uri="{9D8B030D-6E8A-4147-A177-3AD203B41FA5}">
                      <a16:colId xmlns:a16="http://schemas.microsoft.com/office/drawing/2014/main" val="4162674754"/>
                    </a:ext>
                  </a:extLst>
                </a:gridCol>
              </a:tblGrid>
              <a:tr h="695294">
                <a:tc>
                  <a:txBody>
                    <a:bodyPr/>
                    <a:lstStyle/>
                    <a:p>
                      <a:pPr algn="l" fontAlgn="b"/>
                      <a:endParaRPr lang="en-US" sz="1400" b="1" dirty="0">
                        <a:effectLst/>
                        <a:latin typeface="segoe-ui_semibold"/>
                      </a:endParaRPr>
                    </a:p>
                  </a:txBody>
                  <a:tcPr marL="52049" marR="52049" marT="39037" marB="39037"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lang="en-US" sz="1400" b="1" dirty="0">
                        <a:effectLst/>
                        <a:latin typeface="segoe-ui_semibold"/>
                      </a:endParaRPr>
                    </a:p>
                    <a:p>
                      <a:pPr marL="0" marR="0" lvl="0" indent="0" algn="l" defTabSz="914400" rtl="0" eaLnBrk="1" fontAlgn="b" latinLnBrk="0" hangingPunct="1">
                        <a:lnSpc>
                          <a:spcPct val="100000"/>
                        </a:lnSpc>
                        <a:spcBef>
                          <a:spcPts val="0"/>
                        </a:spcBef>
                        <a:spcAft>
                          <a:spcPts val="0"/>
                        </a:spcAft>
                        <a:buClrTx/>
                        <a:buSzTx/>
                        <a:buFontTx/>
                        <a:buNone/>
                        <a:tabLst/>
                        <a:defRPr/>
                      </a:pPr>
                      <a:r>
                        <a:rPr lang="en-US" sz="1400" b="1" dirty="0">
                          <a:effectLst/>
                          <a:latin typeface="segoe-ui_semibold"/>
                        </a:rPr>
                        <a:t>Azure Premium Disk</a:t>
                      </a:r>
                    </a:p>
                    <a:p>
                      <a:pPr marL="0" algn="l" defTabSz="914400" rtl="0" eaLnBrk="1" fontAlgn="b" latinLnBrk="0" hangingPunct="1"/>
                      <a:endParaRPr lang="en-US" sz="1400" b="1" kern="1200" dirty="0">
                        <a:solidFill>
                          <a:schemeClr val="tx1"/>
                        </a:solidFill>
                        <a:effectLst/>
                        <a:latin typeface="segoe-ui_semibold"/>
                        <a:ea typeface="+mn-ea"/>
                        <a:cs typeface="+mn-cs"/>
                      </a:endParaRPr>
                    </a:p>
                  </a:txBody>
                  <a:tcPr marL="52049" marR="52049" marT="39037" marB="39037"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lang="en-US" sz="1400" b="1" kern="1200" dirty="0">
                        <a:solidFill>
                          <a:schemeClr val="tx1"/>
                        </a:solidFill>
                        <a:effectLst/>
                        <a:latin typeface="segoe-ui_semibold"/>
                        <a:ea typeface="+mn-ea"/>
                        <a:cs typeface="+mn-cs"/>
                      </a:endParaRPr>
                    </a:p>
                    <a:p>
                      <a:pPr marL="0" marR="0" lvl="0" indent="0" algn="l" defTabSz="914400" rtl="0" eaLnBrk="1" fontAlgn="b" latinLnBrk="0" hangingPunct="1">
                        <a:lnSpc>
                          <a:spcPct val="100000"/>
                        </a:lnSpc>
                        <a:spcBef>
                          <a:spcPts val="0"/>
                        </a:spcBef>
                        <a:spcAft>
                          <a:spcPts val="0"/>
                        </a:spcAft>
                        <a:buClrTx/>
                        <a:buSzTx/>
                        <a:buFontTx/>
                        <a:buNone/>
                        <a:tabLst/>
                        <a:defRPr/>
                      </a:pPr>
                      <a:r>
                        <a:rPr lang="en-US" sz="1400" b="1" kern="1200" dirty="0">
                          <a:solidFill>
                            <a:schemeClr val="tx1"/>
                          </a:solidFill>
                          <a:effectLst/>
                          <a:latin typeface="segoe-ui_semibold"/>
                          <a:ea typeface="+mn-ea"/>
                          <a:cs typeface="+mn-cs"/>
                        </a:rPr>
                        <a:t>Azure Standard Disk</a:t>
                      </a:r>
                    </a:p>
                  </a:txBody>
                  <a:tcPr marL="31230" marR="31230" marT="15615" marB="15615">
                    <a:lnL w="12700" cap="flat" cmpd="sng" algn="ctr">
                      <a:solidFill>
                        <a:srgbClr val="E3E3E3"/>
                      </a:solidFill>
                      <a:prstDash val="solid"/>
                      <a:round/>
                      <a:headEnd type="none" w="med" len="med"/>
                      <a:tailEnd type="none" w="med" len="med"/>
                    </a:lnL>
                    <a:lnB w="9525" cap="flat" cmpd="sng" algn="ctr">
                      <a:solidFill>
                        <a:srgbClr val="E3E3E3"/>
                      </a:solidFill>
                      <a:prstDash val="solid"/>
                      <a:round/>
                      <a:headEnd type="none" w="med" len="med"/>
                      <a:tailEnd type="none" w="med" len="med"/>
                    </a:lnB>
                    <a:noFill/>
                  </a:tcPr>
                </a:tc>
                <a:extLst>
                  <a:ext uri="{0D108BD9-81ED-4DB2-BD59-A6C34878D82A}">
                    <a16:rowId xmlns:a16="http://schemas.microsoft.com/office/drawing/2014/main" val="2725414650"/>
                  </a:ext>
                </a:extLst>
              </a:tr>
              <a:tr h="306674">
                <a:tc>
                  <a:txBody>
                    <a:bodyPr/>
                    <a:lstStyle/>
                    <a:p>
                      <a:pPr fontAlgn="t"/>
                      <a:r>
                        <a:rPr lang="en-US" sz="1500" b="1" dirty="0">
                          <a:effectLst/>
                        </a:rPr>
                        <a:t>Disk Type</a:t>
                      </a:r>
                    </a:p>
                  </a:txBody>
                  <a:tcPr marL="52049" marR="52049" marT="39037" marB="39037">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tc>
                  <a:txBody>
                    <a:bodyPr/>
                    <a:lstStyle/>
                    <a:p>
                      <a:pPr marL="0" algn="l" defTabSz="914400" rtl="0" eaLnBrk="1" fontAlgn="b" latinLnBrk="0" hangingPunct="1"/>
                      <a:r>
                        <a:rPr lang="en-US" sz="1400" b="0" kern="1200" dirty="0">
                          <a:solidFill>
                            <a:schemeClr val="tx1"/>
                          </a:solidFill>
                          <a:effectLst/>
                          <a:latin typeface="segoe-ui_semibold"/>
                          <a:ea typeface="+mn-ea"/>
                          <a:cs typeface="+mn-cs"/>
                        </a:rPr>
                        <a:t>Solid State Drives (SSD)</a:t>
                      </a:r>
                    </a:p>
                  </a:txBody>
                  <a:tcPr marL="52049" marR="52049" marT="39037" marB="39037">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tc>
                  <a:txBody>
                    <a:bodyPr/>
                    <a:lstStyle/>
                    <a:p>
                      <a:pPr marL="0" algn="l" defTabSz="914400" rtl="0" eaLnBrk="1" fontAlgn="b" latinLnBrk="0" hangingPunct="1"/>
                      <a:r>
                        <a:rPr lang="en-US" sz="1400" b="0" kern="1200" dirty="0">
                          <a:solidFill>
                            <a:schemeClr val="tx1"/>
                          </a:solidFill>
                          <a:effectLst/>
                          <a:latin typeface="segoe-ui_semibold"/>
                          <a:ea typeface="+mn-ea"/>
                          <a:cs typeface="+mn-cs"/>
                        </a:rPr>
                        <a:t>Hard Disk Drives (HDD)</a:t>
                      </a:r>
                    </a:p>
                  </a:txBody>
                  <a:tcPr marL="52049" marR="52049" marT="39037" marB="39037">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extLst>
                  <a:ext uri="{0D108BD9-81ED-4DB2-BD59-A6C34878D82A}">
                    <a16:rowId xmlns:a16="http://schemas.microsoft.com/office/drawing/2014/main" val="1370704021"/>
                  </a:ext>
                </a:extLst>
              </a:tr>
              <a:tr h="825773">
                <a:tc>
                  <a:txBody>
                    <a:bodyPr/>
                    <a:lstStyle/>
                    <a:p>
                      <a:pPr fontAlgn="t"/>
                      <a:r>
                        <a:rPr lang="en-US" sz="1500" b="1" dirty="0">
                          <a:effectLst/>
                        </a:rPr>
                        <a:t>Overview</a:t>
                      </a:r>
                    </a:p>
                  </a:txBody>
                  <a:tcPr marL="52049" marR="52049" marT="39037" marB="39037">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tc>
                  <a:txBody>
                    <a:bodyPr/>
                    <a:lstStyle/>
                    <a:p>
                      <a:pPr marL="0" algn="l" defTabSz="914400" rtl="0" eaLnBrk="1" fontAlgn="b" latinLnBrk="0" hangingPunct="1"/>
                      <a:r>
                        <a:rPr lang="en-US" sz="1400" b="0" kern="1200" dirty="0">
                          <a:solidFill>
                            <a:schemeClr val="tx1"/>
                          </a:solidFill>
                          <a:effectLst/>
                          <a:latin typeface="segoe-ui_semibold"/>
                          <a:ea typeface="+mn-ea"/>
                          <a:cs typeface="+mn-cs"/>
                        </a:rPr>
                        <a:t>SSD-based high-performance, low-latency disk support for VMs running IO-intensive workloads</a:t>
                      </a:r>
                    </a:p>
                  </a:txBody>
                  <a:tcPr marL="52049" marR="52049" marT="39037" marB="39037">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tc>
                  <a:txBody>
                    <a:bodyPr/>
                    <a:lstStyle/>
                    <a:p>
                      <a:pPr marL="0" algn="l" defTabSz="914400" rtl="0" eaLnBrk="1" fontAlgn="b" latinLnBrk="0" hangingPunct="1"/>
                      <a:r>
                        <a:rPr lang="en-US" sz="1400" b="0" kern="1200" dirty="0">
                          <a:solidFill>
                            <a:schemeClr val="tx1"/>
                          </a:solidFill>
                          <a:effectLst/>
                          <a:latin typeface="segoe-ui_semibold"/>
                          <a:ea typeface="+mn-ea"/>
                          <a:cs typeface="+mn-cs"/>
                        </a:rPr>
                        <a:t>HDD-based cost effective disk support for Dev/Test VM scenarios</a:t>
                      </a:r>
                    </a:p>
                  </a:txBody>
                  <a:tcPr marL="52049" marR="52049" marT="39037" marB="39037">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extLst>
                  <a:ext uri="{0D108BD9-81ED-4DB2-BD59-A6C34878D82A}">
                    <a16:rowId xmlns:a16="http://schemas.microsoft.com/office/drawing/2014/main" val="1434320552"/>
                  </a:ext>
                </a:extLst>
              </a:tr>
              <a:tr h="489554">
                <a:tc>
                  <a:txBody>
                    <a:bodyPr/>
                    <a:lstStyle/>
                    <a:p>
                      <a:pPr fontAlgn="t"/>
                      <a:r>
                        <a:rPr lang="en-US" sz="1500" b="1" dirty="0">
                          <a:effectLst/>
                        </a:rPr>
                        <a:t>Scenario</a:t>
                      </a:r>
                    </a:p>
                  </a:txBody>
                  <a:tcPr marL="52049" marR="52049" marT="39037" marB="39037">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tc>
                  <a:txBody>
                    <a:bodyPr/>
                    <a:lstStyle/>
                    <a:p>
                      <a:pPr marL="0" algn="l" defTabSz="914400" rtl="0" eaLnBrk="1" fontAlgn="b" latinLnBrk="0" hangingPunct="1"/>
                      <a:r>
                        <a:rPr lang="en-US" sz="1400" b="0" kern="1200" dirty="0">
                          <a:solidFill>
                            <a:schemeClr val="tx1"/>
                          </a:solidFill>
                          <a:effectLst/>
                          <a:latin typeface="segoe-ui_semibold"/>
                          <a:ea typeface="+mn-ea"/>
                          <a:cs typeface="+mn-cs"/>
                        </a:rPr>
                        <a:t>Production and performance sensitive workloads</a:t>
                      </a:r>
                    </a:p>
                  </a:txBody>
                  <a:tcPr marL="52049" marR="52049" marT="39037" marB="39037">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tc>
                  <a:txBody>
                    <a:bodyPr/>
                    <a:lstStyle/>
                    <a:p>
                      <a:pPr marL="0" algn="l" defTabSz="914400" rtl="0" eaLnBrk="1" fontAlgn="b" latinLnBrk="0" hangingPunct="1"/>
                      <a:r>
                        <a:rPr lang="en-US" sz="1400" b="0" kern="1200" dirty="0">
                          <a:solidFill>
                            <a:schemeClr val="tx1"/>
                          </a:solidFill>
                          <a:effectLst/>
                          <a:latin typeface="segoe-ui_semibold"/>
                          <a:ea typeface="+mn-ea"/>
                          <a:cs typeface="+mn-cs"/>
                        </a:rPr>
                        <a:t>Dev/Test, non-critical, </a:t>
                      </a:r>
                      <a:br>
                        <a:rPr lang="en-US" sz="1400" b="0" kern="1200" dirty="0">
                          <a:solidFill>
                            <a:schemeClr val="tx1"/>
                          </a:solidFill>
                          <a:effectLst/>
                          <a:latin typeface="segoe-ui_semibold"/>
                          <a:ea typeface="+mn-ea"/>
                          <a:cs typeface="+mn-cs"/>
                        </a:rPr>
                      </a:br>
                      <a:r>
                        <a:rPr lang="en-US" sz="1400" b="0" kern="1200" dirty="0">
                          <a:solidFill>
                            <a:schemeClr val="tx1"/>
                          </a:solidFill>
                          <a:effectLst/>
                          <a:latin typeface="segoe-ui_semibold"/>
                          <a:ea typeface="+mn-ea"/>
                          <a:cs typeface="+mn-cs"/>
                        </a:rPr>
                        <a:t>Infrequent access</a:t>
                      </a:r>
                    </a:p>
                  </a:txBody>
                  <a:tcPr marL="52049" marR="52049" marT="39037" marB="39037">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extLst>
                  <a:ext uri="{0D108BD9-81ED-4DB2-BD59-A6C34878D82A}">
                    <a16:rowId xmlns:a16="http://schemas.microsoft.com/office/drawing/2014/main" val="2908402776"/>
                  </a:ext>
                </a:extLst>
              </a:tr>
              <a:tr h="2211362">
                <a:tc>
                  <a:txBody>
                    <a:bodyPr/>
                    <a:lstStyle/>
                    <a:p>
                      <a:pPr fontAlgn="t"/>
                      <a:r>
                        <a:rPr lang="en-US" sz="1500" b="1" dirty="0">
                          <a:effectLst/>
                        </a:rPr>
                        <a:t>Disk Size</a:t>
                      </a:r>
                    </a:p>
                  </a:txBody>
                  <a:tcPr marL="52049" marR="52049" marT="39037" marB="39037">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tc>
                  <a:txBody>
                    <a:bodyPr/>
                    <a:lstStyle/>
                    <a:p>
                      <a:pPr marL="0" algn="l" defTabSz="914400" rtl="0" eaLnBrk="1" fontAlgn="b" latinLnBrk="0" hangingPunct="1"/>
                      <a:r>
                        <a:rPr lang="en-US" sz="1400" b="0" kern="1200" dirty="0">
                          <a:solidFill>
                            <a:schemeClr val="tx1"/>
                          </a:solidFill>
                          <a:effectLst/>
                          <a:latin typeface="segoe-ui_semibold"/>
                          <a:ea typeface="+mn-ea"/>
                          <a:cs typeface="+mn-cs"/>
                        </a:rPr>
                        <a:t>P4: 32 GB (Managed Disks only)</a:t>
                      </a:r>
                      <a:br>
                        <a:rPr lang="en-US" sz="1400" b="0" kern="1200" dirty="0">
                          <a:solidFill>
                            <a:schemeClr val="tx1"/>
                          </a:solidFill>
                          <a:effectLst/>
                          <a:latin typeface="segoe-ui_semibold"/>
                          <a:ea typeface="+mn-ea"/>
                          <a:cs typeface="+mn-cs"/>
                        </a:rPr>
                      </a:br>
                      <a:r>
                        <a:rPr lang="en-US" sz="1400" b="0" kern="1200" dirty="0">
                          <a:solidFill>
                            <a:schemeClr val="tx1"/>
                          </a:solidFill>
                          <a:effectLst/>
                          <a:latin typeface="segoe-ui_semibold"/>
                          <a:ea typeface="+mn-ea"/>
                          <a:cs typeface="+mn-cs"/>
                        </a:rPr>
                        <a:t>P6: 64 GB (Managed Disks only)</a:t>
                      </a:r>
                      <a:br>
                        <a:rPr lang="en-US" sz="1400" b="0" kern="1200" dirty="0">
                          <a:solidFill>
                            <a:schemeClr val="tx1"/>
                          </a:solidFill>
                          <a:effectLst/>
                          <a:latin typeface="segoe-ui_semibold"/>
                          <a:ea typeface="+mn-ea"/>
                          <a:cs typeface="+mn-cs"/>
                        </a:rPr>
                      </a:br>
                      <a:r>
                        <a:rPr lang="en-US" sz="1400" b="0" kern="1200" dirty="0">
                          <a:solidFill>
                            <a:schemeClr val="tx1"/>
                          </a:solidFill>
                          <a:effectLst/>
                          <a:latin typeface="segoe-ui_semibold"/>
                          <a:ea typeface="+mn-ea"/>
                          <a:cs typeface="+mn-cs"/>
                        </a:rPr>
                        <a:t>P10: 128 GB</a:t>
                      </a:r>
                      <a:br>
                        <a:rPr lang="en-US" sz="1400" b="0" kern="1200" dirty="0">
                          <a:solidFill>
                            <a:schemeClr val="tx1"/>
                          </a:solidFill>
                          <a:effectLst/>
                          <a:latin typeface="segoe-ui_semibold"/>
                          <a:ea typeface="+mn-ea"/>
                          <a:cs typeface="+mn-cs"/>
                        </a:rPr>
                      </a:br>
                      <a:r>
                        <a:rPr lang="en-US" sz="1400" b="0" kern="1200" dirty="0">
                          <a:solidFill>
                            <a:schemeClr val="tx1"/>
                          </a:solidFill>
                          <a:effectLst/>
                          <a:latin typeface="segoe-ui_semibold"/>
                          <a:ea typeface="+mn-ea"/>
                          <a:cs typeface="+mn-cs"/>
                        </a:rPr>
                        <a:t>P20: 512 GB</a:t>
                      </a:r>
                      <a:br>
                        <a:rPr lang="en-US" sz="1400" b="0" kern="1200" dirty="0">
                          <a:solidFill>
                            <a:schemeClr val="tx1"/>
                          </a:solidFill>
                          <a:effectLst/>
                          <a:latin typeface="segoe-ui_semibold"/>
                          <a:ea typeface="+mn-ea"/>
                          <a:cs typeface="+mn-cs"/>
                        </a:rPr>
                      </a:br>
                      <a:r>
                        <a:rPr lang="en-US" sz="1400" b="0" kern="1200" dirty="0">
                          <a:solidFill>
                            <a:schemeClr val="tx1"/>
                          </a:solidFill>
                          <a:effectLst/>
                          <a:latin typeface="segoe-ui_semibold"/>
                          <a:ea typeface="+mn-ea"/>
                          <a:cs typeface="+mn-cs"/>
                        </a:rPr>
                        <a:t>P30: 1024 GB</a:t>
                      </a:r>
                      <a:br>
                        <a:rPr lang="en-US" sz="1400" b="0" kern="1200" dirty="0">
                          <a:solidFill>
                            <a:schemeClr val="tx1"/>
                          </a:solidFill>
                          <a:effectLst/>
                          <a:latin typeface="segoe-ui_semibold"/>
                          <a:ea typeface="+mn-ea"/>
                          <a:cs typeface="+mn-cs"/>
                        </a:rPr>
                      </a:br>
                      <a:r>
                        <a:rPr lang="en-US" sz="1400" b="0" kern="1200" dirty="0">
                          <a:solidFill>
                            <a:schemeClr val="tx1"/>
                          </a:solidFill>
                          <a:effectLst/>
                          <a:latin typeface="segoe-ui_semibold"/>
                          <a:ea typeface="+mn-ea"/>
                          <a:cs typeface="+mn-cs"/>
                        </a:rPr>
                        <a:t>P40: 2048 GB</a:t>
                      </a:r>
                      <a:br>
                        <a:rPr lang="en-US" sz="1400" b="0" kern="1200" dirty="0">
                          <a:solidFill>
                            <a:schemeClr val="tx1"/>
                          </a:solidFill>
                          <a:effectLst/>
                          <a:latin typeface="segoe-ui_semibold"/>
                          <a:ea typeface="+mn-ea"/>
                          <a:cs typeface="+mn-cs"/>
                        </a:rPr>
                      </a:br>
                      <a:r>
                        <a:rPr lang="en-US" sz="1400" b="0" kern="1200" dirty="0">
                          <a:solidFill>
                            <a:schemeClr val="tx1"/>
                          </a:solidFill>
                          <a:effectLst/>
                          <a:latin typeface="segoe-ui_semibold"/>
                          <a:ea typeface="+mn-ea"/>
                          <a:cs typeface="+mn-cs"/>
                        </a:rPr>
                        <a:t>P50: 4095 GB</a:t>
                      </a:r>
                    </a:p>
                  </a:txBody>
                  <a:tcPr marL="52049" marR="52049" marT="39037" marB="39037">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tc>
                  <a:txBody>
                    <a:bodyPr/>
                    <a:lstStyle/>
                    <a:p>
                      <a:pPr marL="0" algn="l" defTabSz="914400" rtl="0" eaLnBrk="1" fontAlgn="b" latinLnBrk="0" hangingPunct="1"/>
                      <a:r>
                        <a:rPr lang="en-US" sz="1400" b="0" kern="1200" dirty="0">
                          <a:solidFill>
                            <a:schemeClr val="tx1"/>
                          </a:solidFill>
                          <a:effectLst/>
                          <a:latin typeface="segoe-ui_semibold"/>
                          <a:ea typeface="+mn-ea"/>
                          <a:cs typeface="+mn-cs"/>
                        </a:rPr>
                        <a:t>Unmanaged Disks: 1 GB – 4 TB (4095 GB) </a:t>
                      </a:r>
                      <a:br>
                        <a:rPr lang="en-US" sz="1400" b="0" kern="1200" dirty="0">
                          <a:solidFill>
                            <a:schemeClr val="tx1"/>
                          </a:solidFill>
                          <a:effectLst/>
                          <a:latin typeface="segoe-ui_semibold"/>
                          <a:ea typeface="+mn-ea"/>
                          <a:cs typeface="+mn-cs"/>
                        </a:rPr>
                      </a:br>
                      <a:r>
                        <a:rPr lang="en-US" sz="1400" b="0" kern="1200" dirty="0">
                          <a:solidFill>
                            <a:schemeClr val="tx1"/>
                          </a:solidFill>
                          <a:effectLst/>
                          <a:latin typeface="segoe-ui_semibold"/>
                          <a:ea typeface="+mn-ea"/>
                          <a:cs typeface="+mn-cs"/>
                        </a:rPr>
                        <a:t>Managed Disks:</a:t>
                      </a:r>
                      <a:br>
                        <a:rPr lang="en-US" sz="1400" b="0" kern="1200" dirty="0">
                          <a:solidFill>
                            <a:schemeClr val="tx1"/>
                          </a:solidFill>
                          <a:effectLst/>
                          <a:latin typeface="segoe-ui_semibold"/>
                          <a:ea typeface="+mn-ea"/>
                          <a:cs typeface="+mn-cs"/>
                        </a:rPr>
                      </a:br>
                      <a:r>
                        <a:rPr lang="en-US" sz="1400" b="0" kern="1200" dirty="0">
                          <a:solidFill>
                            <a:schemeClr val="tx1"/>
                          </a:solidFill>
                          <a:effectLst/>
                          <a:latin typeface="segoe-ui_semibold"/>
                          <a:ea typeface="+mn-ea"/>
                          <a:cs typeface="+mn-cs"/>
                        </a:rPr>
                        <a:t>S4: 32 GB </a:t>
                      </a:r>
                      <a:br>
                        <a:rPr lang="en-US" sz="1400" b="0" kern="1200" dirty="0">
                          <a:solidFill>
                            <a:schemeClr val="tx1"/>
                          </a:solidFill>
                          <a:effectLst/>
                          <a:latin typeface="segoe-ui_semibold"/>
                          <a:ea typeface="+mn-ea"/>
                          <a:cs typeface="+mn-cs"/>
                        </a:rPr>
                      </a:br>
                      <a:r>
                        <a:rPr lang="en-US" sz="1400" b="0" kern="1200" dirty="0">
                          <a:solidFill>
                            <a:schemeClr val="tx1"/>
                          </a:solidFill>
                          <a:effectLst/>
                          <a:latin typeface="segoe-ui_semibold"/>
                          <a:ea typeface="+mn-ea"/>
                          <a:cs typeface="+mn-cs"/>
                        </a:rPr>
                        <a:t>S6: 64 GB </a:t>
                      </a:r>
                      <a:br>
                        <a:rPr lang="en-US" sz="1400" b="0" kern="1200" dirty="0">
                          <a:solidFill>
                            <a:schemeClr val="tx1"/>
                          </a:solidFill>
                          <a:effectLst/>
                          <a:latin typeface="segoe-ui_semibold"/>
                          <a:ea typeface="+mn-ea"/>
                          <a:cs typeface="+mn-cs"/>
                        </a:rPr>
                      </a:br>
                      <a:r>
                        <a:rPr lang="en-US" sz="1400" b="0" kern="1200" dirty="0">
                          <a:solidFill>
                            <a:schemeClr val="tx1"/>
                          </a:solidFill>
                          <a:effectLst/>
                          <a:latin typeface="segoe-ui_semibold"/>
                          <a:ea typeface="+mn-ea"/>
                          <a:cs typeface="+mn-cs"/>
                        </a:rPr>
                        <a:t>S10: 128 GB </a:t>
                      </a:r>
                      <a:br>
                        <a:rPr lang="en-US" sz="1400" b="0" kern="1200" dirty="0">
                          <a:solidFill>
                            <a:schemeClr val="tx1"/>
                          </a:solidFill>
                          <a:effectLst/>
                          <a:latin typeface="segoe-ui_semibold"/>
                          <a:ea typeface="+mn-ea"/>
                          <a:cs typeface="+mn-cs"/>
                        </a:rPr>
                      </a:br>
                      <a:r>
                        <a:rPr lang="en-US" sz="1400" b="0" kern="1200" dirty="0">
                          <a:solidFill>
                            <a:schemeClr val="tx1"/>
                          </a:solidFill>
                          <a:effectLst/>
                          <a:latin typeface="segoe-ui_semibold"/>
                          <a:ea typeface="+mn-ea"/>
                          <a:cs typeface="+mn-cs"/>
                        </a:rPr>
                        <a:t>S20: 512 GB </a:t>
                      </a:r>
                      <a:br>
                        <a:rPr lang="en-US" sz="1400" b="0" kern="1200" dirty="0">
                          <a:solidFill>
                            <a:schemeClr val="tx1"/>
                          </a:solidFill>
                          <a:effectLst/>
                          <a:latin typeface="segoe-ui_semibold"/>
                          <a:ea typeface="+mn-ea"/>
                          <a:cs typeface="+mn-cs"/>
                        </a:rPr>
                      </a:br>
                      <a:r>
                        <a:rPr lang="en-US" sz="1400" b="0" kern="1200" dirty="0">
                          <a:solidFill>
                            <a:schemeClr val="tx1"/>
                          </a:solidFill>
                          <a:effectLst/>
                          <a:latin typeface="segoe-ui_semibold"/>
                          <a:ea typeface="+mn-ea"/>
                          <a:cs typeface="+mn-cs"/>
                        </a:rPr>
                        <a:t>S30: 1024 GB </a:t>
                      </a:r>
                      <a:br>
                        <a:rPr lang="en-US" sz="1400" b="0" kern="1200" dirty="0">
                          <a:solidFill>
                            <a:schemeClr val="tx1"/>
                          </a:solidFill>
                          <a:effectLst/>
                          <a:latin typeface="segoe-ui_semibold"/>
                          <a:ea typeface="+mn-ea"/>
                          <a:cs typeface="+mn-cs"/>
                        </a:rPr>
                      </a:br>
                      <a:r>
                        <a:rPr lang="en-US" sz="1400" b="0" kern="1200" dirty="0">
                          <a:solidFill>
                            <a:schemeClr val="tx1"/>
                          </a:solidFill>
                          <a:effectLst/>
                          <a:latin typeface="segoe-ui_semibold"/>
                          <a:ea typeface="+mn-ea"/>
                          <a:cs typeface="+mn-cs"/>
                        </a:rPr>
                        <a:t>S40: 2048 GB</a:t>
                      </a:r>
                      <a:br>
                        <a:rPr lang="en-US" sz="1400" b="0" kern="1200" dirty="0">
                          <a:solidFill>
                            <a:schemeClr val="tx1"/>
                          </a:solidFill>
                          <a:effectLst/>
                          <a:latin typeface="segoe-ui_semibold"/>
                          <a:ea typeface="+mn-ea"/>
                          <a:cs typeface="+mn-cs"/>
                        </a:rPr>
                      </a:br>
                      <a:r>
                        <a:rPr lang="en-US" sz="1400" b="0" kern="1200" dirty="0">
                          <a:solidFill>
                            <a:schemeClr val="tx1"/>
                          </a:solidFill>
                          <a:effectLst/>
                          <a:latin typeface="segoe-ui_semibold"/>
                          <a:ea typeface="+mn-ea"/>
                          <a:cs typeface="+mn-cs"/>
                        </a:rPr>
                        <a:t>S50: 4095 GB</a:t>
                      </a:r>
                    </a:p>
                  </a:txBody>
                  <a:tcPr marL="52049" marR="52049" marT="39037" marB="39037">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extLst>
                  <a:ext uri="{0D108BD9-81ED-4DB2-BD59-A6C34878D82A}">
                    <a16:rowId xmlns:a16="http://schemas.microsoft.com/office/drawing/2014/main" val="710144733"/>
                  </a:ext>
                </a:extLst>
              </a:tr>
              <a:tr h="306674">
                <a:tc>
                  <a:txBody>
                    <a:bodyPr/>
                    <a:lstStyle/>
                    <a:p>
                      <a:pPr fontAlgn="t"/>
                      <a:r>
                        <a:rPr lang="en-US" sz="1500" b="1" dirty="0">
                          <a:effectLst/>
                        </a:rPr>
                        <a:t>Max Throughput per Disk</a:t>
                      </a:r>
                    </a:p>
                  </a:txBody>
                  <a:tcPr marL="52049" marR="52049" marT="39037" marB="39037">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tc>
                  <a:txBody>
                    <a:bodyPr/>
                    <a:lstStyle/>
                    <a:p>
                      <a:pPr marL="0" algn="l" defTabSz="914400" rtl="0" eaLnBrk="1" fontAlgn="b" latinLnBrk="0" hangingPunct="1"/>
                      <a:r>
                        <a:rPr lang="en-US" sz="1400" b="0" kern="1200" dirty="0">
                          <a:solidFill>
                            <a:schemeClr val="tx1"/>
                          </a:solidFill>
                          <a:effectLst/>
                          <a:latin typeface="segoe-ui_semibold"/>
                          <a:ea typeface="+mn-ea"/>
                          <a:cs typeface="+mn-cs"/>
                        </a:rPr>
                        <a:t>250 MB/s </a:t>
                      </a:r>
                    </a:p>
                  </a:txBody>
                  <a:tcPr marL="52049" marR="52049" marT="39037" marB="39037">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tc>
                  <a:txBody>
                    <a:bodyPr/>
                    <a:lstStyle/>
                    <a:p>
                      <a:pPr fontAlgn="t"/>
                      <a:r>
                        <a:rPr lang="en-US" sz="1400">
                          <a:effectLst/>
                        </a:rPr>
                        <a:t>60 MB/s</a:t>
                      </a:r>
                    </a:p>
                  </a:txBody>
                  <a:tcPr marL="52049" marR="52049" marT="39037" marB="39037">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extLst>
                  <a:ext uri="{0D108BD9-81ED-4DB2-BD59-A6C34878D82A}">
                    <a16:rowId xmlns:a16="http://schemas.microsoft.com/office/drawing/2014/main" val="2247555544"/>
                  </a:ext>
                </a:extLst>
              </a:tr>
              <a:tr h="306674">
                <a:tc>
                  <a:txBody>
                    <a:bodyPr/>
                    <a:lstStyle/>
                    <a:p>
                      <a:pPr fontAlgn="t"/>
                      <a:r>
                        <a:rPr lang="en-US" sz="1500" b="1" dirty="0">
                          <a:effectLst/>
                        </a:rPr>
                        <a:t>Max IOPS per Disk</a:t>
                      </a:r>
                    </a:p>
                  </a:txBody>
                  <a:tcPr marL="52049" marR="52049" marT="39037" marB="39037">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noFill/>
                  </a:tcPr>
                </a:tc>
                <a:tc>
                  <a:txBody>
                    <a:bodyPr/>
                    <a:lstStyle/>
                    <a:p>
                      <a:pPr marL="0" algn="l" defTabSz="914400" rtl="0" eaLnBrk="1" fontAlgn="b" latinLnBrk="0" hangingPunct="1"/>
                      <a:r>
                        <a:rPr lang="en-US" sz="1400" b="0" kern="1200" dirty="0">
                          <a:solidFill>
                            <a:schemeClr val="tx1"/>
                          </a:solidFill>
                          <a:effectLst/>
                          <a:latin typeface="segoe-ui_semibold"/>
                          <a:ea typeface="+mn-ea"/>
                          <a:cs typeface="+mn-cs"/>
                        </a:rPr>
                        <a:t>7500 IOPS</a:t>
                      </a:r>
                    </a:p>
                  </a:txBody>
                  <a:tcPr marL="52049" marR="52049" marT="39037" marB="39037">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noFill/>
                  </a:tcPr>
                </a:tc>
                <a:tc>
                  <a:txBody>
                    <a:bodyPr/>
                    <a:lstStyle/>
                    <a:p>
                      <a:pPr fontAlgn="t"/>
                      <a:r>
                        <a:rPr lang="en-US" sz="1400" dirty="0">
                          <a:effectLst/>
                        </a:rPr>
                        <a:t>500 IOPS</a:t>
                      </a:r>
                    </a:p>
                  </a:txBody>
                  <a:tcPr marL="52049" marR="52049" marT="39037" marB="39037">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noFill/>
                  </a:tcPr>
                </a:tc>
                <a:extLst>
                  <a:ext uri="{0D108BD9-81ED-4DB2-BD59-A6C34878D82A}">
                    <a16:rowId xmlns:a16="http://schemas.microsoft.com/office/drawing/2014/main" val="3138701546"/>
                  </a:ext>
                </a:extLst>
              </a:tr>
            </a:tbl>
          </a:graphicData>
        </a:graphic>
      </p:graphicFrame>
    </p:spTree>
    <p:extLst>
      <p:ext uri="{BB962C8B-B14F-4D97-AF65-F5344CB8AC3E}">
        <p14:creationId xmlns:p14="http://schemas.microsoft.com/office/powerpoint/2010/main" val="20637848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FD4CD9-4330-4B7F-B215-A7BED91ED4D2}"/>
              </a:ext>
            </a:extLst>
          </p:cNvPr>
          <p:cNvSpPr>
            <a:spLocks noGrp="1"/>
          </p:cNvSpPr>
          <p:nvPr>
            <p:ph type="ctrTitle" sz="quarter"/>
          </p:nvPr>
        </p:nvSpPr>
        <p:spPr/>
        <p:txBody>
          <a:bodyPr/>
          <a:lstStyle/>
          <a:p>
            <a:r>
              <a:rPr lang="en-US" sz="1500" dirty="0">
                <a:solidFill>
                  <a:srgbClr val="FFFFFF"/>
                </a:solidFill>
              </a:rPr>
              <a:t>Exam</a:t>
            </a:r>
            <a:r>
              <a:rPr lang="en-US" sz="2700" dirty="0">
                <a:solidFill>
                  <a:srgbClr val="FFFFFF"/>
                </a:solidFill>
              </a:rPr>
              <a:t> 70-535 Architecting Microsoft Azure Solutions</a:t>
            </a:r>
            <a:br>
              <a:rPr lang="en-US" sz="2700" dirty="0">
                <a:solidFill>
                  <a:srgbClr val="FFFFFF"/>
                </a:solidFill>
              </a:rPr>
            </a:br>
            <a:r>
              <a:rPr lang="en-US" sz="1800" dirty="0">
                <a:solidFill>
                  <a:srgbClr val="FFFFFF"/>
                </a:solidFill>
              </a:rPr>
              <a:t>Data &amp; Cloud Skill Up Workshop - Azure Fundamentals </a:t>
            </a:r>
            <a:endParaRPr lang="en-US" dirty="0"/>
          </a:p>
        </p:txBody>
      </p:sp>
      <p:sp>
        <p:nvSpPr>
          <p:cNvPr id="3" name="Subtitle 2">
            <a:extLst>
              <a:ext uri="{FF2B5EF4-FFF2-40B4-BE49-F238E27FC236}">
                <a16:creationId xmlns:a16="http://schemas.microsoft.com/office/drawing/2014/main" id="{A4C07415-3D36-4383-9226-03906D63414E}"/>
              </a:ext>
            </a:extLst>
          </p:cNvPr>
          <p:cNvSpPr>
            <a:spLocks noGrp="1"/>
          </p:cNvSpPr>
          <p:nvPr>
            <p:ph type="subTitle" sz="quarter" idx="1"/>
          </p:nvPr>
        </p:nvSpPr>
        <p:spPr/>
        <p:txBody>
          <a:bodyPr/>
          <a:lstStyle/>
          <a:p>
            <a:r>
              <a:rPr lang="en-US" dirty="0">
                <a:solidFill>
                  <a:srgbClr val="FFC000"/>
                </a:solidFill>
              </a:rPr>
              <a:t>Design Compute Infrastructure (20-25%)</a:t>
            </a:r>
          </a:p>
          <a:p>
            <a:r>
              <a:rPr lang="en-US" dirty="0"/>
              <a:t>Design Data Implementation (15-20%)</a:t>
            </a:r>
          </a:p>
          <a:p>
            <a:r>
              <a:rPr lang="en-US" dirty="0"/>
              <a:t>Design Networking Implementation (15-20%)</a:t>
            </a:r>
          </a:p>
          <a:p>
            <a:r>
              <a:rPr lang="en-US" dirty="0"/>
              <a:t>Design Security and Identity Solutions (20-25%)</a:t>
            </a:r>
          </a:p>
          <a:p>
            <a:r>
              <a:rPr lang="en-US" dirty="0"/>
              <a:t>Design Solutions by using Platform Services (10-15%)</a:t>
            </a:r>
          </a:p>
          <a:p>
            <a:r>
              <a:rPr lang="en-US" dirty="0"/>
              <a:t>Design for Operations (10-15%)</a:t>
            </a:r>
          </a:p>
          <a:p>
            <a:endParaRPr lang="en-US" dirty="0"/>
          </a:p>
        </p:txBody>
      </p:sp>
      <p:sp>
        <p:nvSpPr>
          <p:cNvPr id="6" name="Text Placeholder 5">
            <a:extLst>
              <a:ext uri="{FF2B5EF4-FFF2-40B4-BE49-F238E27FC236}">
                <a16:creationId xmlns:a16="http://schemas.microsoft.com/office/drawing/2014/main" id="{FD83C38F-72C4-4C08-A352-C7000E3A0429}"/>
              </a:ext>
            </a:extLst>
          </p:cNvPr>
          <p:cNvSpPr>
            <a:spLocks noGrp="1"/>
          </p:cNvSpPr>
          <p:nvPr>
            <p:ph type="body" sz="quarter" idx="10"/>
          </p:nvPr>
        </p:nvSpPr>
        <p:spPr/>
        <p:txBody>
          <a:bodyPr/>
          <a:lstStyle/>
          <a:p>
            <a:endParaRPr lang="en-US"/>
          </a:p>
        </p:txBody>
      </p:sp>
      <p:sp>
        <p:nvSpPr>
          <p:cNvPr id="7" name="Text Placeholder 6">
            <a:extLst>
              <a:ext uri="{FF2B5EF4-FFF2-40B4-BE49-F238E27FC236}">
                <a16:creationId xmlns:a16="http://schemas.microsoft.com/office/drawing/2014/main" id="{B845847F-EDDE-4C9F-B995-15A2FDE0FFE9}"/>
              </a:ext>
            </a:extLst>
          </p:cNvPr>
          <p:cNvSpPr>
            <a:spLocks noGrp="1"/>
          </p:cNvSpPr>
          <p:nvPr>
            <p:ph type="body" sz="quarter" idx="11"/>
          </p:nvPr>
        </p:nvSpPr>
        <p:spPr/>
        <p:txBody>
          <a:bodyPr/>
          <a:lstStyle/>
          <a:p>
            <a:endParaRPr lang="en-US"/>
          </a:p>
        </p:txBody>
      </p:sp>
    </p:spTree>
    <p:extLst>
      <p:ext uri="{BB962C8B-B14F-4D97-AF65-F5344CB8AC3E}">
        <p14:creationId xmlns:p14="http://schemas.microsoft.com/office/powerpoint/2010/main" val="18802873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VM Recommendations</a:t>
            </a:r>
          </a:p>
        </p:txBody>
      </p:sp>
      <p:sp>
        <p:nvSpPr>
          <p:cNvPr id="8" name="Text Placeholder 7">
            <a:extLst>
              <a:ext uri="{FF2B5EF4-FFF2-40B4-BE49-F238E27FC236}">
                <a16:creationId xmlns:a16="http://schemas.microsoft.com/office/drawing/2014/main" id="{757A6D4C-409B-415E-980D-2EB0B629613B}"/>
              </a:ext>
            </a:extLst>
          </p:cNvPr>
          <p:cNvSpPr>
            <a:spLocks noGrp="1"/>
          </p:cNvSpPr>
          <p:nvPr>
            <p:ph type="body" sz="quarter" idx="10"/>
          </p:nvPr>
        </p:nvSpPr>
        <p:spPr/>
        <p:txBody>
          <a:bodyPr/>
          <a:lstStyle/>
          <a:p>
            <a:endParaRPr lang="en-US" dirty="0"/>
          </a:p>
        </p:txBody>
      </p:sp>
      <p:sp>
        <p:nvSpPr>
          <p:cNvPr id="9" name="Content Placeholder 2">
            <a:extLst>
              <a:ext uri="{FF2B5EF4-FFF2-40B4-BE49-F238E27FC236}">
                <a16:creationId xmlns:a16="http://schemas.microsoft.com/office/drawing/2014/main" id="{87D379D4-98ED-44A2-837E-6D18E951481B}"/>
              </a:ext>
            </a:extLst>
          </p:cNvPr>
          <p:cNvSpPr txBox="1">
            <a:spLocks/>
          </p:cNvSpPr>
          <p:nvPr/>
        </p:nvSpPr>
        <p:spPr bwMode="auto">
          <a:xfrm>
            <a:off x="266997" y="1208809"/>
            <a:ext cx="8574837" cy="4236648"/>
          </a:xfrm>
          <a:prstGeom prst="rect">
            <a:avLst/>
          </a:prstGeom>
          <a:noFill/>
          <a:ln w="9525">
            <a:noFill/>
            <a:miter lim="800000"/>
            <a:headEnd/>
            <a:tailEnd/>
          </a:ln>
        </p:spPr>
        <p:txBody>
          <a:bodyPr vert="horz" wrap="square" lIns="0" tIns="0" rIns="0" bIns="0" numCol="1" anchor="t" anchorCtr="0" compatLnSpc="1">
            <a:prstTxWarp prst="textNoShape">
              <a:avLst/>
            </a:prstTxWarp>
            <a:noAutofit/>
          </a:bodyPr>
          <a:lstStyle>
            <a:lvl1pPr marL="0" indent="0" algn="l" rtl="0" eaLnBrk="1" fontAlgn="base" hangingPunct="1">
              <a:lnSpc>
                <a:spcPct val="100000"/>
              </a:lnSpc>
              <a:spcBef>
                <a:spcPts val="600"/>
              </a:spcBef>
              <a:spcAft>
                <a:spcPct val="0"/>
              </a:spcAft>
              <a:buClr>
                <a:srgbClr val="0070C0"/>
              </a:buClr>
              <a:buSzPct val="90000"/>
              <a:buFont typeface="Arial" panose="020B0604020202020204" pitchFamily="34" charset="0"/>
              <a:buNone/>
              <a:defRPr sz="1400">
                <a:solidFill>
                  <a:schemeClr val="tx1"/>
                </a:solidFill>
                <a:latin typeface="Segoe UI" pitchFamily="34" charset="0"/>
                <a:ea typeface="Segoe UI" pitchFamily="34" charset="0"/>
                <a:cs typeface="Segoe UI" pitchFamily="34" charset="0"/>
              </a:defRPr>
            </a:lvl1pPr>
            <a:lvl2pPr marL="574675" indent="-285750" algn="l" rtl="0" eaLnBrk="1" fontAlgn="base" hangingPunct="1">
              <a:lnSpc>
                <a:spcPct val="100000"/>
              </a:lnSpc>
              <a:spcBef>
                <a:spcPts val="600"/>
              </a:spcBef>
              <a:spcAft>
                <a:spcPct val="0"/>
              </a:spcAft>
              <a:buClr>
                <a:srgbClr val="0070C0"/>
              </a:buClr>
              <a:buSzPct val="80000"/>
              <a:buFont typeface="Arial" panose="020B0604020202020204" pitchFamily="34" charset="0"/>
              <a:buChar char="•"/>
              <a:defRPr sz="1600">
                <a:solidFill>
                  <a:schemeClr val="tx1"/>
                </a:solidFill>
                <a:latin typeface="Segoe UI" pitchFamily="34" charset="0"/>
                <a:ea typeface="Segoe UI" pitchFamily="34" charset="0"/>
                <a:cs typeface="Segoe UI" pitchFamily="34" charset="0"/>
              </a:defRPr>
            </a:lvl2pPr>
            <a:lvl3pPr marL="966787" indent="-285750" algn="l" rtl="0" eaLnBrk="1" fontAlgn="base" hangingPunct="1">
              <a:lnSpc>
                <a:spcPct val="100000"/>
              </a:lnSpc>
              <a:spcBef>
                <a:spcPts val="600"/>
              </a:spcBef>
              <a:spcAft>
                <a:spcPct val="0"/>
              </a:spcAft>
              <a:buClr>
                <a:srgbClr val="0070C0"/>
              </a:buClr>
              <a:buSzPct val="80000"/>
              <a:buFont typeface="Arial" panose="020B0604020202020204" pitchFamily="34" charset="0"/>
              <a:buChar char="•"/>
              <a:defRPr sz="1400">
                <a:solidFill>
                  <a:schemeClr val="tx1"/>
                </a:solidFill>
                <a:latin typeface="Segoe UI" pitchFamily="34" charset="0"/>
                <a:ea typeface="Segoe UI" pitchFamily="34" charset="0"/>
                <a:cs typeface="Segoe UI" pitchFamily="34" charset="0"/>
              </a:defRPr>
            </a:lvl3pPr>
            <a:lvl4pPr marL="1260475" indent="-171450" algn="l" rtl="0" eaLnBrk="1" fontAlgn="base" hangingPunct="1">
              <a:lnSpc>
                <a:spcPct val="100000"/>
              </a:lnSpc>
              <a:spcBef>
                <a:spcPts val="600"/>
              </a:spcBef>
              <a:spcAft>
                <a:spcPct val="0"/>
              </a:spcAft>
              <a:buClr>
                <a:srgbClr val="0070C0"/>
              </a:buClr>
              <a:buSzPct val="90000"/>
              <a:buFont typeface="Arial" panose="020B0604020202020204" pitchFamily="34" charset="0"/>
              <a:buChar char="•"/>
              <a:defRPr sz="1200">
                <a:solidFill>
                  <a:schemeClr val="tx1"/>
                </a:solidFill>
                <a:latin typeface="Segoe UI" pitchFamily="34" charset="0"/>
                <a:ea typeface="Segoe UI" pitchFamily="34" charset="0"/>
                <a:cs typeface="Segoe UI" pitchFamily="34" charset="0"/>
              </a:defRPr>
            </a:lvl4pPr>
            <a:lvl5pPr marL="1547813" indent="-171450" algn="l" rtl="0" eaLnBrk="1" fontAlgn="base" hangingPunct="1">
              <a:lnSpc>
                <a:spcPct val="100000"/>
              </a:lnSpc>
              <a:spcBef>
                <a:spcPts val="600"/>
              </a:spcBef>
              <a:spcAft>
                <a:spcPct val="0"/>
              </a:spcAft>
              <a:buClr>
                <a:srgbClr val="0070C0"/>
              </a:buClr>
              <a:buSzPct val="90000"/>
              <a:buFont typeface="Arial" panose="020B0604020202020204" pitchFamily="34" charset="0"/>
              <a:buChar char="•"/>
              <a:defRPr sz="12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r>
              <a:rPr lang="en-US" sz="2000" b="1" kern="0" dirty="0">
                <a:solidFill>
                  <a:schemeClr val="tx1">
                    <a:lumMod val="95000"/>
                    <a:lumOff val="5000"/>
                  </a:schemeClr>
                </a:solidFill>
              </a:rPr>
              <a:t>Premium Storage for Production Workloads (Storage SLAs)</a:t>
            </a:r>
          </a:p>
          <a:p>
            <a:r>
              <a:rPr lang="en-US" sz="2000" b="1" kern="0" dirty="0">
                <a:solidFill>
                  <a:schemeClr val="tx1">
                    <a:lumMod val="95000"/>
                    <a:lumOff val="5000"/>
                  </a:schemeClr>
                </a:solidFill>
              </a:rPr>
              <a:t>Choose a VM Size that works with premium storage for production</a:t>
            </a:r>
          </a:p>
          <a:p>
            <a:r>
              <a:rPr lang="en-US" sz="2000" b="1" kern="0" dirty="0">
                <a:solidFill>
                  <a:schemeClr val="tx1">
                    <a:lumMod val="95000"/>
                    <a:lumOff val="5000"/>
                  </a:schemeClr>
                </a:solidFill>
              </a:rPr>
              <a:t>Use Managed Disks over Unmanaged Disks</a:t>
            </a:r>
          </a:p>
          <a:p>
            <a:r>
              <a:rPr lang="en-US" sz="2000" b="0" kern="0" dirty="0">
                <a:solidFill>
                  <a:schemeClr val="tx1">
                    <a:lumMod val="95000"/>
                    <a:lumOff val="5000"/>
                  </a:schemeClr>
                </a:solidFill>
              </a:rPr>
              <a:t>Scaling Up/Down is just resizing the VM</a:t>
            </a:r>
          </a:p>
          <a:p>
            <a:r>
              <a:rPr lang="en-US" sz="2000" b="1" kern="0" dirty="0">
                <a:solidFill>
                  <a:schemeClr val="tx1">
                    <a:lumMod val="95000"/>
                    <a:lumOff val="5000"/>
                  </a:schemeClr>
                </a:solidFill>
              </a:rPr>
              <a:t>Scaling In/Out – the VMs should be in an availability set</a:t>
            </a:r>
          </a:p>
          <a:p>
            <a:r>
              <a:rPr lang="en-US" sz="2000" b="0" kern="0" dirty="0">
                <a:solidFill>
                  <a:schemeClr val="tx1">
                    <a:lumMod val="95000"/>
                    <a:lumOff val="5000"/>
                  </a:schemeClr>
                </a:solidFill>
              </a:rPr>
              <a:t>Use VM reboot logs to determine if VM was rebooted by planned maintenance</a:t>
            </a:r>
          </a:p>
          <a:p>
            <a:r>
              <a:rPr lang="en-US" sz="2000" b="0" kern="0" dirty="0">
                <a:solidFill>
                  <a:schemeClr val="tx1">
                    <a:lumMod val="95000"/>
                    <a:lumOff val="5000"/>
                  </a:schemeClr>
                </a:solidFill>
              </a:rPr>
              <a:t>Use snapshots to prevent accidental data loss</a:t>
            </a:r>
          </a:p>
          <a:p>
            <a:r>
              <a:rPr lang="en-US" sz="2000" b="0" kern="0" dirty="0">
                <a:solidFill>
                  <a:schemeClr val="tx1">
                    <a:lumMod val="95000"/>
                    <a:lumOff val="5000"/>
                  </a:schemeClr>
                </a:solidFill>
              </a:rPr>
              <a:t>Enable VM diagnostics for production (includes boot diagnostics)</a:t>
            </a:r>
          </a:p>
          <a:p>
            <a:r>
              <a:rPr lang="en-US" sz="2000" b="1" kern="0" dirty="0">
                <a:solidFill>
                  <a:schemeClr val="tx1">
                    <a:lumMod val="95000"/>
                    <a:lumOff val="5000"/>
                  </a:schemeClr>
                </a:solidFill>
              </a:rPr>
              <a:t>Stopped</a:t>
            </a:r>
            <a:r>
              <a:rPr lang="en-US" sz="2000" b="0" kern="0" dirty="0">
                <a:solidFill>
                  <a:schemeClr val="tx1">
                    <a:lumMod val="95000"/>
                    <a:lumOff val="5000"/>
                  </a:schemeClr>
                </a:solidFill>
              </a:rPr>
              <a:t> VMs are still charged for use. VMs need to be </a:t>
            </a:r>
            <a:r>
              <a:rPr lang="en-US" sz="2000" b="1" kern="0" dirty="0">
                <a:solidFill>
                  <a:schemeClr val="tx1">
                    <a:lumMod val="95000"/>
                    <a:lumOff val="5000"/>
                  </a:schemeClr>
                </a:solidFill>
              </a:rPr>
              <a:t>deallocated</a:t>
            </a:r>
            <a:r>
              <a:rPr lang="en-US" sz="2000" b="0" kern="0" dirty="0">
                <a:solidFill>
                  <a:schemeClr val="tx1">
                    <a:lumMod val="95000"/>
                    <a:lumOff val="5000"/>
                  </a:schemeClr>
                </a:solidFill>
              </a:rPr>
              <a:t> to stop charges. </a:t>
            </a:r>
            <a:r>
              <a:rPr lang="en-US" sz="2000" b="1" kern="0" dirty="0">
                <a:solidFill>
                  <a:schemeClr val="tx1">
                    <a:lumMod val="95000"/>
                    <a:lumOff val="5000"/>
                  </a:schemeClr>
                </a:solidFill>
              </a:rPr>
              <a:t>Stopping through OS does not deallocate! Stop with portal or CLI.</a:t>
            </a:r>
          </a:p>
          <a:p>
            <a:endParaRPr lang="en-US" sz="2000" b="0" kern="0" dirty="0"/>
          </a:p>
          <a:p>
            <a:endParaRPr lang="en-US" sz="2000" b="0" kern="0" dirty="0"/>
          </a:p>
          <a:p>
            <a:endParaRPr lang="en-US" sz="2000" b="0" kern="0" dirty="0"/>
          </a:p>
        </p:txBody>
      </p:sp>
    </p:spTree>
    <p:extLst>
      <p:ext uri="{BB962C8B-B14F-4D97-AF65-F5344CB8AC3E}">
        <p14:creationId xmlns:p14="http://schemas.microsoft.com/office/powerpoint/2010/main" val="3154947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fade">
                                      <p:cBhvr>
                                        <p:cTn id="17" dur="500"/>
                                        <p:tgtEl>
                                          <p:spTgt spid="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
                                            <p:txEl>
                                              <p:pRg st="3" end="3"/>
                                            </p:txEl>
                                          </p:spTgt>
                                        </p:tgtEl>
                                        <p:attrNameLst>
                                          <p:attrName>style.visibility</p:attrName>
                                        </p:attrNameLst>
                                      </p:cBhvr>
                                      <p:to>
                                        <p:strVal val="visible"/>
                                      </p:to>
                                    </p:set>
                                    <p:animEffect transition="in" filter="fade">
                                      <p:cBhvr>
                                        <p:cTn id="22" dur="500"/>
                                        <p:tgtEl>
                                          <p:spTgt spid="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
                                            <p:txEl>
                                              <p:pRg st="4" end="4"/>
                                            </p:txEl>
                                          </p:spTgt>
                                        </p:tgtEl>
                                        <p:attrNameLst>
                                          <p:attrName>style.visibility</p:attrName>
                                        </p:attrNameLst>
                                      </p:cBhvr>
                                      <p:to>
                                        <p:strVal val="visible"/>
                                      </p:to>
                                    </p:set>
                                    <p:animEffect transition="in" filter="fade">
                                      <p:cBhvr>
                                        <p:cTn id="27" dur="500"/>
                                        <p:tgtEl>
                                          <p:spTgt spid="9">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9">
                                            <p:txEl>
                                              <p:pRg st="5" end="5"/>
                                            </p:txEl>
                                          </p:spTgt>
                                        </p:tgtEl>
                                        <p:attrNameLst>
                                          <p:attrName>style.visibility</p:attrName>
                                        </p:attrNameLst>
                                      </p:cBhvr>
                                      <p:to>
                                        <p:strVal val="visible"/>
                                      </p:to>
                                    </p:set>
                                    <p:animEffect transition="in" filter="fade">
                                      <p:cBhvr>
                                        <p:cTn id="32" dur="500"/>
                                        <p:tgtEl>
                                          <p:spTgt spid="9">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9">
                                            <p:txEl>
                                              <p:pRg st="6" end="6"/>
                                            </p:txEl>
                                          </p:spTgt>
                                        </p:tgtEl>
                                        <p:attrNameLst>
                                          <p:attrName>style.visibility</p:attrName>
                                        </p:attrNameLst>
                                      </p:cBhvr>
                                      <p:to>
                                        <p:strVal val="visible"/>
                                      </p:to>
                                    </p:set>
                                    <p:animEffect transition="in" filter="fade">
                                      <p:cBhvr>
                                        <p:cTn id="37" dur="500"/>
                                        <p:tgtEl>
                                          <p:spTgt spid="9">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9">
                                            <p:txEl>
                                              <p:pRg st="7" end="7"/>
                                            </p:txEl>
                                          </p:spTgt>
                                        </p:tgtEl>
                                        <p:attrNameLst>
                                          <p:attrName>style.visibility</p:attrName>
                                        </p:attrNameLst>
                                      </p:cBhvr>
                                      <p:to>
                                        <p:strVal val="visible"/>
                                      </p:to>
                                    </p:set>
                                    <p:animEffect transition="in" filter="fade">
                                      <p:cBhvr>
                                        <p:cTn id="42" dur="500"/>
                                        <p:tgtEl>
                                          <p:spTgt spid="9">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9">
                                            <p:txEl>
                                              <p:pRg st="8" end="8"/>
                                            </p:txEl>
                                          </p:spTgt>
                                        </p:tgtEl>
                                        <p:attrNameLst>
                                          <p:attrName>style.visibility</p:attrName>
                                        </p:attrNameLst>
                                      </p:cBhvr>
                                      <p:to>
                                        <p:strVal val="visible"/>
                                      </p:to>
                                    </p:set>
                                    <p:animEffect transition="in" filter="fade">
                                      <p:cBhvr>
                                        <p:cTn id="47" dur="500"/>
                                        <p:tgtEl>
                                          <p:spTgt spid="9">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461541" y="857250"/>
            <a:ext cx="8220919" cy="5129853"/>
          </a:xfrm>
          <a:prstGeom prst="rect">
            <a:avLst/>
          </a:prstGeom>
        </p:spPr>
      </p:pic>
      <p:sp>
        <p:nvSpPr>
          <p:cNvPr id="5" name="TextBox 4"/>
          <p:cNvSpPr txBox="1"/>
          <p:nvPr/>
        </p:nvSpPr>
        <p:spPr>
          <a:xfrm>
            <a:off x="836994" y="4907541"/>
            <a:ext cx="4857750" cy="854080"/>
          </a:xfrm>
          <a:prstGeom prst="rect">
            <a:avLst/>
          </a:prstGeom>
          <a:noFill/>
        </p:spPr>
        <p:txBody>
          <a:bodyPr wrap="square" rtlCol="0">
            <a:spAutoFit/>
          </a:bodyPr>
          <a:lstStyle/>
          <a:p>
            <a:pPr algn="ctr" defTabSz="685800" fontAlgn="auto">
              <a:spcBef>
                <a:spcPts val="0"/>
              </a:spcBef>
              <a:spcAft>
                <a:spcPts val="0"/>
              </a:spcAft>
              <a:defRPr/>
            </a:pPr>
            <a:r>
              <a:rPr lang="en-US" sz="4950" b="0">
                <a:solidFill>
                  <a:prstClr val="white"/>
                </a:solidFill>
                <a:latin typeface="Impact" panose="020B0806030902050204" pitchFamily="34" charset="0"/>
                <a:cs typeface="+mn-cs"/>
              </a:rPr>
              <a:t>High Availability</a:t>
            </a:r>
          </a:p>
        </p:txBody>
      </p:sp>
    </p:spTree>
    <p:extLst>
      <p:ext uri="{BB962C8B-B14F-4D97-AF65-F5344CB8AC3E}">
        <p14:creationId xmlns:p14="http://schemas.microsoft.com/office/powerpoint/2010/main" val="7049639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High Availability &amp; Disaster Recovery</a:t>
            </a:r>
            <a:br>
              <a:rPr lang="en-US"/>
            </a:br>
            <a:r>
              <a:rPr lang="en-US" sz="2100">
                <a:solidFill>
                  <a:schemeClr val="accent1"/>
                </a:solidFill>
              </a:rPr>
              <a:t>in Azure</a:t>
            </a:r>
            <a:endParaRPr lang="en-US">
              <a:solidFill>
                <a:schemeClr val="accent1"/>
              </a:solidFill>
            </a:endParaRPr>
          </a:p>
        </p:txBody>
      </p:sp>
      <p:sp>
        <p:nvSpPr>
          <p:cNvPr id="3" name="Content Placeholder 2"/>
          <p:cNvSpPr>
            <a:spLocks noGrp="1"/>
          </p:cNvSpPr>
          <p:nvPr>
            <p:ph type="body" idx="1"/>
          </p:nvPr>
        </p:nvSpPr>
        <p:spPr/>
        <p:txBody>
          <a:bodyPr/>
          <a:lstStyle/>
          <a:p>
            <a:r>
              <a:rPr lang="en-US"/>
              <a:t>High Availability</a:t>
            </a:r>
          </a:p>
          <a:p>
            <a:pPr lvl="1"/>
            <a:r>
              <a:rPr lang="en-US"/>
              <a:t>Availability within a single Azure region or datacenter*</a:t>
            </a:r>
          </a:p>
          <a:p>
            <a:pPr lvl="1"/>
            <a:r>
              <a:rPr lang="en-US"/>
              <a:t>Expectation is little or no downtime (99.x % uptime)</a:t>
            </a:r>
          </a:p>
          <a:p>
            <a:r>
              <a:rPr lang="en-US"/>
              <a:t>Disaster Recovery</a:t>
            </a:r>
          </a:p>
          <a:p>
            <a:pPr lvl="1"/>
            <a:r>
              <a:rPr lang="en-US"/>
              <a:t>Recover into a secondary datacenter if outage in primary datacenter</a:t>
            </a:r>
          </a:p>
          <a:p>
            <a:pPr lvl="1"/>
            <a:r>
              <a:rPr lang="en-US"/>
              <a:t>Acceptable downtime has a greater range</a:t>
            </a:r>
          </a:p>
          <a:p>
            <a:pPr lvl="1"/>
            <a:r>
              <a:rPr lang="en-US"/>
              <a:t>Quantified by Recovery Time Objective &amp; Recovery Point Objective</a:t>
            </a:r>
          </a:p>
        </p:txBody>
      </p:sp>
      <p:sp>
        <p:nvSpPr>
          <p:cNvPr id="4" name="Text Placeholder 3">
            <a:extLst>
              <a:ext uri="{FF2B5EF4-FFF2-40B4-BE49-F238E27FC236}">
                <a16:creationId xmlns:a16="http://schemas.microsoft.com/office/drawing/2014/main" id="{1B175063-50AD-4F66-AE89-0E2649147E1C}"/>
              </a:ext>
            </a:extLst>
          </p:cNvPr>
          <p:cNvSpPr>
            <a:spLocks noGrp="1"/>
          </p:cNvSpPr>
          <p:nvPr>
            <p:ph type="body" sz="quarter" idx="10"/>
          </p:nvPr>
        </p:nvSpPr>
        <p:spPr/>
        <p:txBody>
          <a:bodyPr/>
          <a:lstStyle/>
          <a:p>
            <a:endParaRPr lang="en-US"/>
          </a:p>
        </p:txBody>
      </p:sp>
    </p:spTree>
    <p:custDataLst>
      <p:tags r:id="rId1"/>
    </p:custDataLst>
    <p:extLst>
      <p:ext uri="{BB962C8B-B14F-4D97-AF65-F5344CB8AC3E}">
        <p14:creationId xmlns:p14="http://schemas.microsoft.com/office/powerpoint/2010/main" val="3292078493"/>
      </p:ext>
    </p:extLst>
  </p:cSld>
  <p:clrMapOvr>
    <a:masterClrMapping/>
  </p:clrMapOvr>
  <mc:AlternateContent xmlns:mc="http://schemas.openxmlformats.org/markup-compatibility/2006" xmlns:p14="http://schemas.microsoft.com/office/powerpoint/2010/main">
    <mc:Choice Requires="p14">
      <p:transition spd="slow" p14:dur="2000" advClick="0" advTm="105569"/>
    </mc:Choice>
    <mc:Fallback xmlns="">
      <p:transition spd="slow" advClick="0" advTm="10556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2"/>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Defining Disaster Recovery</a:t>
            </a:r>
            <a:br>
              <a:rPr lang="en-US"/>
            </a:br>
            <a:r>
              <a:rPr lang="en-US" sz="2100">
                <a:solidFill>
                  <a:srgbClr val="0070C0"/>
                </a:solidFill>
              </a:rPr>
              <a:t>within Azure</a:t>
            </a:r>
            <a:endParaRPr lang="en-US">
              <a:solidFill>
                <a:srgbClr val="0070C0"/>
              </a:solidFill>
            </a:endParaRPr>
          </a:p>
        </p:txBody>
      </p:sp>
      <p:sp>
        <p:nvSpPr>
          <p:cNvPr id="3" name="Content Placeholder 2"/>
          <p:cNvSpPr>
            <a:spLocks noGrp="1"/>
          </p:cNvSpPr>
          <p:nvPr>
            <p:ph type="body" idx="1"/>
          </p:nvPr>
        </p:nvSpPr>
        <p:spPr/>
        <p:txBody>
          <a:bodyPr>
            <a:normAutofit/>
          </a:bodyPr>
          <a:lstStyle/>
          <a:p>
            <a:r>
              <a:rPr lang="en-US"/>
              <a:t>Disaster recovery is being able to recover your application into another Azure datacenter</a:t>
            </a:r>
          </a:p>
          <a:p>
            <a:r>
              <a:rPr lang="en-US"/>
              <a:t>Keywords:</a:t>
            </a:r>
          </a:p>
          <a:p>
            <a:pPr lvl="1"/>
            <a:r>
              <a:rPr lang="en-US"/>
              <a:t>RTO: Recovery Time Objective</a:t>
            </a:r>
          </a:p>
          <a:p>
            <a:pPr lvl="1"/>
            <a:r>
              <a:rPr lang="en-US"/>
              <a:t>RPO: Recovery Point Objective</a:t>
            </a:r>
          </a:p>
          <a:p>
            <a:r>
              <a:rPr lang="en-US"/>
              <a:t>Options range from:</a:t>
            </a:r>
          </a:p>
          <a:p>
            <a:pPr lvl="1"/>
            <a:r>
              <a:rPr lang="en-US"/>
              <a:t>Complete active/active deployment in multiple datacenters</a:t>
            </a:r>
          </a:p>
          <a:p>
            <a:pPr lvl="1"/>
            <a:r>
              <a:rPr lang="en-US"/>
              <a:t>Active/Passive deployment in multiple datacenters</a:t>
            </a:r>
          </a:p>
          <a:p>
            <a:pPr lvl="1"/>
            <a:r>
              <a:rPr lang="en-US"/>
              <a:t>Active deployment in one datacenter, with backups stored in 2</a:t>
            </a:r>
            <a:r>
              <a:rPr lang="en-US" baseline="30000"/>
              <a:t>nd</a:t>
            </a:r>
            <a:r>
              <a:rPr lang="en-US"/>
              <a:t> datacenter</a:t>
            </a:r>
          </a:p>
        </p:txBody>
      </p:sp>
      <p:sp>
        <p:nvSpPr>
          <p:cNvPr id="4" name="Text Placeholder 3">
            <a:extLst>
              <a:ext uri="{FF2B5EF4-FFF2-40B4-BE49-F238E27FC236}">
                <a16:creationId xmlns:a16="http://schemas.microsoft.com/office/drawing/2014/main" id="{D54F7853-CF47-48FD-8BA3-D1C037C7E4B6}"/>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34371750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Understanding Azure VM Availability</a:t>
            </a:r>
            <a:br>
              <a:rPr lang="en-US"/>
            </a:br>
            <a:r>
              <a:rPr lang="en-US" sz="2100">
                <a:solidFill>
                  <a:srgbClr val="0070C0"/>
                </a:solidFill>
              </a:rPr>
              <a:t>Single VM</a:t>
            </a:r>
            <a:endParaRPr lang="en-US">
              <a:solidFill>
                <a:srgbClr val="0070C0"/>
              </a:solidFill>
            </a:endParaRPr>
          </a:p>
        </p:txBody>
      </p:sp>
      <p:sp>
        <p:nvSpPr>
          <p:cNvPr id="3" name="Content Placeholder 2"/>
          <p:cNvSpPr>
            <a:spLocks noGrp="1"/>
          </p:cNvSpPr>
          <p:nvPr>
            <p:ph type="body" idx="1"/>
          </p:nvPr>
        </p:nvSpPr>
        <p:spPr/>
        <p:txBody>
          <a:bodyPr>
            <a:noAutofit/>
          </a:bodyPr>
          <a:lstStyle/>
          <a:p>
            <a:pPr marL="0" indent="0">
              <a:buNone/>
            </a:pPr>
            <a:r>
              <a:rPr lang="en-US" sz="2400"/>
              <a:t>Azure SLA guarantees no data loss, 99.9% uptime SLA*</a:t>
            </a:r>
          </a:p>
          <a:p>
            <a:pPr lvl="1"/>
            <a:r>
              <a:rPr lang="en-US" sz="2100"/>
              <a:t>Subject to </a:t>
            </a:r>
            <a:r>
              <a:rPr lang="en-US" sz="2100" i="1"/>
              <a:t>un-planned maintenance </a:t>
            </a:r>
            <a:r>
              <a:rPr lang="en-US" sz="2100"/>
              <a:t>events due to physical failures</a:t>
            </a:r>
          </a:p>
          <a:p>
            <a:pPr lvl="2"/>
            <a:r>
              <a:rPr lang="en-US" sz="1800"/>
              <a:t>If VM becomes unavailable, Azure migrates VM and restarts in another host </a:t>
            </a:r>
          </a:p>
          <a:p>
            <a:pPr lvl="2"/>
            <a:r>
              <a:rPr lang="en-US" sz="1800"/>
              <a:t>~10-15 minutes to complete this process</a:t>
            </a:r>
          </a:p>
        </p:txBody>
      </p:sp>
      <p:sp>
        <p:nvSpPr>
          <p:cNvPr id="4" name="Text Placeholder 3">
            <a:extLst>
              <a:ext uri="{FF2B5EF4-FFF2-40B4-BE49-F238E27FC236}">
                <a16:creationId xmlns:a16="http://schemas.microsoft.com/office/drawing/2014/main" id="{94BF78AB-0362-498D-A559-9BDCB72F02A3}"/>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42514652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Understanding Azure VM Availability</a:t>
            </a:r>
            <a:br>
              <a:rPr lang="en-US"/>
            </a:br>
            <a:r>
              <a:rPr lang="en-US" sz="2100">
                <a:solidFill>
                  <a:srgbClr val="0070C0"/>
                </a:solidFill>
              </a:rPr>
              <a:t>Single VM</a:t>
            </a:r>
            <a:endParaRPr lang="en-US">
              <a:solidFill>
                <a:srgbClr val="0070C0"/>
              </a:solidFill>
            </a:endParaRPr>
          </a:p>
        </p:txBody>
      </p:sp>
      <p:sp>
        <p:nvSpPr>
          <p:cNvPr id="3" name="Content Placeholder 2"/>
          <p:cNvSpPr>
            <a:spLocks noGrp="1"/>
          </p:cNvSpPr>
          <p:nvPr>
            <p:ph type="body" idx="1"/>
          </p:nvPr>
        </p:nvSpPr>
        <p:spPr/>
        <p:txBody>
          <a:bodyPr>
            <a:noAutofit/>
          </a:bodyPr>
          <a:lstStyle/>
          <a:p>
            <a:pPr marL="0" indent="0">
              <a:buNone/>
            </a:pPr>
            <a:r>
              <a:rPr lang="en-US" sz="2400"/>
              <a:t>Azure SLA guarantees no data loss, 99.9% uptime SLA*</a:t>
            </a:r>
          </a:p>
          <a:p>
            <a:pPr lvl="1"/>
            <a:r>
              <a:rPr lang="en-US" sz="2100"/>
              <a:t>Subject to </a:t>
            </a:r>
            <a:r>
              <a:rPr lang="en-US" sz="2100" i="1"/>
              <a:t>un-planned maintenance </a:t>
            </a:r>
            <a:r>
              <a:rPr lang="en-US" sz="2100"/>
              <a:t>events due to physical failures</a:t>
            </a:r>
          </a:p>
          <a:p>
            <a:pPr lvl="2"/>
            <a:r>
              <a:rPr lang="en-US" sz="1800"/>
              <a:t>If VM becomes unavailable, Azure migrates VM and restarts in another host </a:t>
            </a:r>
          </a:p>
          <a:p>
            <a:pPr lvl="2"/>
            <a:r>
              <a:rPr lang="en-US" sz="1800"/>
              <a:t>~10-15 minutes to complete this process</a:t>
            </a:r>
          </a:p>
          <a:p>
            <a:pPr lvl="1"/>
            <a:r>
              <a:rPr lang="en-US" sz="2100"/>
              <a:t>Subject to </a:t>
            </a:r>
            <a:r>
              <a:rPr lang="en-US" sz="2100" i="1"/>
              <a:t>planned maintenance </a:t>
            </a:r>
            <a:r>
              <a:rPr lang="en-US" sz="2100"/>
              <a:t>events due to host OS servicing</a:t>
            </a:r>
          </a:p>
          <a:p>
            <a:pPr lvl="2"/>
            <a:r>
              <a:rPr lang="en-US" sz="1800"/>
              <a:t>All VMs on host are shut down. </a:t>
            </a:r>
          </a:p>
          <a:p>
            <a:pPr lvl="2"/>
            <a:r>
              <a:rPr lang="en-US" sz="1800"/>
              <a:t>Host OS is serviced and rebooted</a:t>
            </a:r>
          </a:p>
          <a:p>
            <a:pPr lvl="2"/>
            <a:r>
              <a:rPr lang="en-US" sz="1800"/>
              <a:t>All VMs on host are restarted</a:t>
            </a:r>
          </a:p>
          <a:p>
            <a:pPr lvl="2"/>
            <a:r>
              <a:rPr lang="en-US" sz="1800"/>
              <a:t>~10-15 minutes to complete this process</a:t>
            </a:r>
          </a:p>
          <a:p>
            <a:pPr lvl="1"/>
            <a:r>
              <a:rPr lang="en-US" sz="2100"/>
              <a:t>Subject to in-memory </a:t>
            </a:r>
            <a:r>
              <a:rPr lang="en-US" sz="2100" i="1"/>
              <a:t>planned maintenance</a:t>
            </a:r>
            <a:r>
              <a:rPr lang="en-US" sz="2100"/>
              <a:t> events</a:t>
            </a:r>
          </a:p>
          <a:p>
            <a:pPr lvl="2"/>
            <a:r>
              <a:rPr lang="en-US" sz="1800"/>
              <a:t>All VMs on host are paused, Host patched, VMs un-paused. 30 seconds downtime</a:t>
            </a:r>
          </a:p>
        </p:txBody>
      </p:sp>
      <p:sp>
        <p:nvSpPr>
          <p:cNvPr id="4" name="Text Placeholder 3">
            <a:extLst>
              <a:ext uri="{FF2B5EF4-FFF2-40B4-BE49-F238E27FC236}">
                <a16:creationId xmlns:a16="http://schemas.microsoft.com/office/drawing/2014/main" id="{3C646A22-CE97-4648-A7C4-BC4BA0FA4E3B}"/>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32208677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Defining High Availability</a:t>
            </a:r>
            <a:br>
              <a:rPr lang="en-US"/>
            </a:br>
            <a:r>
              <a:rPr lang="en-US" sz="2100">
                <a:solidFill>
                  <a:srgbClr val="0070C0"/>
                </a:solidFill>
              </a:rPr>
              <a:t>2 or more Azure VMs</a:t>
            </a:r>
            <a:endParaRPr lang="en-US">
              <a:solidFill>
                <a:srgbClr val="0070C0"/>
              </a:solidFill>
            </a:endParaRPr>
          </a:p>
        </p:txBody>
      </p:sp>
      <p:sp>
        <p:nvSpPr>
          <p:cNvPr id="4" name="Text Placeholder 2"/>
          <p:cNvSpPr>
            <a:spLocks noGrp="1"/>
          </p:cNvSpPr>
          <p:nvPr>
            <p:ph type="body" idx="1"/>
          </p:nvPr>
        </p:nvSpPr>
        <p:spPr/>
        <p:txBody>
          <a:bodyPr/>
          <a:lstStyle/>
          <a:p>
            <a:pPr marL="342900" lvl="2" indent="-342900">
              <a:buFont typeface="Arial" panose="020B0604020202020204" pitchFamily="34" charset="0"/>
              <a:buChar char="•"/>
            </a:pPr>
            <a:r>
              <a:rPr lang="en-US" sz="2100">
                <a:latin typeface="Segoe UI Light" panose="020B0502040204020203" pitchFamily="34" charset="0"/>
                <a:cs typeface="Segoe UI Light" panose="020B0502040204020203" pitchFamily="34" charset="0"/>
              </a:rPr>
              <a:t>Multiple VMs can be configured in an “availability set”</a:t>
            </a:r>
          </a:p>
          <a:p>
            <a:pPr marL="342900" lvl="2" indent="-342900">
              <a:buFont typeface="Arial" panose="020B0604020202020204" pitchFamily="34" charset="0"/>
              <a:buChar char="•"/>
            </a:pPr>
            <a:r>
              <a:rPr lang="en-US" sz="2100">
                <a:latin typeface="Segoe UI Light" panose="020B0502040204020203" pitchFamily="34" charset="0"/>
                <a:cs typeface="Segoe UI Light" panose="020B0502040204020203" pitchFamily="34" charset="0"/>
              </a:rPr>
              <a:t>Workload is load balanced across the VMs</a:t>
            </a:r>
          </a:p>
          <a:p>
            <a:pPr marL="126010" lvl="2"/>
            <a:endParaRPr lang="en-US" sz="1324">
              <a:latin typeface="Segoe UI Light" panose="020B0502040204020203" pitchFamily="34" charset="0"/>
              <a:cs typeface="Segoe UI Light" panose="020B0502040204020203" pitchFamily="34" charset="0"/>
            </a:endParaRPr>
          </a:p>
          <a:p>
            <a:pPr marL="252109" lvl="2" indent="-252109"/>
            <a:r>
              <a:rPr lang="en-US" sz="2100">
                <a:latin typeface="Segoe UI Light" panose="020B0502040204020203" pitchFamily="34" charset="0"/>
                <a:cs typeface="Segoe UI Light" panose="020B0502040204020203" pitchFamily="34" charset="0"/>
              </a:rPr>
              <a:t>Azure SLA: 2 (or more) VMs in Availability Set:</a:t>
            </a:r>
          </a:p>
          <a:p>
            <a:pPr marL="315024" lvl="2" indent="-189014">
              <a:buFont typeface="Arial" pitchFamily="34" charset="0"/>
              <a:buChar char="•"/>
            </a:pPr>
            <a:r>
              <a:rPr lang="en-US">
                <a:latin typeface="Segoe UI Light" panose="020B0502040204020203" pitchFamily="34" charset="0"/>
                <a:cs typeface="Segoe UI Light" panose="020B0502040204020203" pitchFamily="34" charset="0"/>
              </a:rPr>
              <a:t>99.95% (&lt;22 min downtime p/month)</a:t>
            </a:r>
          </a:p>
          <a:p>
            <a:pPr marL="315024" lvl="2" indent="-189014">
              <a:buFont typeface="Arial" pitchFamily="34" charset="0"/>
              <a:buChar char="•"/>
            </a:pPr>
            <a:r>
              <a:rPr lang="en-US">
                <a:latin typeface="Segoe UI Light" panose="020B0502040204020203" pitchFamily="34" charset="0"/>
                <a:cs typeface="Segoe UI Light" panose="020B0502040204020203" pitchFamily="34" charset="0"/>
              </a:rPr>
              <a:t>Includes</a:t>
            </a:r>
          </a:p>
          <a:p>
            <a:pPr marL="483097" lvl="3" indent="-189014">
              <a:buFont typeface="Arial" pitchFamily="34" charset="0"/>
              <a:buChar char="•"/>
            </a:pPr>
            <a:r>
              <a:rPr lang="en-US">
                <a:latin typeface="Segoe UI Light" panose="020B0502040204020203" pitchFamily="34" charset="0"/>
                <a:cs typeface="Segoe UI Light" panose="020B0502040204020203" pitchFamily="34" charset="0"/>
              </a:rPr>
              <a:t>Planned downtime due to host OS servicing</a:t>
            </a:r>
          </a:p>
          <a:p>
            <a:pPr marL="483097" lvl="3" indent="-189014">
              <a:buFont typeface="Arial" pitchFamily="34" charset="0"/>
              <a:buChar char="•"/>
            </a:pPr>
            <a:r>
              <a:rPr lang="en-US">
                <a:latin typeface="Segoe UI Light" panose="020B0502040204020203" pitchFamily="34" charset="0"/>
                <a:cs typeface="Segoe UI Light" panose="020B0502040204020203" pitchFamily="34" charset="0"/>
              </a:rPr>
              <a:t>Unplanned downtime due to physical failures</a:t>
            </a:r>
          </a:p>
          <a:p>
            <a:pPr marL="315024" lvl="2" indent="-189014">
              <a:buFont typeface="Arial" pitchFamily="34" charset="0"/>
              <a:buChar char="•"/>
            </a:pPr>
            <a:r>
              <a:rPr lang="en-US">
                <a:latin typeface="Segoe UI Light" panose="020B0502040204020203" pitchFamily="34" charset="0"/>
                <a:cs typeface="Segoe UI Light" panose="020B0502040204020203" pitchFamily="34" charset="0"/>
              </a:rPr>
              <a:t>Doesn’t include servicing of guest OS </a:t>
            </a:r>
            <a:br>
              <a:rPr lang="en-US">
                <a:latin typeface="Segoe UI Light" panose="020B0502040204020203" pitchFamily="34" charset="0"/>
                <a:cs typeface="Segoe UI Light" panose="020B0502040204020203" pitchFamily="34" charset="0"/>
              </a:rPr>
            </a:br>
            <a:r>
              <a:rPr lang="en-US">
                <a:latin typeface="Segoe UI Light" panose="020B0502040204020203" pitchFamily="34" charset="0"/>
                <a:cs typeface="Segoe UI Light" panose="020B0502040204020203" pitchFamily="34" charset="0"/>
              </a:rPr>
              <a:t>or software inside (e.g. SQL)</a:t>
            </a:r>
          </a:p>
          <a:p>
            <a:pPr marL="315024" lvl="2" indent="-189014">
              <a:buFont typeface="Arial" pitchFamily="34" charset="0"/>
              <a:buChar char="•"/>
            </a:pPr>
            <a:endParaRPr lang="en-US" sz="1324"/>
          </a:p>
        </p:txBody>
      </p:sp>
      <p:sp>
        <p:nvSpPr>
          <p:cNvPr id="2" name="Text Placeholder 1">
            <a:extLst>
              <a:ext uri="{FF2B5EF4-FFF2-40B4-BE49-F238E27FC236}">
                <a16:creationId xmlns:a16="http://schemas.microsoft.com/office/drawing/2014/main" id="{C362F1B9-1976-4308-BD1E-FE5E817171DD}"/>
              </a:ext>
            </a:extLst>
          </p:cNvPr>
          <p:cNvSpPr>
            <a:spLocks noGrp="1"/>
          </p:cNvSpPr>
          <p:nvPr>
            <p:ph type="body" sz="quarter" idx="10"/>
          </p:nvPr>
        </p:nvSpPr>
        <p:spPr/>
        <p:txBody>
          <a:bodyPr/>
          <a:lstStyle/>
          <a:p>
            <a:endParaRPr lang="en-US"/>
          </a:p>
        </p:txBody>
      </p:sp>
      <p:pic>
        <p:nvPicPr>
          <p:cNvPr id="22" name="Content Placeholder 4">
            <a:extLst>
              <a:ext uri="{FF2B5EF4-FFF2-40B4-BE49-F238E27FC236}">
                <a16:creationId xmlns:a16="http://schemas.microsoft.com/office/drawing/2014/main" id="{D4FC786A-3954-470D-9AE3-DC4F00F73CA6}"/>
              </a:ext>
            </a:extLst>
          </p:cNvPr>
          <p:cNvPicPr>
            <a:picLocks noGrp="1" noChangeAspect="1"/>
          </p:cNvPicPr>
          <p:nvPr>
            <p:ph idx="4294967295"/>
          </p:nvPr>
        </p:nvPicPr>
        <p:blipFill rotWithShape="1">
          <a:blip r:embed="rId3">
            <a:extLst>
              <a:ext uri="{28A0092B-C50C-407E-A947-70E740481C1C}">
                <a14:useLocalDpi xmlns:a14="http://schemas.microsoft.com/office/drawing/2010/main" val="0"/>
              </a:ext>
            </a:extLst>
          </a:blip>
          <a:srcRect l="13962" r="15310"/>
          <a:stretch/>
        </p:blipFill>
        <p:spPr>
          <a:xfrm>
            <a:off x="5599113" y="2768600"/>
            <a:ext cx="3544887" cy="3019425"/>
          </a:xfrm>
        </p:spPr>
      </p:pic>
    </p:spTree>
    <p:extLst>
      <p:ext uri="{BB962C8B-B14F-4D97-AF65-F5344CB8AC3E}">
        <p14:creationId xmlns:p14="http://schemas.microsoft.com/office/powerpoint/2010/main" val="18604296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9AFD8F1-93A8-428F-8027-F89AEAACB33E}"/>
              </a:ext>
            </a:extLst>
          </p:cNvPr>
          <p:cNvSpPr>
            <a:spLocks noGrp="1"/>
          </p:cNvSpPr>
          <p:nvPr>
            <p:ph type="title"/>
          </p:nvPr>
        </p:nvSpPr>
        <p:spPr/>
        <p:txBody>
          <a:bodyPr/>
          <a:lstStyle/>
          <a:p>
            <a:r>
              <a:rPr lang="en-US" b="1" dirty="0"/>
              <a:t>Availability Sets</a:t>
            </a:r>
          </a:p>
        </p:txBody>
      </p:sp>
      <p:sp>
        <p:nvSpPr>
          <p:cNvPr id="5" name="Content Placeholder 4">
            <a:extLst>
              <a:ext uri="{FF2B5EF4-FFF2-40B4-BE49-F238E27FC236}">
                <a16:creationId xmlns:a16="http://schemas.microsoft.com/office/drawing/2014/main" id="{0CD8C498-8CD8-4D47-B1C6-A89CAFC1F543}"/>
              </a:ext>
            </a:extLst>
          </p:cNvPr>
          <p:cNvSpPr>
            <a:spLocks noGrp="1"/>
          </p:cNvSpPr>
          <p:nvPr>
            <p:ph type="body" idx="1"/>
          </p:nvPr>
        </p:nvSpPr>
        <p:spPr/>
        <p:txBody>
          <a:bodyPr>
            <a:normAutofit/>
          </a:bodyPr>
          <a:lstStyle/>
          <a:p>
            <a:r>
              <a:rPr lang="en-US" sz="1600" dirty="0"/>
              <a:t>Availability Sets are for Unplanned &amp; Planned </a:t>
            </a:r>
            <a:br>
              <a:rPr lang="en-US" sz="1600" dirty="0"/>
            </a:br>
            <a:r>
              <a:rPr lang="en-US" sz="1600" dirty="0"/>
              <a:t>Maintenance</a:t>
            </a:r>
          </a:p>
          <a:p>
            <a:pPr lvl="1"/>
            <a:r>
              <a:rPr lang="en-US" sz="1400" dirty="0"/>
              <a:t>Fault Domains (2 default, some regions allow 3)</a:t>
            </a:r>
          </a:p>
          <a:p>
            <a:pPr lvl="1"/>
            <a:r>
              <a:rPr lang="en-US" sz="1400" dirty="0"/>
              <a:t>Upgrade Domains (5 default, 1-20 allowed)</a:t>
            </a:r>
          </a:p>
          <a:p>
            <a:pPr marL="342868" lvl="1" indent="0">
              <a:buNone/>
            </a:pPr>
            <a:endParaRPr lang="en-US" sz="1400" dirty="0"/>
          </a:p>
          <a:p>
            <a:r>
              <a:rPr lang="en-US" sz="1600" dirty="0"/>
              <a:t>Front with Load Balancer, App Gateway</a:t>
            </a:r>
          </a:p>
        </p:txBody>
      </p:sp>
      <p:sp>
        <p:nvSpPr>
          <p:cNvPr id="3" name="Text Placeholder 2">
            <a:extLst>
              <a:ext uri="{FF2B5EF4-FFF2-40B4-BE49-F238E27FC236}">
                <a16:creationId xmlns:a16="http://schemas.microsoft.com/office/drawing/2014/main" id="{134E170F-0087-49F8-90B8-6F13C576F183}"/>
              </a:ext>
            </a:extLst>
          </p:cNvPr>
          <p:cNvSpPr>
            <a:spLocks noGrp="1"/>
          </p:cNvSpPr>
          <p:nvPr>
            <p:ph type="body" sz="quarter" idx="10"/>
          </p:nvPr>
        </p:nvSpPr>
        <p:spPr/>
        <p:txBody>
          <a:bodyPr/>
          <a:lstStyle/>
          <a:p>
            <a:endParaRPr lang="en-US"/>
          </a:p>
        </p:txBody>
      </p:sp>
      <p:pic>
        <p:nvPicPr>
          <p:cNvPr id="6" name="Picture 5">
            <a:extLst>
              <a:ext uri="{FF2B5EF4-FFF2-40B4-BE49-F238E27FC236}">
                <a16:creationId xmlns:a16="http://schemas.microsoft.com/office/drawing/2014/main" id="{DE11F4EB-5484-4C07-81D8-97B77A3E023F}"/>
              </a:ext>
            </a:extLst>
          </p:cNvPr>
          <p:cNvPicPr>
            <a:picLocks noChangeAspect="1"/>
          </p:cNvPicPr>
          <p:nvPr/>
        </p:nvPicPr>
        <p:blipFill>
          <a:blip r:embed="rId3"/>
          <a:stretch>
            <a:fillRect/>
          </a:stretch>
        </p:blipFill>
        <p:spPr>
          <a:xfrm>
            <a:off x="4855201" y="857250"/>
            <a:ext cx="4288799" cy="2160052"/>
          </a:xfrm>
          <a:prstGeom prst="rect">
            <a:avLst/>
          </a:prstGeom>
        </p:spPr>
      </p:pic>
      <p:pic>
        <p:nvPicPr>
          <p:cNvPr id="1026" name="Picture 2" descr="Image result for azure availability set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55203" y="3244970"/>
            <a:ext cx="3767719" cy="275578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0" y="5280673"/>
            <a:ext cx="7641771" cy="230824"/>
          </a:xfrm>
          <a:prstGeom prst="rect">
            <a:avLst/>
          </a:prstGeom>
          <a:noFill/>
        </p:spPr>
        <p:txBody>
          <a:bodyPr wrap="square" lIns="68574" tIns="34286" rIns="68574" bIns="34286" rtlCol="0">
            <a:spAutoFit/>
          </a:bodyPr>
          <a:lstStyle/>
          <a:p>
            <a:pPr defTabSz="685736" fontAlgn="auto">
              <a:spcBef>
                <a:spcPts val="0"/>
              </a:spcBef>
              <a:spcAft>
                <a:spcPts val="0"/>
              </a:spcAft>
              <a:defRPr/>
            </a:pPr>
            <a:r>
              <a:rPr lang="en-US" sz="1050" b="0" dirty="0">
                <a:solidFill>
                  <a:prstClr val="black"/>
                </a:solidFill>
                <a:latin typeface="Calibri" panose="020F0502020204030204"/>
                <a:cs typeface="+mn-cs"/>
              </a:rPr>
              <a:t> </a:t>
            </a:r>
          </a:p>
        </p:txBody>
      </p:sp>
    </p:spTree>
    <p:extLst>
      <p:ext uri="{BB962C8B-B14F-4D97-AF65-F5344CB8AC3E}">
        <p14:creationId xmlns:p14="http://schemas.microsoft.com/office/powerpoint/2010/main" val="40160238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9AFD8F1-93A8-428F-8027-F89AEAACB33E}"/>
              </a:ext>
            </a:extLst>
          </p:cNvPr>
          <p:cNvSpPr>
            <a:spLocks noGrp="1"/>
          </p:cNvSpPr>
          <p:nvPr>
            <p:ph type="title"/>
          </p:nvPr>
        </p:nvSpPr>
        <p:spPr/>
        <p:txBody>
          <a:bodyPr/>
          <a:lstStyle/>
          <a:p>
            <a:r>
              <a:rPr lang="en-US" dirty="0"/>
              <a:t>Availability Sets</a:t>
            </a:r>
          </a:p>
        </p:txBody>
      </p:sp>
      <p:sp>
        <p:nvSpPr>
          <p:cNvPr id="5" name="Content Placeholder 4">
            <a:extLst>
              <a:ext uri="{FF2B5EF4-FFF2-40B4-BE49-F238E27FC236}">
                <a16:creationId xmlns:a16="http://schemas.microsoft.com/office/drawing/2014/main" id="{0CD8C498-8CD8-4D47-B1C6-A89CAFC1F543}"/>
              </a:ext>
            </a:extLst>
          </p:cNvPr>
          <p:cNvSpPr>
            <a:spLocks noGrp="1"/>
          </p:cNvSpPr>
          <p:nvPr>
            <p:ph type="body" idx="1"/>
          </p:nvPr>
        </p:nvSpPr>
        <p:spPr/>
        <p:txBody>
          <a:bodyPr>
            <a:normAutofit/>
          </a:bodyPr>
          <a:lstStyle/>
          <a:p>
            <a:r>
              <a:rPr lang="en-US" sz="1800" dirty="0"/>
              <a:t>Do NOT put a single VM in an Availability Set</a:t>
            </a:r>
          </a:p>
          <a:p>
            <a:endParaRPr lang="en-US" sz="1800" dirty="0"/>
          </a:p>
          <a:p>
            <a:r>
              <a:rPr lang="en-US" sz="1800" dirty="0"/>
              <a:t>Example -  for an application,</a:t>
            </a:r>
          </a:p>
          <a:p>
            <a:pPr lvl="1"/>
            <a:r>
              <a:rPr lang="en-US" dirty="0"/>
              <a:t>Place front-end virtual </a:t>
            </a:r>
            <a:br>
              <a:rPr lang="en-US" dirty="0"/>
            </a:br>
            <a:r>
              <a:rPr lang="en-US" dirty="0"/>
              <a:t>machines in the same </a:t>
            </a:r>
            <a:br>
              <a:rPr lang="en-US" dirty="0"/>
            </a:br>
            <a:r>
              <a:rPr lang="en-US" dirty="0"/>
              <a:t>availability set</a:t>
            </a:r>
          </a:p>
          <a:p>
            <a:pPr marL="342868" lvl="1" indent="0">
              <a:buNone/>
            </a:pPr>
            <a:endParaRPr lang="en-US" dirty="0"/>
          </a:p>
          <a:p>
            <a:pPr marL="342868" lvl="1" indent="0">
              <a:buNone/>
            </a:pPr>
            <a:r>
              <a:rPr lang="en-US" dirty="0"/>
              <a:t>AND </a:t>
            </a:r>
          </a:p>
          <a:p>
            <a:pPr marL="342868" lvl="1" indent="0">
              <a:buNone/>
            </a:pPr>
            <a:endParaRPr lang="en-US" dirty="0"/>
          </a:p>
          <a:p>
            <a:pPr lvl="1"/>
            <a:r>
              <a:rPr lang="en-US" dirty="0"/>
              <a:t>Data-tier virtual machines in </a:t>
            </a:r>
            <a:br>
              <a:rPr lang="en-US" dirty="0"/>
            </a:br>
            <a:r>
              <a:rPr lang="en-US" dirty="0"/>
              <a:t>their own availability set</a:t>
            </a:r>
            <a:endParaRPr lang="en-US" b="1" dirty="0">
              <a:solidFill>
                <a:srgbClr val="FF0000"/>
              </a:solidFill>
            </a:endParaRPr>
          </a:p>
          <a:p>
            <a:pPr lvl="1"/>
            <a:endParaRPr lang="en-US" b="1" dirty="0">
              <a:solidFill>
                <a:srgbClr val="FF0000"/>
              </a:solidFill>
            </a:endParaRPr>
          </a:p>
          <a:p>
            <a:pPr lvl="1"/>
            <a:endParaRPr lang="en-US" dirty="0"/>
          </a:p>
        </p:txBody>
      </p:sp>
      <p:sp>
        <p:nvSpPr>
          <p:cNvPr id="2" name="Text Placeholder 1">
            <a:extLst>
              <a:ext uri="{FF2B5EF4-FFF2-40B4-BE49-F238E27FC236}">
                <a16:creationId xmlns:a16="http://schemas.microsoft.com/office/drawing/2014/main" id="{D87A50F1-CCE8-41FC-B352-57A260C5400A}"/>
              </a:ext>
            </a:extLst>
          </p:cNvPr>
          <p:cNvSpPr>
            <a:spLocks noGrp="1"/>
          </p:cNvSpPr>
          <p:nvPr>
            <p:ph type="body" sz="quarter" idx="10"/>
          </p:nvPr>
        </p:nvSpPr>
        <p:spPr/>
        <p:txBody>
          <a:bodyPr/>
          <a:lstStyle/>
          <a:p>
            <a:endParaRPr lang="en-US"/>
          </a:p>
        </p:txBody>
      </p:sp>
      <p:pic>
        <p:nvPicPr>
          <p:cNvPr id="7" name="Picture 6">
            <a:extLst>
              <a:ext uri="{FF2B5EF4-FFF2-40B4-BE49-F238E27FC236}">
                <a16:creationId xmlns:a16="http://schemas.microsoft.com/office/drawing/2014/main" id="{46774855-DFEF-41A3-A739-9F25A6B1FDB5}"/>
              </a:ext>
            </a:extLst>
          </p:cNvPr>
          <p:cNvPicPr>
            <a:picLocks noChangeAspect="1"/>
          </p:cNvPicPr>
          <p:nvPr/>
        </p:nvPicPr>
        <p:blipFill>
          <a:blip r:embed="rId3"/>
          <a:stretch>
            <a:fillRect/>
          </a:stretch>
        </p:blipFill>
        <p:spPr>
          <a:xfrm>
            <a:off x="4795504" y="1809750"/>
            <a:ext cx="4103687" cy="3175000"/>
          </a:xfrm>
          <a:prstGeom prst="rect">
            <a:avLst/>
          </a:prstGeom>
        </p:spPr>
      </p:pic>
    </p:spTree>
    <p:extLst>
      <p:ext uri="{BB962C8B-B14F-4D97-AF65-F5344CB8AC3E}">
        <p14:creationId xmlns:p14="http://schemas.microsoft.com/office/powerpoint/2010/main" val="14296009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wrap="square" lIns="182880" tIns="137160" rIns="91440" bIns="45720" numCol="1" rtlCol="0" anchor="t" anchorCtr="0" compatLnSpc="1">
            <a:prstTxWarp prst="textNoShape">
              <a:avLst/>
            </a:prstTxWarp>
            <a:noAutofit/>
          </a:bodyPr>
          <a:lstStyle/>
          <a:p>
            <a:r>
              <a:rPr lang="en-NZ" sz="3600"/>
              <a:t>Availability Sets: How Do We Do It?</a:t>
            </a:r>
            <a:br>
              <a:rPr lang="en-NZ" sz="3600"/>
            </a:br>
            <a:r>
              <a:rPr lang="en-NZ" sz="2100">
                <a:solidFill>
                  <a:schemeClr val="accent1"/>
                </a:solidFill>
              </a:rPr>
              <a:t>Fault and Update Domains</a:t>
            </a:r>
          </a:p>
        </p:txBody>
      </p:sp>
      <p:sp>
        <p:nvSpPr>
          <p:cNvPr id="3" name="Text Placeholder 2"/>
          <p:cNvSpPr>
            <a:spLocks noGrp="1"/>
          </p:cNvSpPr>
          <p:nvPr>
            <p:ph type="body" idx="1"/>
          </p:nvPr>
        </p:nvSpPr>
        <p:spPr>
          <a:prstGeom prst="rect">
            <a:avLst/>
          </a:prstGeom>
        </p:spPr>
        <p:txBody>
          <a:bodyPr>
            <a:noAutofit/>
          </a:bodyPr>
          <a:lstStyle/>
          <a:p>
            <a:r>
              <a:rPr lang="en-NZ" sz="2000">
                <a:solidFill>
                  <a:schemeClr val="tx2">
                    <a:alpha val="99000"/>
                  </a:schemeClr>
                </a:solidFill>
                <a:latin typeface="Segoe UI Light" panose="020B0502040204020203" pitchFamily="34" charset="0"/>
                <a:cs typeface="Segoe UI Light" panose="020B0502040204020203" pitchFamily="34" charset="0"/>
              </a:rPr>
              <a:t>Fault Domains</a:t>
            </a:r>
          </a:p>
          <a:p>
            <a:pPr lvl="1"/>
            <a:r>
              <a:rPr lang="en-NZ">
                <a:solidFill>
                  <a:schemeClr val="tx1">
                    <a:alpha val="99000"/>
                  </a:schemeClr>
                </a:solidFill>
                <a:latin typeface="Segoe UI Light" panose="020B0502040204020203" pitchFamily="34" charset="0"/>
                <a:cs typeface="Segoe UI Light" panose="020B0502040204020203" pitchFamily="34" charset="0"/>
              </a:rPr>
              <a:t>Represent groups of  resources anticipated to fail together</a:t>
            </a:r>
          </a:p>
          <a:p>
            <a:pPr lvl="1"/>
            <a:r>
              <a:rPr lang="en-NZ">
                <a:solidFill>
                  <a:schemeClr val="tx1">
                    <a:alpha val="99000"/>
                  </a:schemeClr>
                </a:solidFill>
                <a:latin typeface="Segoe UI Light" panose="020B0502040204020203" pitchFamily="34" charset="0"/>
                <a:cs typeface="Segoe UI Light" panose="020B0502040204020203" pitchFamily="34" charset="0"/>
              </a:rPr>
              <a:t>i.e. Same rack, same server</a:t>
            </a:r>
          </a:p>
          <a:p>
            <a:pPr lvl="1"/>
            <a:r>
              <a:rPr lang="en-NZ">
                <a:solidFill>
                  <a:schemeClr val="tx1">
                    <a:alpha val="99000"/>
                  </a:schemeClr>
                </a:solidFill>
                <a:latin typeface="Segoe UI Light" panose="020B0502040204020203" pitchFamily="34" charset="0"/>
                <a:cs typeface="Segoe UI Light" panose="020B0502040204020203" pitchFamily="34" charset="0"/>
              </a:rPr>
              <a:t>Fabric spreads instances across fault at least 2 fault domains when two or more virtual machines are placed in an availability set</a:t>
            </a:r>
          </a:p>
          <a:p>
            <a:pPr marL="345309" lvl="1"/>
            <a:endParaRPr lang="en-NZ" sz="1100">
              <a:latin typeface="Segoe UI Light" panose="020B0502040204020203" pitchFamily="34" charset="0"/>
              <a:cs typeface="Segoe UI Light" panose="020B0502040204020203" pitchFamily="34" charset="0"/>
            </a:endParaRPr>
          </a:p>
          <a:p>
            <a:r>
              <a:rPr lang="en-NZ" sz="2000">
                <a:solidFill>
                  <a:schemeClr val="tx2">
                    <a:alpha val="99000"/>
                  </a:schemeClr>
                </a:solidFill>
                <a:latin typeface="Segoe UI Light" panose="020B0502040204020203" pitchFamily="34" charset="0"/>
                <a:cs typeface="Segoe UI Light" panose="020B0502040204020203" pitchFamily="34" charset="0"/>
              </a:rPr>
              <a:t>Update Domains</a:t>
            </a:r>
          </a:p>
          <a:p>
            <a:pPr lvl="1"/>
            <a:r>
              <a:rPr lang="en-NZ">
                <a:solidFill>
                  <a:schemeClr val="tx1">
                    <a:alpha val="99000"/>
                  </a:schemeClr>
                </a:solidFill>
                <a:latin typeface="Segoe UI Light" panose="020B0502040204020203" pitchFamily="34" charset="0"/>
                <a:cs typeface="Segoe UI Light" panose="020B0502040204020203" pitchFamily="34" charset="0"/>
              </a:rPr>
              <a:t>Represents groups of resources that will be updated together</a:t>
            </a:r>
          </a:p>
          <a:p>
            <a:pPr lvl="1"/>
            <a:r>
              <a:rPr lang="en-NZ">
                <a:solidFill>
                  <a:schemeClr val="tx1">
                    <a:alpha val="99000"/>
                  </a:schemeClr>
                </a:solidFill>
                <a:latin typeface="Segoe UI Light" panose="020B0502040204020203" pitchFamily="34" charset="0"/>
                <a:cs typeface="Segoe UI Light" panose="020B0502040204020203" pitchFamily="34" charset="0"/>
              </a:rPr>
              <a:t>Host OS updates </a:t>
            </a:r>
            <a:r>
              <a:rPr lang="en-NZ" err="1">
                <a:solidFill>
                  <a:schemeClr val="tx1">
                    <a:alpha val="99000"/>
                  </a:schemeClr>
                </a:solidFill>
                <a:latin typeface="Segoe UI Light" panose="020B0502040204020203" pitchFamily="34" charset="0"/>
                <a:cs typeface="Segoe UI Light" panose="020B0502040204020203" pitchFamily="34" charset="0"/>
              </a:rPr>
              <a:t>honor</a:t>
            </a:r>
            <a:r>
              <a:rPr lang="en-NZ">
                <a:solidFill>
                  <a:schemeClr val="tx1">
                    <a:alpha val="99000"/>
                  </a:schemeClr>
                </a:solidFill>
                <a:latin typeface="Segoe UI Light" panose="020B0502040204020203" pitchFamily="34" charset="0"/>
                <a:cs typeface="Segoe UI Light" panose="020B0502040204020203" pitchFamily="34" charset="0"/>
              </a:rPr>
              <a:t> service update domains</a:t>
            </a:r>
          </a:p>
          <a:p>
            <a:pPr lvl="1"/>
            <a:r>
              <a:rPr lang="en-NZ">
                <a:solidFill>
                  <a:schemeClr val="tx1">
                    <a:alpha val="99000"/>
                  </a:schemeClr>
                </a:solidFill>
                <a:latin typeface="Segoe UI Light" panose="020B0502040204020203" pitchFamily="34" charset="0"/>
                <a:cs typeface="Segoe UI Light" panose="020B0502040204020203" pitchFamily="34" charset="0"/>
              </a:rPr>
              <a:t>Specified in service definition</a:t>
            </a:r>
          </a:p>
          <a:p>
            <a:pPr lvl="1"/>
            <a:r>
              <a:rPr lang="en-NZ">
                <a:solidFill>
                  <a:schemeClr val="tx1">
                    <a:alpha val="99000"/>
                  </a:schemeClr>
                </a:solidFill>
                <a:latin typeface="Segoe UI Light" panose="020B0502040204020203" pitchFamily="34" charset="0"/>
                <a:cs typeface="Segoe UI Light" panose="020B0502040204020203" pitchFamily="34" charset="0"/>
              </a:rPr>
              <a:t>Default of 5 (up to 20</a:t>
            </a:r>
            <a:r>
              <a:rPr lang="en-NZ" sz="1500">
                <a:solidFill>
                  <a:schemeClr val="tx1">
                    <a:alpha val="99000"/>
                  </a:schemeClr>
                </a:solidFill>
                <a:latin typeface="Segoe UI Light" panose="020B0502040204020203" pitchFamily="34" charset="0"/>
                <a:cs typeface="Segoe UI Light" panose="020B0502040204020203" pitchFamily="34" charset="0"/>
              </a:rPr>
              <a:t>)</a:t>
            </a:r>
            <a:endParaRPr lang="en-NZ" sz="1100">
              <a:latin typeface="Segoe UI Light" panose="020B0502040204020203" pitchFamily="34" charset="0"/>
              <a:cs typeface="Segoe UI Light" panose="020B0502040204020203" pitchFamily="34" charset="0"/>
            </a:endParaRPr>
          </a:p>
          <a:p>
            <a:r>
              <a:rPr lang="en-NZ" sz="2000">
                <a:solidFill>
                  <a:schemeClr val="tx2">
                    <a:alpha val="99000"/>
                  </a:schemeClr>
                </a:solidFill>
                <a:latin typeface="Segoe UI Light" panose="020B0502040204020203" pitchFamily="34" charset="0"/>
                <a:cs typeface="Segoe UI Light" panose="020B0502040204020203" pitchFamily="34" charset="0"/>
              </a:rPr>
              <a:t>Azure spreads role instances across Update Domains and Fault Domains</a:t>
            </a:r>
          </a:p>
        </p:txBody>
      </p:sp>
      <p:sp>
        <p:nvSpPr>
          <p:cNvPr id="4" name="Text Placeholder 3">
            <a:extLst>
              <a:ext uri="{FF2B5EF4-FFF2-40B4-BE49-F238E27FC236}">
                <a16:creationId xmlns:a16="http://schemas.microsoft.com/office/drawing/2014/main" id="{D407DAC4-9A0C-460F-9521-368AECF7F6FF}"/>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24174410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38D64CF-0ADE-4CA1-8572-EADA659468A1}"/>
              </a:ext>
            </a:extLst>
          </p:cNvPr>
          <p:cNvSpPr>
            <a:spLocks noGrp="1"/>
          </p:cNvSpPr>
          <p:nvPr>
            <p:ph type="ctrTitle" sz="quarter"/>
          </p:nvPr>
        </p:nvSpPr>
        <p:spPr/>
        <p:txBody>
          <a:bodyPr/>
          <a:lstStyle/>
          <a:p>
            <a:r>
              <a:rPr lang="en-US" dirty="0"/>
              <a:t>Create and Manage Compute Resources (20-25%)</a:t>
            </a:r>
          </a:p>
        </p:txBody>
      </p:sp>
      <p:sp>
        <p:nvSpPr>
          <p:cNvPr id="6" name="Subtitle 5">
            <a:extLst>
              <a:ext uri="{FF2B5EF4-FFF2-40B4-BE49-F238E27FC236}">
                <a16:creationId xmlns:a16="http://schemas.microsoft.com/office/drawing/2014/main" id="{63D15067-A858-486F-B33B-2D1E14333555}"/>
              </a:ext>
            </a:extLst>
          </p:cNvPr>
          <p:cNvSpPr>
            <a:spLocks noGrp="1"/>
          </p:cNvSpPr>
          <p:nvPr>
            <p:ph type="subTitle" sz="quarter" idx="1"/>
          </p:nvPr>
        </p:nvSpPr>
        <p:spPr/>
        <p:txBody>
          <a:bodyPr/>
          <a:lstStyle/>
          <a:p>
            <a:r>
              <a:rPr lang="en-US" dirty="0"/>
              <a:t>Deploy workloads on Azure Resource Manager (ARM) virtual machines (VMs) </a:t>
            </a:r>
          </a:p>
          <a:p>
            <a:r>
              <a:rPr lang="en-US" dirty="0"/>
              <a:t>Perform configuration management </a:t>
            </a:r>
          </a:p>
          <a:p>
            <a:r>
              <a:rPr lang="en-US" dirty="0"/>
              <a:t>Design and implement VM storage </a:t>
            </a:r>
          </a:p>
          <a:p>
            <a:r>
              <a:rPr lang="en-US" dirty="0"/>
              <a:t>Monitor ARM VMs </a:t>
            </a:r>
          </a:p>
          <a:p>
            <a:r>
              <a:rPr lang="en-US" dirty="0"/>
              <a:t>Manage ARM VM availability </a:t>
            </a:r>
          </a:p>
          <a:p>
            <a:r>
              <a:rPr lang="en-US" dirty="0"/>
              <a:t>Scale ARM VMs  </a:t>
            </a:r>
          </a:p>
          <a:p>
            <a:r>
              <a:rPr lang="en-US" dirty="0"/>
              <a:t>Manage Containers with Azure Container Services (ACS) </a:t>
            </a:r>
          </a:p>
        </p:txBody>
      </p:sp>
      <p:sp>
        <p:nvSpPr>
          <p:cNvPr id="8" name="Text Placeholder 7">
            <a:extLst>
              <a:ext uri="{FF2B5EF4-FFF2-40B4-BE49-F238E27FC236}">
                <a16:creationId xmlns:a16="http://schemas.microsoft.com/office/drawing/2014/main" id="{041176C3-A54B-431B-9644-B4FF10CFD4BB}"/>
              </a:ext>
            </a:extLst>
          </p:cNvPr>
          <p:cNvSpPr>
            <a:spLocks noGrp="1"/>
          </p:cNvSpPr>
          <p:nvPr>
            <p:ph type="body" sz="quarter" idx="10"/>
          </p:nvPr>
        </p:nvSpPr>
        <p:spPr/>
        <p:txBody>
          <a:bodyPr/>
          <a:lstStyle/>
          <a:p>
            <a:r>
              <a:rPr lang="en-US" dirty="0"/>
              <a:t>Dan Stolts </a:t>
            </a:r>
          </a:p>
          <a:p>
            <a:r>
              <a:rPr lang="en-US" sz="1200" dirty="0"/>
              <a:t>Chief Technology Strategist, Microsoft</a:t>
            </a:r>
          </a:p>
          <a:p>
            <a:r>
              <a:rPr lang="en-US" dirty="0"/>
              <a:t>Blog: ITProGuru.com</a:t>
            </a:r>
          </a:p>
          <a:p>
            <a:r>
              <a:rPr lang="en-US" dirty="0"/>
              <a:t>LinkedIn: </a:t>
            </a:r>
            <a:r>
              <a:rPr lang="en-US" dirty="0" err="1"/>
              <a:t>danstolts</a:t>
            </a:r>
            <a:endParaRPr lang="en-US" dirty="0"/>
          </a:p>
          <a:p>
            <a:r>
              <a:rPr lang="en-US" dirty="0"/>
              <a:t>Twitter: @ITProGuru</a:t>
            </a:r>
          </a:p>
          <a:p>
            <a:r>
              <a:rPr lang="en-US" dirty="0"/>
              <a:t>itproguru@microsoft.com</a:t>
            </a:r>
          </a:p>
        </p:txBody>
      </p:sp>
      <p:sp>
        <p:nvSpPr>
          <p:cNvPr id="2" name="Text Placeholder 1">
            <a:extLst>
              <a:ext uri="{FF2B5EF4-FFF2-40B4-BE49-F238E27FC236}">
                <a16:creationId xmlns:a16="http://schemas.microsoft.com/office/drawing/2014/main" id="{0591D01C-D450-4C79-B745-D79140F1AC11}"/>
              </a:ext>
            </a:extLst>
          </p:cNvPr>
          <p:cNvSpPr>
            <a:spLocks noGrp="1"/>
          </p:cNvSpPr>
          <p:nvPr>
            <p:ph type="body" sz="quarter" idx="11"/>
          </p:nvPr>
        </p:nvSpPr>
        <p:spPr>
          <a:xfrm>
            <a:off x="261938" y="6018239"/>
            <a:ext cx="8714421" cy="730904"/>
          </a:xfrm>
        </p:spPr>
        <p:txBody>
          <a:bodyPr/>
          <a:lstStyle/>
          <a:p>
            <a:r>
              <a:rPr lang="en-US" dirty="0">
                <a:hlinkClick r:id="rId3"/>
              </a:rPr>
              <a:t>https://www.microsoft.com/en-us/learning/exam-70-535.aspx</a:t>
            </a:r>
            <a:r>
              <a:rPr lang="en-US" dirty="0"/>
              <a:t> </a:t>
            </a:r>
          </a:p>
          <a:p>
            <a:r>
              <a:rPr lang="en-US" dirty="0"/>
              <a:t>March 22, 2018 changes: </a:t>
            </a:r>
            <a:r>
              <a:rPr lang="en-US" dirty="0">
                <a:hlinkClick r:id="rId4"/>
              </a:rPr>
              <a:t>http://download.microsoft.com/download/6/A/5/6A5A0096-1E8A-425D-9C6A-CE28EE4708A5/535_OD_Changes.pdf</a:t>
            </a:r>
            <a:r>
              <a:rPr lang="en-US" dirty="0"/>
              <a:t> </a:t>
            </a:r>
          </a:p>
          <a:p>
            <a:endParaRPr lang="en-US" dirty="0"/>
          </a:p>
        </p:txBody>
      </p:sp>
      <p:sp>
        <p:nvSpPr>
          <p:cNvPr id="3" name="Text Placeholder 2">
            <a:extLst>
              <a:ext uri="{FF2B5EF4-FFF2-40B4-BE49-F238E27FC236}">
                <a16:creationId xmlns:a16="http://schemas.microsoft.com/office/drawing/2014/main" id="{7804E437-1345-4333-A4EE-3E315D1AF99B}"/>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158259257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30"/>
          <p:cNvSpPr>
            <a:spLocks noGrp="1"/>
          </p:cNvSpPr>
          <p:nvPr>
            <p:ph type="title"/>
          </p:nvPr>
        </p:nvSpPr>
        <p:spPr/>
        <p:txBody>
          <a:bodyPr vert="horz" wrap="square" lIns="182880" tIns="137160" rIns="91440" bIns="45720" numCol="1" rtlCol="0" anchor="t" anchorCtr="0" compatLnSpc="1">
            <a:prstTxWarp prst="textNoShape">
              <a:avLst/>
            </a:prstTxWarp>
            <a:noAutofit/>
          </a:bodyPr>
          <a:lstStyle/>
          <a:p>
            <a:r>
              <a:rPr lang="en-NZ" sz="3600">
                <a:latin typeface="Segoe UI Light" panose="020B0502040204020203" pitchFamily="34" charset="0"/>
                <a:cs typeface="Segoe UI Light" panose="020B0502040204020203" pitchFamily="34" charset="0"/>
              </a:rPr>
              <a:t>Virtual Machine Availability Sets</a:t>
            </a:r>
            <a:br>
              <a:rPr lang="en-NZ" sz="3600">
                <a:latin typeface="Segoe UI Light" panose="020B0502040204020203" pitchFamily="34" charset="0"/>
                <a:cs typeface="Segoe UI Light" panose="020B0502040204020203" pitchFamily="34" charset="0"/>
              </a:rPr>
            </a:br>
            <a:r>
              <a:rPr lang="en-US">
                <a:solidFill>
                  <a:schemeClr val="accent2"/>
                </a:solidFill>
                <a:latin typeface="Segoe UI Light" panose="020B0502040204020203" pitchFamily="34" charset="0"/>
                <a:cs typeface="Segoe UI Light" panose="020B0502040204020203" pitchFamily="34" charset="0"/>
              </a:rPr>
              <a:t>Update Domains are honored by host OS updates</a:t>
            </a:r>
            <a:endParaRPr lang="en-NZ">
              <a:solidFill>
                <a:schemeClr val="accent2"/>
              </a:solidFill>
              <a:latin typeface="Segoe UI Light" panose="020B0502040204020203" pitchFamily="34" charset="0"/>
              <a:cs typeface="Segoe UI Light" panose="020B0502040204020203" pitchFamily="34" charset="0"/>
            </a:endParaRPr>
          </a:p>
        </p:txBody>
      </p:sp>
      <p:sp>
        <p:nvSpPr>
          <p:cNvPr id="2" name="Text Placeholder 1">
            <a:extLst>
              <a:ext uri="{FF2B5EF4-FFF2-40B4-BE49-F238E27FC236}">
                <a16:creationId xmlns:a16="http://schemas.microsoft.com/office/drawing/2014/main" id="{01F25EA7-E75E-4A99-B932-72F255EA8857}"/>
              </a:ext>
            </a:extLst>
          </p:cNvPr>
          <p:cNvSpPr>
            <a:spLocks noGrp="1"/>
          </p:cNvSpPr>
          <p:nvPr>
            <p:ph type="body" idx="1"/>
          </p:nvPr>
        </p:nvSpPr>
        <p:spPr/>
        <p:txBody>
          <a:bodyPr/>
          <a:lstStyle/>
          <a:p>
            <a:endParaRPr lang="en-US" dirty="0"/>
          </a:p>
        </p:txBody>
      </p:sp>
      <p:sp>
        <p:nvSpPr>
          <p:cNvPr id="3" name="Text Placeholder 2">
            <a:extLst>
              <a:ext uri="{FF2B5EF4-FFF2-40B4-BE49-F238E27FC236}">
                <a16:creationId xmlns:a16="http://schemas.microsoft.com/office/drawing/2014/main" id="{AEBDAEE9-0B62-43A1-BA8E-8E7C5264EA5F}"/>
              </a:ext>
            </a:extLst>
          </p:cNvPr>
          <p:cNvSpPr>
            <a:spLocks noGrp="1"/>
          </p:cNvSpPr>
          <p:nvPr>
            <p:ph type="body" sz="quarter" idx="10"/>
          </p:nvPr>
        </p:nvSpPr>
        <p:spPr/>
        <p:txBody>
          <a:bodyPr/>
          <a:lstStyle/>
          <a:p>
            <a:endParaRPr lang="en-US"/>
          </a:p>
        </p:txBody>
      </p:sp>
      <p:sp>
        <p:nvSpPr>
          <p:cNvPr id="24" name="Rectangle 23"/>
          <p:cNvSpPr/>
          <p:nvPr>
            <p:custDataLst>
              <p:tags r:id="rId1"/>
            </p:custDataLst>
          </p:nvPr>
        </p:nvSpPr>
        <p:spPr bwMode="auto">
          <a:xfrm>
            <a:off x="5428711" y="2209390"/>
            <a:ext cx="1998800" cy="3581810"/>
          </a:xfrm>
          <a:prstGeom prst="rect">
            <a:avLst/>
          </a:prstGeom>
          <a:solidFill>
            <a:schemeClr val="bg2"/>
          </a:solidFill>
          <a:ln w="25400">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3" tIns="34292" rIns="68583" bIns="34292" numCol="1" rtlCol="0" anchor="t" anchorCtr="0" compatLnSpc="1">
            <a:prstTxWarp prst="textNoShape">
              <a:avLst/>
            </a:prstTxWarp>
          </a:bodyPr>
          <a:lstStyle/>
          <a:p>
            <a:pPr algn="ctr" defTabSz="914241">
              <a:defRPr/>
            </a:pPr>
            <a:r>
              <a:rPr lang="en-US" sz="1600" b="0" kern="0" dirty="0">
                <a:ln>
                  <a:solidFill>
                    <a:srgbClr val="505050">
                      <a:alpha val="0"/>
                    </a:srgbClr>
                  </a:solidFill>
                </a:ln>
                <a:solidFill>
                  <a:srgbClr val="FFFFFF">
                    <a:alpha val="99000"/>
                  </a:srgbClr>
                </a:solidFill>
                <a:latin typeface="Segoe UI"/>
              </a:rPr>
              <a:t>Fault Domain</a:t>
            </a:r>
          </a:p>
        </p:txBody>
      </p:sp>
      <p:sp>
        <p:nvSpPr>
          <p:cNvPr id="25" name="Rectangle 24"/>
          <p:cNvSpPr/>
          <p:nvPr>
            <p:custDataLst>
              <p:tags r:id="rId2"/>
            </p:custDataLst>
          </p:nvPr>
        </p:nvSpPr>
        <p:spPr bwMode="auto">
          <a:xfrm>
            <a:off x="5547772" y="2528990"/>
            <a:ext cx="1783544" cy="3121349"/>
          </a:xfrm>
          <a:prstGeom prst="rect">
            <a:avLst/>
          </a:prstGeom>
          <a:solidFill>
            <a:schemeClr val="tx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59" tIns="34294" rIns="68559" bIns="34280" numCol="1" spcCol="0" rtlCol="0" anchor="t" anchorCtr="0" compatLnSpc="1">
            <a:prstTxWarp prst="textNoShape">
              <a:avLst/>
            </a:prstTxWarp>
          </a:bodyPr>
          <a:lstStyle/>
          <a:p>
            <a:pPr algn="ctr" defTabSz="685369">
              <a:spcBef>
                <a:spcPts val="900"/>
              </a:spcBef>
              <a:defRPr/>
            </a:pPr>
            <a:r>
              <a:rPr lang="en-US" sz="1600" b="0" kern="0">
                <a:ln>
                  <a:solidFill>
                    <a:srgbClr val="505050">
                      <a:alpha val="0"/>
                    </a:srgbClr>
                  </a:solidFill>
                </a:ln>
                <a:solidFill>
                  <a:srgbClr val="002050">
                    <a:alpha val="99000"/>
                  </a:srgbClr>
                </a:solidFill>
                <a:latin typeface="Segoe UI"/>
              </a:rPr>
              <a:t>Rack</a:t>
            </a:r>
            <a:endParaRPr lang="en-US" sz="1050" b="0" kern="0">
              <a:ln>
                <a:solidFill>
                  <a:srgbClr val="505050">
                    <a:alpha val="0"/>
                  </a:srgbClr>
                </a:solidFill>
              </a:ln>
              <a:solidFill>
                <a:srgbClr val="002050">
                  <a:alpha val="99000"/>
                </a:srgbClr>
              </a:solidFill>
              <a:latin typeface="Segoe UI"/>
            </a:endParaRPr>
          </a:p>
        </p:txBody>
      </p:sp>
      <p:sp>
        <p:nvSpPr>
          <p:cNvPr id="26" name="Rectangle 25"/>
          <p:cNvSpPr/>
          <p:nvPr>
            <p:custDataLst>
              <p:tags r:id="rId3"/>
            </p:custDataLst>
          </p:nvPr>
        </p:nvSpPr>
        <p:spPr bwMode="auto">
          <a:xfrm>
            <a:off x="1688494" y="2209390"/>
            <a:ext cx="1998800" cy="3581810"/>
          </a:xfrm>
          <a:prstGeom prst="rect">
            <a:avLst/>
          </a:prstGeom>
          <a:solidFill>
            <a:schemeClr val="bg2"/>
          </a:solidFill>
          <a:ln w="25400">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3" tIns="34292" rIns="68583" bIns="34292" numCol="1" rtlCol="0" anchor="t" anchorCtr="0" compatLnSpc="1">
            <a:prstTxWarp prst="textNoShape">
              <a:avLst/>
            </a:prstTxWarp>
          </a:bodyPr>
          <a:lstStyle/>
          <a:p>
            <a:pPr algn="ctr" defTabSz="914241">
              <a:defRPr/>
            </a:pPr>
            <a:r>
              <a:rPr lang="en-US" sz="1600" b="0" kern="0" dirty="0">
                <a:ln>
                  <a:solidFill>
                    <a:srgbClr val="505050">
                      <a:alpha val="0"/>
                    </a:srgbClr>
                  </a:solidFill>
                </a:ln>
                <a:solidFill>
                  <a:srgbClr val="FFFFFF">
                    <a:alpha val="99000"/>
                  </a:srgbClr>
                </a:solidFill>
                <a:latin typeface="Segoe UI"/>
              </a:rPr>
              <a:t>Fault Domain</a:t>
            </a:r>
          </a:p>
        </p:txBody>
      </p:sp>
      <p:sp>
        <p:nvSpPr>
          <p:cNvPr id="27" name="Rectangle 26"/>
          <p:cNvSpPr/>
          <p:nvPr>
            <p:custDataLst>
              <p:tags r:id="rId4"/>
            </p:custDataLst>
          </p:nvPr>
        </p:nvSpPr>
        <p:spPr bwMode="auto">
          <a:xfrm>
            <a:off x="1807555" y="2528990"/>
            <a:ext cx="1783544" cy="3121349"/>
          </a:xfrm>
          <a:prstGeom prst="rect">
            <a:avLst/>
          </a:prstGeom>
          <a:solidFill>
            <a:schemeClr val="tx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59" tIns="34294" rIns="68559" bIns="34280" numCol="1" spcCol="0" rtlCol="0" anchor="t" anchorCtr="0" compatLnSpc="1">
            <a:prstTxWarp prst="textNoShape">
              <a:avLst/>
            </a:prstTxWarp>
          </a:bodyPr>
          <a:lstStyle/>
          <a:p>
            <a:pPr algn="ctr" defTabSz="685369">
              <a:spcBef>
                <a:spcPts val="900"/>
              </a:spcBef>
              <a:defRPr/>
            </a:pPr>
            <a:r>
              <a:rPr lang="en-US" sz="1600" b="0" kern="0">
                <a:ln>
                  <a:solidFill>
                    <a:srgbClr val="505050">
                      <a:alpha val="0"/>
                    </a:srgbClr>
                  </a:solidFill>
                </a:ln>
                <a:solidFill>
                  <a:srgbClr val="002050">
                    <a:alpha val="99000"/>
                  </a:srgbClr>
                </a:solidFill>
                <a:latin typeface="Segoe UI"/>
              </a:rPr>
              <a:t>Rack</a:t>
            </a:r>
            <a:endParaRPr lang="en-US" sz="1050" b="0" kern="0">
              <a:ln>
                <a:solidFill>
                  <a:srgbClr val="505050">
                    <a:alpha val="0"/>
                  </a:srgbClr>
                </a:solidFill>
              </a:ln>
              <a:solidFill>
                <a:srgbClr val="002050">
                  <a:alpha val="99000"/>
                </a:srgbClr>
              </a:solidFill>
              <a:latin typeface="Segoe UI"/>
            </a:endParaRPr>
          </a:p>
        </p:txBody>
      </p:sp>
      <p:sp>
        <p:nvSpPr>
          <p:cNvPr id="28" name="Rectangle 27"/>
          <p:cNvSpPr/>
          <p:nvPr>
            <p:custDataLst>
              <p:tags r:id="rId5"/>
            </p:custDataLst>
          </p:nvPr>
        </p:nvSpPr>
        <p:spPr bwMode="auto">
          <a:xfrm>
            <a:off x="1933318" y="2890027"/>
            <a:ext cx="5249369" cy="1235534"/>
          </a:xfrm>
          <a:prstGeom prst="rect">
            <a:avLst/>
          </a:prstGeom>
          <a:solidFill>
            <a:schemeClr val="accent6"/>
          </a:solidFill>
          <a:ln w="19050">
            <a:solidFill>
              <a:schemeClr val="tx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3" tIns="34292" rIns="68583" bIns="34292" numCol="1" rtlCol="0" anchor="ctr" anchorCtr="0" compatLnSpc="1">
            <a:prstTxWarp prst="textNoShape">
              <a:avLst/>
            </a:prstTxWarp>
          </a:bodyPr>
          <a:lstStyle/>
          <a:p>
            <a:pPr algn="ctr" defTabSz="685603">
              <a:defRPr/>
            </a:pPr>
            <a:r>
              <a:rPr lang="en-US" sz="1600" b="0" kern="0" dirty="0">
                <a:ln>
                  <a:solidFill>
                    <a:srgbClr val="505050">
                      <a:alpha val="0"/>
                    </a:srgbClr>
                  </a:solidFill>
                </a:ln>
                <a:solidFill>
                  <a:srgbClr val="FFFFFF">
                    <a:alpha val="99000"/>
                  </a:srgbClr>
                </a:solidFill>
                <a:latin typeface="Segoe UI"/>
              </a:rPr>
              <a:t>Availability Set</a:t>
            </a:r>
          </a:p>
        </p:txBody>
      </p:sp>
      <p:sp>
        <p:nvSpPr>
          <p:cNvPr id="30" name="Rectangle 29"/>
          <p:cNvSpPr/>
          <p:nvPr>
            <p:custDataLst>
              <p:tags r:id="rId6"/>
            </p:custDataLst>
          </p:nvPr>
        </p:nvSpPr>
        <p:spPr bwMode="auto">
          <a:xfrm>
            <a:off x="2139111" y="3042701"/>
            <a:ext cx="1097566" cy="97274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3" tIns="0" rIns="68583" bIns="457200" numCol="1" rtlCol="0" anchor="ctr" anchorCtr="0" compatLnSpc="1">
            <a:prstTxWarp prst="textNoShape">
              <a:avLst/>
            </a:prstTxWarp>
          </a:bodyPr>
          <a:lstStyle/>
          <a:p>
            <a:pPr algn="ctr" defTabSz="685603">
              <a:defRPr/>
            </a:pPr>
            <a:r>
              <a:rPr lang="en-NZ" sz="1050" kern="0" dirty="0">
                <a:ln>
                  <a:solidFill>
                    <a:srgbClr val="505050">
                      <a:alpha val="0"/>
                    </a:srgbClr>
                  </a:solidFill>
                </a:ln>
                <a:solidFill>
                  <a:srgbClr val="FFFFFF">
                    <a:alpha val="99000"/>
                  </a:srgbClr>
                </a:solidFill>
                <a:latin typeface="Segoe UI"/>
              </a:rPr>
              <a:t>Virtual Machine</a:t>
            </a:r>
          </a:p>
        </p:txBody>
      </p:sp>
      <p:sp>
        <p:nvSpPr>
          <p:cNvPr id="32" name="Rectangle 31"/>
          <p:cNvSpPr/>
          <p:nvPr>
            <p:custDataLst>
              <p:tags r:id="rId7"/>
            </p:custDataLst>
          </p:nvPr>
        </p:nvSpPr>
        <p:spPr bwMode="auto">
          <a:xfrm>
            <a:off x="1943367" y="4282771"/>
            <a:ext cx="5249369" cy="1235534"/>
          </a:xfrm>
          <a:prstGeom prst="rect">
            <a:avLst/>
          </a:prstGeom>
          <a:solidFill>
            <a:schemeClr val="accent6"/>
          </a:solidFill>
          <a:ln w="19050">
            <a:solidFill>
              <a:schemeClr val="tx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3" tIns="34292" rIns="68583" bIns="34292" numCol="1" rtlCol="0" anchor="ctr" anchorCtr="0" compatLnSpc="1">
            <a:prstTxWarp prst="textNoShape">
              <a:avLst/>
            </a:prstTxWarp>
          </a:bodyPr>
          <a:lstStyle/>
          <a:p>
            <a:pPr algn="ctr" defTabSz="685603">
              <a:defRPr/>
            </a:pPr>
            <a:r>
              <a:rPr lang="en-US" sz="1600" b="0" kern="0" dirty="0">
                <a:ln>
                  <a:solidFill>
                    <a:srgbClr val="505050">
                      <a:alpha val="0"/>
                    </a:srgbClr>
                  </a:solidFill>
                </a:ln>
                <a:solidFill>
                  <a:srgbClr val="FFFFFF"/>
                </a:solidFill>
                <a:latin typeface="Segoe UI"/>
              </a:rPr>
              <a:t>Availability Set</a:t>
            </a:r>
          </a:p>
        </p:txBody>
      </p:sp>
      <p:sp>
        <p:nvSpPr>
          <p:cNvPr id="34" name="Rectangle 33"/>
          <p:cNvSpPr/>
          <p:nvPr>
            <p:custDataLst>
              <p:tags r:id="rId8"/>
            </p:custDataLst>
          </p:nvPr>
        </p:nvSpPr>
        <p:spPr bwMode="auto">
          <a:xfrm>
            <a:off x="2139111" y="4491359"/>
            <a:ext cx="1097566" cy="91682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3" tIns="0" rIns="68583" bIns="457200" numCol="1" rtlCol="0" anchor="ctr" anchorCtr="0" compatLnSpc="1">
            <a:prstTxWarp prst="textNoShape">
              <a:avLst/>
            </a:prstTxWarp>
          </a:bodyPr>
          <a:lstStyle/>
          <a:p>
            <a:pPr algn="ctr" defTabSz="685603">
              <a:defRPr/>
            </a:pPr>
            <a:r>
              <a:rPr lang="en-NZ" sz="1050" kern="0">
                <a:ln>
                  <a:solidFill>
                    <a:srgbClr val="505050">
                      <a:alpha val="0"/>
                    </a:srgbClr>
                  </a:solidFill>
                </a:ln>
                <a:solidFill>
                  <a:srgbClr val="FFFFFF">
                    <a:alpha val="99000"/>
                  </a:srgbClr>
                </a:solidFill>
                <a:latin typeface="Segoe UI"/>
              </a:rPr>
              <a:t>Virtual Machine</a:t>
            </a:r>
          </a:p>
        </p:txBody>
      </p:sp>
      <p:sp>
        <p:nvSpPr>
          <p:cNvPr id="36" name="Rectangle 35"/>
          <p:cNvSpPr/>
          <p:nvPr>
            <p:custDataLst>
              <p:tags r:id="rId9"/>
            </p:custDataLst>
          </p:nvPr>
        </p:nvSpPr>
        <p:spPr bwMode="auto">
          <a:xfrm>
            <a:off x="5879328" y="3042701"/>
            <a:ext cx="1097566" cy="97274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3" tIns="0" rIns="68583" bIns="457200" numCol="1" rtlCol="0" anchor="ctr" anchorCtr="0" compatLnSpc="1">
            <a:prstTxWarp prst="textNoShape">
              <a:avLst/>
            </a:prstTxWarp>
          </a:bodyPr>
          <a:lstStyle/>
          <a:p>
            <a:pPr algn="ctr" defTabSz="685603">
              <a:defRPr/>
            </a:pPr>
            <a:r>
              <a:rPr lang="en-NZ" sz="1050" kern="0" dirty="0">
                <a:ln>
                  <a:solidFill>
                    <a:srgbClr val="505050">
                      <a:alpha val="0"/>
                    </a:srgbClr>
                  </a:solidFill>
                </a:ln>
                <a:solidFill>
                  <a:srgbClr val="FFFFFF">
                    <a:alpha val="99000"/>
                  </a:srgbClr>
                </a:solidFill>
                <a:latin typeface="Segoe UI"/>
              </a:rPr>
              <a:t>Virtual Machine</a:t>
            </a:r>
          </a:p>
        </p:txBody>
      </p:sp>
      <p:sp>
        <p:nvSpPr>
          <p:cNvPr id="38" name="Rectangle 37"/>
          <p:cNvSpPr/>
          <p:nvPr>
            <p:custDataLst>
              <p:tags r:id="rId10"/>
            </p:custDataLst>
          </p:nvPr>
        </p:nvSpPr>
        <p:spPr bwMode="auto">
          <a:xfrm>
            <a:off x="5879328" y="4491359"/>
            <a:ext cx="1097566" cy="91682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3" tIns="0" rIns="68583" bIns="457200" numCol="1" rtlCol="0" anchor="ctr" anchorCtr="0" compatLnSpc="1">
            <a:prstTxWarp prst="textNoShape">
              <a:avLst/>
            </a:prstTxWarp>
          </a:bodyPr>
          <a:lstStyle/>
          <a:p>
            <a:pPr algn="ctr" defTabSz="685603">
              <a:defRPr/>
            </a:pPr>
            <a:r>
              <a:rPr lang="en-NZ" sz="1050" kern="0">
                <a:ln>
                  <a:solidFill>
                    <a:srgbClr val="505050">
                      <a:alpha val="0"/>
                    </a:srgbClr>
                  </a:solidFill>
                </a:ln>
                <a:solidFill>
                  <a:srgbClr val="FFFFFF">
                    <a:alpha val="99000"/>
                  </a:srgbClr>
                </a:solidFill>
                <a:latin typeface="Segoe UI"/>
              </a:rPr>
              <a:t>Virtual Machine</a:t>
            </a:r>
          </a:p>
        </p:txBody>
      </p:sp>
      <p:sp>
        <p:nvSpPr>
          <p:cNvPr id="43" name="Rectangle 42"/>
          <p:cNvSpPr/>
          <p:nvPr>
            <p:custDataLst>
              <p:tags r:id="rId11"/>
            </p:custDataLst>
          </p:nvPr>
        </p:nvSpPr>
        <p:spPr bwMode="auto">
          <a:xfrm>
            <a:off x="2139111" y="3534240"/>
            <a:ext cx="1097566" cy="48637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3" tIns="45720" rIns="68583" bIns="0" numCol="1" rtlCol="0" anchor="t" anchorCtr="0" compatLnSpc="1">
            <a:prstTxWarp prst="textNoShape">
              <a:avLst/>
            </a:prstTxWarp>
          </a:bodyPr>
          <a:lstStyle/>
          <a:p>
            <a:pPr algn="ctr" defTabSz="685603">
              <a:defRPr/>
            </a:pPr>
            <a:r>
              <a:rPr lang="en-NZ" sz="1050" b="0" kern="0">
                <a:ln>
                  <a:solidFill>
                    <a:srgbClr val="505050">
                      <a:alpha val="0"/>
                    </a:srgbClr>
                  </a:solidFill>
                </a:ln>
                <a:solidFill>
                  <a:srgbClr val="FFFFFF">
                    <a:alpha val="99000"/>
                  </a:srgbClr>
                </a:solidFill>
                <a:latin typeface="Segoe UI"/>
              </a:rPr>
              <a:t>IIS1</a:t>
            </a:r>
          </a:p>
        </p:txBody>
      </p:sp>
      <p:sp>
        <p:nvSpPr>
          <p:cNvPr id="44" name="Rectangle 43"/>
          <p:cNvSpPr/>
          <p:nvPr>
            <p:custDataLst>
              <p:tags r:id="rId12"/>
            </p:custDataLst>
          </p:nvPr>
        </p:nvSpPr>
        <p:spPr bwMode="auto">
          <a:xfrm>
            <a:off x="5879328" y="3534240"/>
            <a:ext cx="1097566" cy="48637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3" tIns="45720" rIns="68583" bIns="0" numCol="1" rtlCol="0" anchor="t" anchorCtr="0" compatLnSpc="1">
            <a:prstTxWarp prst="textNoShape">
              <a:avLst/>
            </a:prstTxWarp>
          </a:bodyPr>
          <a:lstStyle/>
          <a:p>
            <a:pPr algn="ctr" defTabSz="685603">
              <a:defRPr/>
            </a:pPr>
            <a:r>
              <a:rPr lang="en-NZ" sz="1050" b="0" kern="0">
                <a:ln>
                  <a:solidFill>
                    <a:srgbClr val="505050">
                      <a:alpha val="0"/>
                    </a:srgbClr>
                  </a:solidFill>
                </a:ln>
                <a:solidFill>
                  <a:srgbClr val="FFFFFF">
                    <a:alpha val="99000"/>
                  </a:srgbClr>
                </a:solidFill>
                <a:latin typeface="Segoe UI"/>
              </a:rPr>
              <a:t>IIS2</a:t>
            </a:r>
          </a:p>
        </p:txBody>
      </p:sp>
      <p:sp>
        <p:nvSpPr>
          <p:cNvPr id="45" name="Rectangle 44"/>
          <p:cNvSpPr/>
          <p:nvPr>
            <p:custDataLst>
              <p:tags r:id="rId13"/>
            </p:custDataLst>
          </p:nvPr>
        </p:nvSpPr>
        <p:spPr bwMode="auto">
          <a:xfrm>
            <a:off x="2140269" y="4921818"/>
            <a:ext cx="1097566" cy="48637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3" tIns="45720" rIns="68583" bIns="0" numCol="1" rtlCol="0" anchor="t" anchorCtr="0" compatLnSpc="1">
            <a:prstTxWarp prst="textNoShape">
              <a:avLst/>
            </a:prstTxWarp>
          </a:bodyPr>
          <a:lstStyle/>
          <a:p>
            <a:pPr algn="ctr" defTabSz="685603">
              <a:defRPr/>
            </a:pPr>
            <a:r>
              <a:rPr lang="en-NZ" sz="1050" b="0" kern="0">
                <a:ln>
                  <a:solidFill>
                    <a:srgbClr val="505050">
                      <a:alpha val="0"/>
                    </a:srgbClr>
                  </a:solidFill>
                </a:ln>
                <a:solidFill>
                  <a:srgbClr val="FFFFFF">
                    <a:alpha val="99000"/>
                  </a:srgbClr>
                </a:solidFill>
                <a:latin typeface="Segoe UI"/>
              </a:rPr>
              <a:t>SQL1</a:t>
            </a:r>
          </a:p>
        </p:txBody>
      </p:sp>
      <p:sp>
        <p:nvSpPr>
          <p:cNvPr id="46" name="Rectangle 45"/>
          <p:cNvSpPr/>
          <p:nvPr>
            <p:custDataLst>
              <p:tags r:id="rId14"/>
            </p:custDataLst>
          </p:nvPr>
        </p:nvSpPr>
        <p:spPr bwMode="auto">
          <a:xfrm>
            <a:off x="5880486" y="4921818"/>
            <a:ext cx="1097566" cy="48637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3" tIns="45720" rIns="68583" bIns="0" numCol="1" rtlCol="0" anchor="t" anchorCtr="0" compatLnSpc="1">
            <a:prstTxWarp prst="textNoShape">
              <a:avLst/>
            </a:prstTxWarp>
          </a:bodyPr>
          <a:lstStyle/>
          <a:p>
            <a:pPr algn="ctr" defTabSz="685603">
              <a:defRPr/>
            </a:pPr>
            <a:r>
              <a:rPr lang="en-NZ" sz="1050" b="0" kern="0">
                <a:ln>
                  <a:solidFill>
                    <a:srgbClr val="505050">
                      <a:alpha val="0"/>
                    </a:srgbClr>
                  </a:solidFill>
                </a:ln>
                <a:solidFill>
                  <a:srgbClr val="FFFFFF">
                    <a:alpha val="99000"/>
                  </a:srgbClr>
                </a:solidFill>
                <a:latin typeface="Segoe UI"/>
              </a:rPr>
              <a:t>SQL2</a:t>
            </a:r>
          </a:p>
        </p:txBody>
      </p:sp>
      <p:sp>
        <p:nvSpPr>
          <p:cNvPr id="47" name="Rectangle 46"/>
          <p:cNvSpPr/>
          <p:nvPr/>
        </p:nvSpPr>
        <p:spPr>
          <a:xfrm>
            <a:off x="6124456" y="3699286"/>
            <a:ext cx="614263" cy="276995"/>
          </a:xfrm>
          <a:prstGeom prst="rect">
            <a:avLst/>
          </a:prstGeom>
        </p:spPr>
        <p:txBody>
          <a:bodyPr wrap="none" lIns="91436" tIns="45718" rIns="91436" bIns="45718">
            <a:spAutoFit/>
          </a:bodyPr>
          <a:lstStyle/>
          <a:p>
            <a:pPr algn="ctr" defTabSz="685603">
              <a:defRPr/>
            </a:pPr>
            <a:r>
              <a:rPr lang="en-US" sz="1200" b="0" kern="0">
                <a:ln>
                  <a:solidFill>
                    <a:srgbClr val="505050">
                      <a:alpha val="0"/>
                    </a:srgbClr>
                  </a:solidFill>
                </a:ln>
                <a:solidFill>
                  <a:srgbClr val="FFFFFF">
                    <a:alpha val="99000"/>
                  </a:srgbClr>
                </a:solidFill>
                <a:latin typeface="Segoe UI"/>
                <a:cs typeface="+mn-cs"/>
              </a:rPr>
              <a:t>UD #2</a:t>
            </a:r>
          </a:p>
        </p:txBody>
      </p:sp>
      <p:sp>
        <p:nvSpPr>
          <p:cNvPr id="48" name="Rectangle 47"/>
          <p:cNvSpPr/>
          <p:nvPr/>
        </p:nvSpPr>
        <p:spPr>
          <a:xfrm>
            <a:off x="6113021" y="5144299"/>
            <a:ext cx="614263" cy="276995"/>
          </a:xfrm>
          <a:prstGeom prst="rect">
            <a:avLst/>
          </a:prstGeom>
        </p:spPr>
        <p:txBody>
          <a:bodyPr wrap="none" lIns="91436" tIns="45718" rIns="91436" bIns="45718">
            <a:spAutoFit/>
          </a:bodyPr>
          <a:lstStyle/>
          <a:p>
            <a:pPr algn="ctr" defTabSz="685603">
              <a:defRPr/>
            </a:pPr>
            <a:r>
              <a:rPr lang="en-US" sz="1200" b="0" kern="0">
                <a:ln>
                  <a:solidFill>
                    <a:srgbClr val="505050">
                      <a:alpha val="0"/>
                    </a:srgbClr>
                  </a:solidFill>
                </a:ln>
                <a:solidFill>
                  <a:srgbClr val="FFFFFF">
                    <a:alpha val="99000"/>
                  </a:srgbClr>
                </a:solidFill>
                <a:latin typeface="Segoe UI"/>
                <a:cs typeface="+mn-cs"/>
              </a:rPr>
              <a:t>UD #2</a:t>
            </a:r>
          </a:p>
        </p:txBody>
      </p:sp>
      <p:sp>
        <p:nvSpPr>
          <p:cNvPr id="49" name="TextBox 48"/>
          <p:cNvSpPr txBox="1"/>
          <p:nvPr/>
        </p:nvSpPr>
        <p:spPr>
          <a:xfrm>
            <a:off x="2475193" y="3806765"/>
            <a:ext cx="429605" cy="166199"/>
          </a:xfrm>
          <a:prstGeom prst="rect">
            <a:avLst/>
          </a:prstGeom>
          <a:noFill/>
        </p:spPr>
        <p:txBody>
          <a:bodyPr wrap="none" lIns="0" tIns="0" rIns="0" bIns="0" rtlCol="0">
            <a:spAutoFit/>
          </a:bodyPr>
          <a:lstStyle/>
          <a:p>
            <a:pPr defTabSz="914241" fontAlgn="auto">
              <a:lnSpc>
                <a:spcPct val="90000"/>
              </a:lnSpc>
              <a:spcBef>
                <a:spcPct val="20000"/>
              </a:spcBef>
              <a:spcAft>
                <a:spcPts val="0"/>
              </a:spcAft>
              <a:buSzPct val="80000"/>
              <a:defRPr/>
            </a:pPr>
            <a:r>
              <a:rPr lang="en-US" sz="1200" b="0" kern="0" dirty="0">
                <a:ln>
                  <a:solidFill>
                    <a:srgbClr val="505050">
                      <a:alpha val="0"/>
                    </a:srgbClr>
                  </a:solidFill>
                </a:ln>
                <a:solidFill>
                  <a:srgbClr val="FFFFFF">
                    <a:alpha val="99000"/>
                  </a:srgbClr>
                </a:solidFill>
                <a:latin typeface="Segoe UI"/>
                <a:cs typeface="+mn-cs"/>
              </a:rPr>
              <a:t>UD #1</a:t>
            </a:r>
            <a:endParaRPr lang="en-US" sz="1200" b="0" kern="0" dirty="0">
              <a:solidFill>
                <a:srgbClr val="FFFFFF">
                  <a:alpha val="99000"/>
                </a:srgbClr>
              </a:solidFill>
              <a:latin typeface="Segoe UI"/>
              <a:cs typeface="+mn-cs"/>
            </a:endParaRPr>
          </a:p>
        </p:txBody>
      </p:sp>
      <p:sp>
        <p:nvSpPr>
          <p:cNvPr id="50" name="Rectangle 49"/>
          <p:cNvSpPr/>
          <p:nvPr/>
        </p:nvSpPr>
        <p:spPr>
          <a:xfrm>
            <a:off x="2363690" y="5128627"/>
            <a:ext cx="614263" cy="276995"/>
          </a:xfrm>
          <a:prstGeom prst="rect">
            <a:avLst/>
          </a:prstGeom>
        </p:spPr>
        <p:txBody>
          <a:bodyPr wrap="none" lIns="91436" tIns="45718" rIns="91436" bIns="45718">
            <a:spAutoFit/>
          </a:bodyPr>
          <a:lstStyle/>
          <a:p>
            <a:pPr algn="ctr" defTabSz="685603">
              <a:defRPr/>
            </a:pPr>
            <a:r>
              <a:rPr lang="en-US" sz="1200" b="0" kern="0">
                <a:ln>
                  <a:solidFill>
                    <a:srgbClr val="505050">
                      <a:alpha val="0"/>
                    </a:srgbClr>
                  </a:solidFill>
                </a:ln>
                <a:solidFill>
                  <a:srgbClr val="FFFFFF">
                    <a:alpha val="99000"/>
                  </a:srgbClr>
                </a:solidFill>
                <a:latin typeface="Segoe UI"/>
                <a:cs typeface="+mn-cs"/>
              </a:rPr>
              <a:t>UD #1</a:t>
            </a:r>
          </a:p>
        </p:txBody>
      </p:sp>
    </p:spTree>
    <p:extLst>
      <p:ext uri="{BB962C8B-B14F-4D97-AF65-F5344CB8AC3E}">
        <p14:creationId xmlns:p14="http://schemas.microsoft.com/office/powerpoint/2010/main" val="3292620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fade">
                                      <p:cBhvr>
                                        <p:cTn id="10" dur="500"/>
                                        <p:tgtEl>
                                          <p:spTgt spid="3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fade">
                                      <p:cBhvr>
                                        <p:cTn id="15" dur="500"/>
                                        <p:tgtEl>
                                          <p:spTgt spid="2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5"/>
                                        </p:tgtEl>
                                        <p:attrNameLst>
                                          <p:attrName>style.visibility</p:attrName>
                                        </p:attrNameLst>
                                      </p:cBhvr>
                                      <p:to>
                                        <p:strVal val="visible"/>
                                      </p:to>
                                    </p:set>
                                    <p:animEffect transition="in" filter="fade">
                                      <p:cBhvr>
                                        <p:cTn id="18" dur="500"/>
                                        <p:tgtEl>
                                          <p:spTgt spid="2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fade">
                                      <p:cBhvr>
                                        <p:cTn id="23" dur="500"/>
                                        <p:tgtEl>
                                          <p:spTgt spid="26"/>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4"/>
                                        </p:tgtEl>
                                        <p:attrNameLst>
                                          <p:attrName>style.visibility</p:attrName>
                                        </p:attrNameLst>
                                      </p:cBhvr>
                                      <p:to>
                                        <p:strVal val="visible"/>
                                      </p:to>
                                    </p:set>
                                    <p:animEffect transition="in" filter="fade">
                                      <p:cBhvr>
                                        <p:cTn id="26" dur="500"/>
                                        <p:tgtEl>
                                          <p:spTgt spid="2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49"/>
                                        </p:tgtEl>
                                        <p:attrNameLst>
                                          <p:attrName>style.visibility</p:attrName>
                                        </p:attrNameLst>
                                      </p:cBhvr>
                                      <p:to>
                                        <p:strVal val="visible"/>
                                      </p:to>
                                    </p:set>
                                    <p:animEffect transition="in" filter="fade">
                                      <p:cBhvr>
                                        <p:cTn id="31" dur="500"/>
                                        <p:tgtEl>
                                          <p:spTgt spid="49"/>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47"/>
                                        </p:tgtEl>
                                        <p:attrNameLst>
                                          <p:attrName>style.visibility</p:attrName>
                                        </p:attrNameLst>
                                      </p:cBhvr>
                                      <p:to>
                                        <p:strVal val="visible"/>
                                      </p:to>
                                    </p:set>
                                    <p:animEffect transition="in" filter="fade">
                                      <p:cBhvr>
                                        <p:cTn id="34" dur="500"/>
                                        <p:tgtEl>
                                          <p:spTgt spid="47"/>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50"/>
                                        </p:tgtEl>
                                        <p:attrNameLst>
                                          <p:attrName>style.visibility</p:attrName>
                                        </p:attrNameLst>
                                      </p:cBhvr>
                                      <p:to>
                                        <p:strVal val="visible"/>
                                      </p:to>
                                    </p:set>
                                    <p:animEffect transition="in" filter="fade">
                                      <p:cBhvr>
                                        <p:cTn id="39" dur="500"/>
                                        <p:tgtEl>
                                          <p:spTgt spid="50"/>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48"/>
                                        </p:tgtEl>
                                        <p:attrNameLst>
                                          <p:attrName>style.visibility</p:attrName>
                                        </p:attrNameLst>
                                      </p:cBhvr>
                                      <p:to>
                                        <p:strVal val="visible"/>
                                      </p:to>
                                    </p:set>
                                    <p:animEffect transition="in" filter="fade">
                                      <p:cBhvr>
                                        <p:cTn id="42"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P spid="26" grpId="0" animBg="1"/>
      <p:bldP spid="27" grpId="0" animBg="1"/>
      <p:bldP spid="28" grpId="0" animBg="1"/>
      <p:bldP spid="32" grpId="0" animBg="1"/>
      <p:bldP spid="47" grpId="0"/>
      <p:bldP spid="48" grpId="0"/>
      <p:bldP spid="49" grpId="0"/>
      <p:bldP spid="50"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ounded Rectangle 21"/>
          <p:cNvSpPr/>
          <p:nvPr/>
        </p:nvSpPr>
        <p:spPr bwMode="auto">
          <a:xfrm>
            <a:off x="5466521" y="1739794"/>
            <a:ext cx="3393108" cy="3393590"/>
          </a:xfrm>
          <a:prstGeom prst="roundRect">
            <a:avLst>
              <a:gd name="adj" fmla="val 5367"/>
            </a:avLst>
          </a:prstGeom>
          <a:solidFill>
            <a:srgbClr val="28282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33" tIns="107546" rIns="134433" bIns="107546" numCol="1" spcCol="0" rtlCol="0" fromWordArt="0" anchor="t" anchorCtr="0" forceAA="0" compatLnSpc="1">
            <a:prstTxWarp prst="textNoShape">
              <a:avLst/>
            </a:prstTxWarp>
            <a:noAutofit/>
          </a:bodyPr>
          <a:lstStyle/>
          <a:p>
            <a:pPr algn="ctr" defTabSz="685448">
              <a:lnSpc>
                <a:spcPct val="90000"/>
              </a:lnSpc>
              <a:defRPr/>
            </a:pPr>
            <a:endParaRPr lang="en-US"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Content Placeholder 2"/>
          <p:cNvSpPr txBox="1">
            <a:spLocks/>
          </p:cNvSpPr>
          <p:nvPr/>
        </p:nvSpPr>
        <p:spPr>
          <a:xfrm>
            <a:off x="212214" y="3080277"/>
            <a:ext cx="5550868" cy="2179268"/>
          </a:xfrm>
          <a:prstGeom prst="rect">
            <a:avLst/>
          </a:prstGeom>
          <a:noFill/>
        </p:spPr>
        <p:txBody>
          <a:bodyPr vert="horz" wrap="square" lIns="134433" tIns="107546" rIns="134433" bIns="107546"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685471">
              <a:lnSpc>
                <a:spcPct val="100000"/>
              </a:lnSpc>
              <a:spcBef>
                <a:spcPts val="0"/>
              </a:spcBef>
              <a:spcAft>
                <a:spcPts val="882"/>
              </a:spcAft>
              <a:buClr>
                <a:srgbClr val="FFFFFF"/>
              </a:buClr>
              <a:buNone/>
              <a:defRPr/>
            </a:pPr>
            <a:r>
              <a:rPr lang="en-US" sz="1500" b="0" dirty="0">
                <a:solidFill>
                  <a:schemeClr val="bg1"/>
                </a:solidFill>
                <a:cs typeface="Segoe UI Semibold" panose="020B0702040204020203" pitchFamily="34" charset="0"/>
              </a:rPr>
              <a:t>High performance provisioning of 1000+ VMs</a:t>
            </a:r>
          </a:p>
          <a:p>
            <a:pPr marL="0" indent="0" defTabSz="685471">
              <a:lnSpc>
                <a:spcPct val="100000"/>
              </a:lnSpc>
              <a:spcBef>
                <a:spcPts val="0"/>
              </a:spcBef>
              <a:spcAft>
                <a:spcPts val="882"/>
              </a:spcAft>
              <a:buClr>
                <a:srgbClr val="FFFFFF"/>
              </a:buClr>
              <a:buNone/>
              <a:defRPr/>
            </a:pPr>
            <a:r>
              <a:rPr lang="en-US" sz="1500" b="0" dirty="0">
                <a:solidFill>
                  <a:schemeClr val="bg1"/>
                </a:solidFill>
                <a:cs typeface="Segoe UI Semibold" panose="020B0702040204020203" pitchFamily="34" charset="0"/>
              </a:rPr>
              <a:t>Auto-configuration at scale</a:t>
            </a:r>
          </a:p>
          <a:p>
            <a:pPr marL="0" indent="0" defTabSz="685471">
              <a:lnSpc>
                <a:spcPct val="100000"/>
              </a:lnSpc>
              <a:spcBef>
                <a:spcPts val="0"/>
              </a:spcBef>
              <a:spcAft>
                <a:spcPts val="882"/>
              </a:spcAft>
              <a:buClr>
                <a:srgbClr val="FFFFFF"/>
              </a:buClr>
              <a:buNone/>
              <a:defRPr/>
            </a:pPr>
            <a:r>
              <a:rPr lang="en-US" sz="1500" b="0" dirty="0">
                <a:solidFill>
                  <a:schemeClr val="bg1"/>
                </a:solidFill>
                <a:cs typeface="Segoe UI Semibold" panose="020B0702040204020203" pitchFamily="34" charset="0"/>
              </a:rPr>
              <a:t>Auto-scale based on schedule and resource metrics</a:t>
            </a:r>
          </a:p>
          <a:p>
            <a:pPr marL="0" indent="0" defTabSz="685471">
              <a:lnSpc>
                <a:spcPct val="100000"/>
              </a:lnSpc>
              <a:spcBef>
                <a:spcPts val="0"/>
              </a:spcBef>
              <a:spcAft>
                <a:spcPts val="882"/>
              </a:spcAft>
              <a:buClr>
                <a:srgbClr val="FFFFFF"/>
              </a:buClr>
              <a:buNone/>
              <a:defRPr/>
            </a:pPr>
            <a:r>
              <a:rPr lang="en-US" sz="1500" b="0" dirty="0">
                <a:solidFill>
                  <a:schemeClr val="bg1"/>
                </a:solidFill>
                <a:cs typeface="Segoe UI Semibold" panose="020B0702040204020203" pitchFamily="34" charset="0"/>
              </a:rPr>
              <a:t>Easy updates at scale</a:t>
            </a:r>
          </a:p>
          <a:p>
            <a:pPr marL="0" indent="0" defTabSz="685471">
              <a:lnSpc>
                <a:spcPct val="100000"/>
              </a:lnSpc>
              <a:spcBef>
                <a:spcPts val="0"/>
              </a:spcBef>
              <a:spcAft>
                <a:spcPts val="882"/>
              </a:spcAft>
              <a:buClr>
                <a:srgbClr val="FFFFFF"/>
              </a:buClr>
              <a:buNone/>
              <a:defRPr/>
            </a:pPr>
            <a:r>
              <a:rPr lang="en-US" sz="1500" b="0" dirty="0">
                <a:solidFill>
                  <a:schemeClr val="bg1"/>
                </a:solidFill>
                <a:cs typeface="Segoe UI Semibold" panose="020B0702040204020203" pitchFamily="34" charset="0"/>
              </a:rPr>
              <a:t>Simple Portal Integration</a:t>
            </a:r>
          </a:p>
          <a:p>
            <a:pPr marL="0" indent="0" defTabSz="685471">
              <a:lnSpc>
                <a:spcPct val="100000"/>
              </a:lnSpc>
              <a:spcBef>
                <a:spcPts val="0"/>
              </a:spcBef>
              <a:spcAft>
                <a:spcPts val="882"/>
              </a:spcAft>
              <a:buClr>
                <a:srgbClr val="FFFFFF"/>
              </a:buClr>
              <a:buNone/>
              <a:defRPr/>
            </a:pPr>
            <a:endParaRPr lang="en-US" sz="1500" dirty="0">
              <a:solidFill>
                <a:schemeClr val="bg1"/>
              </a:solidFill>
              <a:latin typeface="Segoe UI Semibold" panose="020B0702040204020203" pitchFamily="34" charset="0"/>
              <a:cs typeface="Segoe UI Semibold" panose="020B0702040204020203" pitchFamily="34" charset="0"/>
            </a:endParaRPr>
          </a:p>
        </p:txBody>
      </p:sp>
      <p:sp>
        <p:nvSpPr>
          <p:cNvPr id="5" name="Title 1"/>
          <p:cNvSpPr txBox="1">
            <a:spLocks/>
          </p:cNvSpPr>
          <p:nvPr/>
        </p:nvSpPr>
        <p:spPr>
          <a:xfrm>
            <a:off x="192019" y="1947212"/>
            <a:ext cx="8222679" cy="1207076"/>
          </a:xfrm>
          <a:prstGeom prst="rect">
            <a:avLst/>
          </a:prstGeom>
        </p:spPr>
        <p:txBody>
          <a:bodyPr vert="horz" wrap="square" lIns="134433" tIns="107546" rIns="134433" bIns="107546"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685646">
              <a:spcBef>
                <a:spcPts val="882"/>
              </a:spcBef>
              <a:defRPr/>
            </a:pPr>
            <a:r>
              <a:rPr sz="3600">
                <a:solidFill>
                  <a:schemeClr val="bg1"/>
                </a:solidFill>
              </a:rPr>
              <a:t>VM Scale Sets</a:t>
            </a:r>
          </a:p>
        </p:txBody>
      </p:sp>
      <p:sp>
        <p:nvSpPr>
          <p:cNvPr id="6" name="AutoShape 3"/>
          <p:cNvSpPr>
            <a:spLocks noChangeAspect="1" noChangeArrowheads="1" noTextEdit="1"/>
          </p:cNvSpPr>
          <p:nvPr/>
        </p:nvSpPr>
        <p:spPr bwMode="auto">
          <a:xfrm>
            <a:off x="5956325" y="1561186"/>
            <a:ext cx="2974076" cy="28157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7217" tIns="33608" rIns="67217" bIns="33608" numCol="1" anchor="t" anchorCtr="0" compatLnSpc="1">
            <a:prstTxWarp prst="textNoShape">
              <a:avLst/>
            </a:prstTxWarp>
          </a:bodyPr>
          <a:lstStyle/>
          <a:p>
            <a:pPr defTabSz="672164">
              <a:defRPr/>
            </a:pPr>
            <a:endParaRPr lang="en-US" kern="0">
              <a:solidFill>
                <a:sysClr val="windowText" lastClr="000000"/>
              </a:solidFill>
              <a:latin typeface="Segoe UI" panose="020B0502040204020203" pitchFamily="34" charset="0"/>
              <a:ea typeface="MS PGothic" panose="020B0600070205080204" pitchFamily="34" charset="-128"/>
            </a:endParaRPr>
          </a:p>
        </p:txBody>
      </p:sp>
      <p:sp>
        <p:nvSpPr>
          <p:cNvPr id="7" name="Freeform 5"/>
          <p:cNvSpPr>
            <a:spLocks/>
          </p:cNvSpPr>
          <p:nvPr/>
        </p:nvSpPr>
        <p:spPr bwMode="auto">
          <a:xfrm>
            <a:off x="5779509" y="1315840"/>
            <a:ext cx="2723935" cy="1653212"/>
          </a:xfrm>
          <a:custGeom>
            <a:avLst/>
            <a:gdLst>
              <a:gd name="T0" fmla="*/ 1309 w 1309"/>
              <a:gd name="T1" fmla="*/ 660 h 812"/>
              <a:gd name="T2" fmla="*/ 1157 w 1309"/>
              <a:gd name="T3" fmla="*/ 509 h 812"/>
              <a:gd name="T4" fmla="*/ 1139 w 1309"/>
              <a:gd name="T5" fmla="*/ 510 h 812"/>
              <a:gd name="T6" fmla="*/ 1153 w 1309"/>
              <a:gd name="T7" fmla="*/ 403 h 812"/>
              <a:gd name="T8" fmla="*/ 749 w 1309"/>
              <a:gd name="T9" fmla="*/ 0 h 812"/>
              <a:gd name="T10" fmla="*/ 367 w 1309"/>
              <a:gd name="T11" fmla="*/ 275 h 812"/>
              <a:gd name="T12" fmla="*/ 276 w 1309"/>
              <a:gd name="T13" fmla="*/ 260 h 812"/>
              <a:gd name="T14" fmla="*/ 0 w 1309"/>
              <a:gd name="T15" fmla="*/ 536 h 812"/>
              <a:gd name="T16" fmla="*/ 276 w 1309"/>
              <a:gd name="T17" fmla="*/ 812 h 812"/>
              <a:gd name="T18" fmla="*/ 277 w 1309"/>
              <a:gd name="T19" fmla="*/ 812 h 812"/>
              <a:gd name="T20" fmla="*/ 277 w 1309"/>
              <a:gd name="T21" fmla="*/ 812 h 812"/>
              <a:gd name="T22" fmla="*/ 1170 w 1309"/>
              <a:gd name="T23" fmla="*/ 812 h 812"/>
              <a:gd name="T24" fmla="*/ 1169 w 1309"/>
              <a:gd name="T25" fmla="*/ 811 h 812"/>
              <a:gd name="T26" fmla="*/ 1309 w 1309"/>
              <a:gd name="T27" fmla="*/ 660 h 8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09" h="812">
                <a:moveTo>
                  <a:pt x="1309" y="660"/>
                </a:moveTo>
                <a:cubicBezTo>
                  <a:pt x="1309" y="577"/>
                  <a:pt x="1241" y="509"/>
                  <a:pt x="1157" y="509"/>
                </a:cubicBezTo>
                <a:cubicBezTo>
                  <a:pt x="1151" y="509"/>
                  <a:pt x="1145" y="509"/>
                  <a:pt x="1139" y="510"/>
                </a:cubicBezTo>
                <a:cubicBezTo>
                  <a:pt x="1148" y="476"/>
                  <a:pt x="1153" y="440"/>
                  <a:pt x="1153" y="403"/>
                </a:cubicBezTo>
                <a:cubicBezTo>
                  <a:pt x="1153" y="180"/>
                  <a:pt x="972" y="0"/>
                  <a:pt x="749" y="0"/>
                </a:cubicBezTo>
                <a:cubicBezTo>
                  <a:pt x="571" y="0"/>
                  <a:pt x="420" y="115"/>
                  <a:pt x="367" y="275"/>
                </a:cubicBezTo>
                <a:cubicBezTo>
                  <a:pt x="338" y="265"/>
                  <a:pt x="308" y="260"/>
                  <a:pt x="276" y="260"/>
                </a:cubicBezTo>
                <a:cubicBezTo>
                  <a:pt x="124" y="260"/>
                  <a:pt x="0" y="383"/>
                  <a:pt x="0" y="536"/>
                </a:cubicBezTo>
                <a:cubicBezTo>
                  <a:pt x="0" y="688"/>
                  <a:pt x="124" y="812"/>
                  <a:pt x="276" y="812"/>
                </a:cubicBezTo>
                <a:cubicBezTo>
                  <a:pt x="277" y="812"/>
                  <a:pt x="277" y="812"/>
                  <a:pt x="277" y="812"/>
                </a:cubicBezTo>
                <a:cubicBezTo>
                  <a:pt x="277" y="812"/>
                  <a:pt x="277" y="812"/>
                  <a:pt x="277" y="812"/>
                </a:cubicBezTo>
                <a:cubicBezTo>
                  <a:pt x="1170" y="812"/>
                  <a:pt x="1170" y="812"/>
                  <a:pt x="1170" y="812"/>
                </a:cubicBezTo>
                <a:cubicBezTo>
                  <a:pt x="1169" y="811"/>
                  <a:pt x="1169" y="811"/>
                  <a:pt x="1169" y="811"/>
                </a:cubicBezTo>
                <a:cubicBezTo>
                  <a:pt x="1247" y="805"/>
                  <a:pt x="1309" y="740"/>
                  <a:pt x="1309" y="66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17" tIns="33608" rIns="67217" bIns="33608" numCol="1" anchor="t" anchorCtr="0" compatLnSpc="1">
            <a:prstTxWarp prst="textNoShape">
              <a:avLst/>
            </a:prstTxWarp>
          </a:bodyPr>
          <a:lstStyle/>
          <a:p>
            <a:pPr defTabSz="672164">
              <a:defRPr/>
            </a:pPr>
            <a:endParaRPr lang="en-US" kern="0" dirty="0">
              <a:solidFill>
                <a:sysClr val="windowText" lastClr="000000"/>
              </a:solidFill>
              <a:latin typeface="Segoe UI" panose="020B0502040204020203" pitchFamily="34" charset="0"/>
              <a:ea typeface="MS PGothic" panose="020B0600070205080204" pitchFamily="34" charset="-128"/>
            </a:endParaRPr>
          </a:p>
        </p:txBody>
      </p:sp>
      <p:pic>
        <p:nvPicPr>
          <p:cNvPr id="34" name="Picture 33"/>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6453152" y="2314789"/>
            <a:ext cx="1419846" cy="1308525"/>
          </a:xfrm>
          <a:prstGeom prst="rect">
            <a:avLst/>
          </a:prstGeom>
        </p:spPr>
      </p:pic>
      <p:pic>
        <p:nvPicPr>
          <p:cNvPr id="35" name="Picture 34"/>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5557863" y="3643390"/>
            <a:ext cx="772411" cy="711851"/>
          </a:xfrm>
          <a:prstGeom prst="rect">
            <a:avLst/>
          </a:prstGeom>
        </p:spPr>
      </p:pic>
      <p:pic>
        <p:nvPicPr>
          <p:cNvPr id="9" name="Picture 8"/>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6369068" y="3643390"/>
            <a:ext cx="772411" cy="711851"/>
          </a:xfrm>
          <a:prstGeom prst="rect">
            <a:avLst/>
          </a:prstGeom>
        </p:spPr>
      </p:pic>
      <p:pic>
        <p:nvPicPr>
          <p:cNvPr id="10" name="Picture 9"/>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7180269" y="3643582"/>
            <a:ext cx="772411" cy="711851"/>
          </a:xfrm>
          <a:prstGeom prst="rect">
            <a:avLst/>
          </a:prstGeom>
        </p:spPr>
      </p:pic>
      <p:pic>
        <p:nvPicPr>
          <p:cNvPr id="11" name="Picture 10"/>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7991475" y="3633769"/>
            <a:ext cx="772411" cy="711851"/>
          </a:xfrm>
          <a:prstGeom prst="rect">
            <a:avLst/>
          </a:prstGeom>
        </p:spPr>
      </p:pic>
      <p:pic>
        <p:nvPicPr>
          <p:cNvPr id="12" name="Picture 11"/>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5557863" y="4374286"/>
            <a:ext cx="772411" cy="711851"/>
          </a:xfrm>
          <a:prstGeom prst="rect">
            <a:avLst/>
          </a:prstGeom>
        </p:spPr>
      </p:pic>
      <p:pic>
        <p:nvPicPr>
          <p:cNvPr id="13" name="Picture 12"/>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6369068" y="4374286"/>
            <a:ext cx="772411" cy="711851"/>
          </a:xfrm>
          <a:prstGeom prst="rect">
            <a:avLst/>
          </a:prstGeom>
        </p:spPr>
      </p:pic>
      <p:pic>
        <p:nvPicPr>
          <p:cNvPr id="14" name="Picture 13"/>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7180269" y="4374479"/>
            <a:ext cx="772411" cy="711851"/>
          </a:xfrm>
          <a:prstGeom prst="rect">
            <a:avLst/>
          </a:prstGeom>
        </p:spPr>
      </p:pic>
      <p:pic>
        <p:nvPicPr>
          <p:cNvPr id="15" name="Picture 14"/>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7991475" y="4364666"/>
            <a:ext cx="772411" cy="711851"/>
          </a:xfrm>
          <a:prstGeom prst="rect">
            <a:avLst/>
          </a:prstGeom>
        </p:spPr>
      </p:pic>
    </p:spTree>
    <p:extLst>
      <p:ext uri="{BB962C8B-B14F-4D97-AF65-F5344CB8AC3E}">
        <p14:creationId xmlns:p14="http://schemas.microsoft.com/office/powerpoint/2010/main" val="11271173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35" presetClass="path" presetSubtype="0" decel="100000" fill="hold" grpId="1" nodeType="withEffect">
                                  <p:stCondLst>
                                    <p:cond delay="0"/>
                                  </p:stCondLst>
                                  <p:childTnLst>
                                    <p:animMotion origin="layout" path="M -7.96528E-7 -1.87018E-6 L -0.05285 -1.87018E-6 " pathEditMode="relative" rAng="0" ptsTypes="AA">
                                      <p:cBhvr>
                                        <p:cTn id="9" dur="750" spd="-100000" fill="hold"/>
                                        <p:tgtEl>
                                          <p:spTgt spid="5"/>
                                        </p:tgtEl>
                                        <p:attrNameLst>
                                          <p:attrName>ppt_x</p:attrName>
                                          <p:attrName>ppt_y</p:attrName>
                                        </p:attrNameLst>
                                      </p:cBhvr>
                                      <p:rCtr x="-2642" y="0"/>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35" presetClass="path" presetSubtype="0" decel="100000" fill="hold" grpId="1" nodeType="withEffect">
                                  <p:stCondLst>
                                    <p:cond delay="0"/>
                                  </p:stCondLst>
                                  <p:childTnLst>
                                    <p:animMotion origin="layout" path="M -3.0508E-6 1.53881E-6 L -0.05284 1.53881E-6 " pathEditMode="relative" rAng="0" ptsTypes="AA">
                                      <p:cBhvr>
                                        <p:cTn id="14" dur="750" spd="-100000" fill="hold"/>
                                        <p:tgtEl>
                                          <p:spTgt spid="4"/>
                                        </p:tgtEl>
                                        <p:attrNameLst>
                                          <p:attrName>ppt_x</p:attrName>
                                          <p:attrName>ppt_y</p:attrName>
                                        </p:attrNameLst>
                                      </p:cBhvr>
                                      <p:rCtr x="-2642" y="0"/>
                                    </p:animMotion>
                                  </p:childTnLst>
                                </p:cTn>
                              </p:par>
                            </p:childTnLst>
                          </p:cTn>
                        </p:par>
                        <p:par>
                          <p:cTn id="15" fill="hold">
                            <p:stCondLst>
                              <p:cond delay="750"/>
                            </p:stCondLst>
                            <p:childTnLst>
                              <p:par>
                                <p:cTn id="16" presetID="42" presetClass="entr" presetSubtype="0" fill="hold" nodeType="afterEffect">
                                  <p:stCondLst>
                                    <p:cond delay="0"/>
                                  </p:stCondLst>
                                  <p:childTnLst>
                                    <p:set>
                                      <p:cBhvr>
                                        <p:cTn id="17" dur="1" fill="hold">
                                          <p:stCondLst>
                                            <p:cond delay="0"/>
                                          </p:stCondLst>
                                        </p:cTn>
                                        <p:tgtEl>
                                          <p:spTgt spid="34"/>
                                        </p:tgtEl>
                                        <p:attrNameLst>
                                          <p:attrName>style.visibility</p:attrName>
                                        </p:attrNameLst>
                                      </p:cBhvr>
                                      <p:to>
                                        <p:strVal val="visible"/>
                                      </p:to>
                                    </p:set>
                                    <p:animEffect transition="in" filter="fade">
                                      <p:cBhvr>
                                        <p:cTn id="18" dur="1000"/>
                                        <p:tgtEl>
                                          <p:spTgt spid="34"/>
                                        </p:tgtEl>
                                      </p:cBhvr>
                                    </p:animEffect>
                                    <p:anim calcmode="lin" valueType="num">
                                      <p:cBhvr>
                                        <p:cTn id="19" dur="1000" fill="hold"/>
                                        <p:tgtEl>
                                          <p:spTgt spid="34"/>
                                        </p:tgtEl>
                                        <p:attrNameLst>
                                          <p:attrName>ppt_x</p:attrName>
                                        </p:attrNameLst>
                                      </p:cBhvr>
                                      <p:tavLst>
                                        <p:tav tm="0">
                                          <p:val>
                                            <p:strVal val="#ppt_x"/>
                                          </p:val>
                                        </p:tav>
                                        <p:tav tm="100000">
                                          <p:val>
                                            <p:strVal val="#ppt_x"/>
                                          </p:val>
                                        </p:tav>
                                      </p:tavLst>
                                    </p:anim>
                                    <p:anim calcmode="lin" valueType="num">
                                      <p:cBhvr>
                                        <p:cTn id="20" dur="1000" fill="hold"/>
                                        <p:tgtEl>
                                          <p:spTgt spid="34"/>
                                        </p:tgtEl>
                                        <p:attrNameLst>
                                          <p:attrName>ppt_y</p:attrName>
                                        </p:attrNameLst>
                                      </p:cBhvr>
                                      <p:tavLst>
                                        <p:tav tm="0">
                                          <p:val>
                                            <p:strVal val="#ppt_y+.1"/>
                                          </p:val>
                                        </p:tav>
                                        <p:tav tm="100000">
                                          <p:val>
                                            <p:strVal val="#ppt_y"/>
                                          </p:val>
                                        </p:tav>
                                      </p:tavLst>
                                    </p:anim>
                                  </p:childTnLst>
                                </p:cTn>
                              </p:par>
                            </p:childTnLst>
                          </p:cTn>
                        </p:par>
                        <p:par>
                          <p:cTn id="21" fill="hold">
                            <p:stCondLst>
                              <p:cond delay="1750"/>
                            </p:stCondLst>
                            <p:childTnLst>
                              <p:par>
                                <p:cTn id="22" presetID="22" presetClass="entr" presetSubtype="4" fill="hold" nodeType="afterEffect">
                                  <p:stCondLst>
                                    <p:cond delay="0"/>
                                  </p:stCondLst>
                                  <p:childTnLst>
                                    <p:set>
                                      <p:cBhvr>
                                        <p:cTn id="23" dur="1" fill="hold">
                                          <p:stCondLst>
                                            <p:cond delay="0"/>
                                          </p:stCondLst>
                                        </p:cTn>
                                        <p:tgtEl>
                                          <p:spTgt spid="35"/>
                                        </p:tgtEl>
                                        <p:attrNameLst>
                                          <p:attrName>style.visibility</p:attrName>
                                        </p:attrNameLst>
                                      </p:cBhvr>
                                      <p:to>
                                        <p:strVal val="visible"/>
                                      </p:to>
                                    </p:set>
                                    <p:animEffect transition="in" filter="wipe(down)">
                                      <p:cBhvr>
                                        <p:cTn id="24" dur="300"/>
                                        <p:tgtEl>
                                          <p:spTgt spid="35"/>
                                        </p:tgtEl>
                                      </p:cBhvr>
                                    </p:animEffect>
                                  </p:childTnLst>
                                </p:cTn>
                              </p:par>
                            </p:childTnLst>
                          </p:cTn>
                        </p:par>
                        <p:par>
                          <p:cTn id="25" fill="hold">
                            <p:stCondLst>
                              <p:cond delay="2050"/>
                            </p:stCondLst>
                            <p:childTnLst>
                              <p:par>
                                <p:cTn id="26" presetID="22" presetClass="entr" presetSubtype="4" fill="hold" nodeType="after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wipe(down)">
                                      <p:cBhvr>
                                        <p:cTn id="28" dur="300"/>
                                        <p:tgtEl>
                                          <p:spTgt spid="9"/>
                                        </p:tgtEl>
                                      </p:cBhvr>
                                    </p:animEffect>
                                  </p:childTnLst>
                                </p:cTn>
                              </p:par>
                            </p:childTnLst>
                          </p:cTn>
                        </p:par>
                        <p:par>
                          <p:cTn id="29" fill="hold">
                            <p:stCondLst>
                              <p:cond delay="2350"/>
                            </p:stCondLst>
                            <p:childTnLst>
                              <p:par>
                                <p:cTn id="30" presetID="22" presetClass="entr" presetSubtype="4" fill="hold" nodeType="after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wipe(down)">
                                      <p:cBhvr>
                                        <p:cTn id="32" dur="300"/>
                                        <p:tgtEl>
                                          <p:spTgt spid="10"/>
                                        </p:tgtEl>
                                      </p:cBhvr>
                                    </p:animEffect>
                                  </p:childTnLst>
                                </p:cTn>
                              </p:par>
                            </p:childTnLst>
                          </p:cTn>
                        </p:par>
                        <p:par>
                          <p:cTn id="33" fill="hold">
                            <p:stCondLst>
                              <p:cond delay="2650"/>
                            </p:stCondLst>
                            <p:childTnLst>
                              <p:par>
                                <p:cTn id="34" presetID="22" presetClass="entr" presetSubtype="4" fill="hold" nodeType="after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wipe(down)">
                                      <p:cBhvr>
                                        <p:cTn id="36" dur="300"/>
                                        <p:tgtEl>
                                          <p:spTgt spid="11"/>
                                        </p:tgtEl>
                                      </p:cBhvr>
                                    </p:animEffect>
                                  </p:childTnLst>
                                </p:cTn>
                              </p:par>
                            </p:childTnLst>
                          </p:cTn>
                        </p:par>
                        <p:par>
                          <p:cTn id="37" fill="hold">
                            <p:stCondLst>
                              <p:cond delay="2950"/>
                            </p:stCondLst>
                            <p:childTnLst>
                              <p:par>
                                <p:cTn id="38" presetID="22" presetClass="entr" presetSubtype="4" fill="hold" nodeType="afterEffect">
                                  <p:stCondLst>
                                    <p:cond delay="0"/>
                                  </p:stCondLst>
                                  <p:childTnLst>
                                    <p:set>
                                      <p:cBhvr>
                                        <p:cTn id="39" dur="1" fill="hold">
                                          <p:stCondLst>
                                            <p:cond delay="0"/>
                                          </p:stCondLst>
                                        </p:cTn>
                                        <p:tgtEl>
                                          <p:spTgt spid="12"/>
                                        </p:tgtEl>
                                        <p:attrNameLst>
                                          <p:attrName>style.visibility</p:attrName>
                                        </p:attrNameLst>
                                      </p:cBhvr>
                                      <p:to>
                                        <p:strVal val="visible"/>
                                      </p:to>
                                    </p:set>
                                    <p:animEffect transition="in" filter="wipe(down)">
                                      <p:cBhvr>
                                        <p:cTn id="40" dur="300"/>
                                        <p:tgtEl>
                                          <p:spTgt spid="12"/>
                                        </p:tgtEl>
                                      </p:cBhvr>
                                    </p:animEffect>
                                  </p:childTnLst>
                                </p:cTn>
                              </p:par>
                            </p:childTnLst>
                          </p:cTn>
                        </p:par>
                        <p:par>
                          <p:cTn id="41" fill="hold">
                            <p:stCondLst>
                              <p:cond delay="3250"/>
                            </p:stCondLst>
                            <p:childTnLst>
                              <p:par>
                                <p:cTn id="42" presetID="22" presetClass="entr" presetSubtype="4" fill="hold" nodeType="after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wipe(down)">
                                      <p:cBhvr>
                                        <p:cTn id="44" dur="300"/>
                                        <p:tgtEl>
                                          <p:spTgt spid="13"/>
                                        </p:tgtEl>
                                      </p:cBhvr>
                                    </p:animEffect>
                                  </p:childTnLst>
                                </p:cTn>
                              </p:par>
                            </p:childTnLst>
                          </p:cTn>
                        </p:par>
                        <p:par>
                          <p:cTn id="45" fill="hold">
                            <p:stCondLst>
                              <p:cond delay="3550"/>
                            </p:stCondLst>
                            <p:childTnLst>
                              <p:par>
                                <p:cTn id="46" presetID="22" presetClass="entr" presetSubtype="4" fill="hold" nodeType="afterEffect">
                                  <p:stCondLst>
                                    <p:cond delay="0"/>
                                  </p:stCondLst>
                                  <p:childTnLst>
                                    <p:set>
                                      <p:cBhvr>
                                        <p:cTn id="47" dur="1" fill="hold">
                                          <p:stCondLst>
                                            <p:cond delay="0"/>
                                          </p:stCondLst>
                                        </p:cTn>
                                        <p:tgtEl>
                                          <p:spTgt spid="14"/>
                                        </p:tgtEl>
                                        <p:attrNameLst>
                                          <p:attrName>style.visibility</p:attrName>
                                        </p:attrNameLst>
                                      </p:cBhvr>
                                      <p:to>
                                        <p:strVal val="visible"/>
                                      </p:to>
                                    </p:set>
                                    <p:animEffect transition="in" filter="wipe(down)">
                                      <p:cBhvr>
                                        <p:cTn id="48" dur="300"/>
                                        <p:tgtEl>
                                          <p:spTgt spid="14"/>
                                        </p:tgtEl>
                                      </p:cBhvr>
                                    </p:animEffect>
                                  </p:childTnLst>
                                </p:cTn>
                              </p:par>
                            </p:childTnLst>
                          </p:cTn>
                        </p:par>
                        <p:par>
                          <p:cTn id="49" fill="hold">
                            <p:stCondLst>
                              <p:cond delay="3850"/>
                            </p:stCondLst>
                            <p:childTnLst>
                              <p:par>
                                <p:cTn id="50" presetID="22" presetClass="entr" presetSubtype="4" fill="hold" nodeType="after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wipe(down)">
                                      <p:cBhvr>
                                        <p:cTn id="52" dur="3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5" grpId="0"/>
      <p:bldP spid="5" grpId="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Why VM Scale Sets?</a:t>
            </a:r>
          </a:p>
        </p:txBody>
      </p:sp>
      <p:sp>
        <p:nvSpPr>
          <p:cNvPr id="2" name="Text Placeholder 1"/>
          <p:cNvSpPr>
            <a:spLocks noGrp="1"/>
          </p:cNvSpPr>
          <p:nvPr>
            <p:ph type="body" sz="quarter" idx="10"/>
          </p:nvPr>
        </p:nvSpPr>
        <p:spPr>
          <a:xfrm>
            <a:off x="201932" y="1749132"/>
            <a:ext cx="4874309" cy="2589170"/>
          </a:xfrm>
        </p:spPr>
        <p:txBody>
          <a:bodyPr/>
          <a:lstStyle/>
          <a:p>
            <a:pPr marL="252062" indent="-252062">
              <a:buFont typeface="Arial" panose="020B0604020202020204" pitchFamily="34" charset="0"/>
              <a:buChar char="•"/>
            </a:pPr>
            <a:r>
              <a:rPr lang="en-US" sz="1500" dirty="0"/>
              <a:t>Manually </a:t>
            </a:r>
            <a:r>
              <a:rPr lang="en-US" sz="1500" b="1" dirty="0"/>
              <a:t>scale</a:t>
            </a:r>
            <a:r>
              <a:rPr lang="en-US" sz="1500" dirty="0"/>
              <a:t> with ‘capacity’ property</a:t>
            </a:r>
          </a:p>
          <a:p>
            <a:pPr marL="252062" indent="-252062">
              <a:buFont typeface="Arial" panose="020B0604020202020204" pitchFamily="34" charset="0"/>
              <a:buChar char="•"/>
            </a:pPr>
            <a:r>
              <a:rPr lang="en-US" sz="1500" b="1" dirty="0" err="1"/>
              <a:t>Autoscale</a:t>
            </a:r>
            <a:r>
              <a:rPr lang="en-US" sz="1500" dirty="0"/>
              <a:t> with host metrics (MDM pipeline) or diagnostic extensions​</a:t>
            </a:r>
          </a:p>
          <a:p>
            <a:pPr marL="252062" indent="-252062">
              <a:buFont typeface="Arial" panose="020B0604020202020204" pitchFamily="34" charset="0"/>
              <a:buChar char="•"/>
            </a:pPr>
            <a:r>
              <a:rPr lang="en-US" sz="1500" dirty="0"/>
              <a:t>Small buy-in: Deploy/manage sets of 0-&gt;100 identically configured VMs ​</a:t>
            </a:r>
          </a:p>
          <a:p>
            <a:pPr marL="252062" indent="-252062">
              <a:buFont typeface="Arial" panose="020B0604020202020204" pitchFamily="34" charset="0"/>
              <a:buChar char="•"/>
            </a:pPr>
            <a:r>
              <a:rPr lang="en-US" sz="1500" b="1" dirty="0"/>
              <a:t>Guest OS patching</a:t>
            </a:r>
            <a:r>
              <a:rPr lang="en-US" sz="1500" dirty="0"/>
              <a:t>: Patching primitives allow manually triggered rolling upgrades​​</a:t>
            </a:r>
          </a:p>
          <a:p>
            <a:pPr marL="252062" indent="-252062">
              <a:buFont typeface="Arial" panose="020B0604020202020204" pitchFamily="34" charset="0"/>
              <a:buChar char="•"/>
            </a:pPr>
            <a:r>
              <a:rPr lang="en-US" sz="1500" b="1" dirty="0"/>
              <a:t>High-availability</a:t>
            </a:r>
            <a:r>
              <a:rPr lang="en-US" sz="1500" dirty="0"/>
              <a:t> – implicit availability set with 5 FDs/5 UDs​</a:t>
            </a:r>
            <a:endParaRPr lang="en-US" sz="1350" dirty="0"/>
          </a:p>
          <a:p>
            <a:pPr marL="294071" lvl="1" indent="-126030">
              <a:buFont typeface="Arial" panose="020B0604020202020204" pitchFamily="34" charset="0"/>
              <a:buChar char="•"/>
            </a:pPr>
            <a:endParaRPr lang="en-US" sz="825" dirty="0"/>
          </a:p>
        </p:txBody>
      </p:sp>
      <p:sp>
        <p:nvSpPr>
          <p:cNvPr id="5" name="Rectangle 4"/>
          <p:cNvSpPr/>
          <p:nvPr/>
        </p:nvSpPr>
        <p:spPr>
          <a:xfrm>
            <a:off x="201930" y="4101416"/>
            <a:ext cx="8125589" cy="1175868"/>
          </a:xfrm>
          <a:prstGeom prst="rect">
            <a:avLst/>
          </a:prstGeom>
        </p:spPr>
        <p:txBody>
          <a:bodyPr wrap="square" lIns="67217" tIns="33608" rIns="67217" bIns="33608">
            <a:spAutoFit/>
          </a:bodyPr>
          <a:lstStyle/>
          <a:p>
            <a:pPr defTabSz="685646"/>
            <a:r>
              <a:rPr lang="en-US" dirty="0">
                <a:gradFill>
                  <a:gsLst>
                    <a:gs pos="1250">
                      <a:srgbClr val="353535"/>
                    </a:gs>
                    <a:gs pos="100000">
                      <a:srgbClr val="353535"/>
                    </a:gs>
                  </a:gsLst>
                  <a:lin ang="5400000" scaled="0"/>
                </a:gradFill>
                <a:latin typeface="Segoe UI Light"/>
              </a:rPr>
              <a:t>Availability Sets vs Scale Sets</a:t>
            </a:r>
          </a:p>
          <a:p>
            <a:pPr marL="210051" indent="-210051" defTabSz="685646">
              <a:buFont typeface="Arial" panose="020B0604020202020204" pitchFamily="34" charset="0"/>
              <a:buChar char="•"/>
            </a:pPr>
            <a:r>
              <a:rPr lang="en-US" dirty="0">
                <a:gradFill>
                  <a:gsLst>
                    <a:gs pos="1250">
                      <a:srgbClr val="353535"/>
                    </a:gs>
                    <a:gs pos="100000">
                      <a:srgbClr val="353535"/>
                    </a:gs>
                  </a:gsLst>
                  <a:lin ang="5400000" scaled="0"/>
                </a:gradFill>
                <a:latin typeface="Segoe UI Light"/>
              </a:rPr>
              <a:t>Avail Set: Multiple different VMs (image, size, </a:t>
            </a:r>
            <a:r>
              <a:rPr lang="en-US" dirty="0" err="1">
                <a:gradFill>
                  <a:gsLst>
                    <a:gs pos="1250">
                      <a:srgbClr val="353535"/>
                    </a:gs>
                    <a:gs pos="100000">
                      <a:srgbClr val="353535"/>
                    </a:gs>
                  </a:gsLst>
                  <a:lin ang="5400000" scaled="0"/>
                </a:gradFill>
                <a:latin typeface="Segoe UI Light"/>
              </a:rPr>
              <a:t>etc</a:t>
            </a:r>
            <a:r>
              <a:rPr lang="en-US" dirty="0">
                <a:gradFill>
                  <a:gsLst>
                    <a:gs pos="1250">
                      <a:srgbClr val="353535"/>
                    </a:gs>
                    <a:gs pos="100000">
                      <a:srgbClr val="353535"/>
                    </a:gs>
                  </a:gsLst>
                  <a:lin ang="5400000" scaled="0"/>
                </a:gradFill>
                <a:latin typeface="Segoe UI Light"/>
              </a:rPr>
              <a:t>); managed separately</a:t>
            </a:r>
          </a:p>
          <a:p>
            <a:pPr marL="210051" indent="-210051" defTabSz="685646">
              <a:buFont typeface="Arial" panose="020B0604020202020204" pitchFamily="34" charset="0"/>
              <a:buChar char="•"/>
            </a:pPr>
            <a:r>
              <a:rPr lang="en-US" dirty="0">
                <a:gradFill>
                  <a:gsLst>
                    <a:gs pos="1250">
                      <a:srgbClr val="353535"/>
                    </a:gs>
                    <a:gs pos="100000">
                      <a:srgbClr val="353535"/>
                    </a:gs>
                  </a:gsLst>
                  <a:lin ang="5400000" scaled="0"/>
                </a:gradFill>
                <a:latin typeface="Segoe UI Light"/>
              </a:rPr>
              <a:t>Scale Set: Large count of the same VMs; managed together</a:t>
            </a:r>
          </a:p>
          <a:p>
            <a:pPr marL="210051" indent="-210051" defTabSz="685646">
              <a:buFont typeface="Arial" panose="020B0604020202020204" pitchFamily="34" charset="0"/>
              <a:buChar char="•"/>
            </a:pPr>
            <a:r>
              <a:rPr lang="en-US" dirty="0">
                <a:gradFill>
                  <a:gsLst>
                    <a:gs pos="1250">
                      <a:srgbClr val="353535"/>
                    </a:gs>
                    <a:gs pos="100000">
                      <a:srgbClr val="353535"/>
                    </a:gs>
                  </a:gsLst>
                  <a:lin ang="5400000" scaled="0"/>
                </a:gradFill>
                <a:latin typeface="Segoe UI Light"/>
              </a:rPr>
              <a:t>Scale set: Reliable rapid provisioning and scale utilizing similarity of the VMs</a:t>
            </a:r>
          </a:p>
        </p:txBody>
      </p:sp>
      <p:pic>
        <p:nvPicPr>
          <p:cNvPr id="7" name="Picture 6">
            <a:extLst>
              <a:ext uri="{FF2B5EF4-FFF2-40B4-BE49-F238E27FC236}">
                <a16:creationId xmlns:a16="http://schemas.microsoft.com/office/drawing/2014/main" id="{D0AB1631-C294-4DC1-9825-86DF7A64B899}"/>
              </a:ext>
            </a:extLst>
          </p:cNvPr>
          <p:cNvPicPr>
            <a:picLocks noChangeAspect="1"/>
          </p:cNvPicPr>
          <p:nvPr/>
        </p:nvPicPr>
        <p:blipFill>
          <a:blip r:embed="rId3"/>
          <a:stretch>
            <a:fillRect/>
          </a:stretch>
        </p:blipFill>
        <p:spPr>
          <a:xfrm>
            <a:off x="4964186" y="1083709"/>
            <a:ext cx="4352892" cy="2785319"/>
          </a:xfrm>
          <a:prstGeom prst="rect">
            <a:avLst/>
          </a:prstGeom>
        </p:spPr>
        <p:style>
          <a:lnRef idx="2">
            <a:schemeClr val="accent5"/>
          </a:lnRef>
          <a:fillRef idx="1">
            <a:schemeClr val="lt1"/>
          </a:fillRef>
          <a:effectRef idx="0">
            <a:schemeClr val="accent5"/>
          </a:effectRef>
          <a:fontRef idx="minor">
            <a:schemeClr val="dk1"/>
          </a:fontRef>
        </p:style>
      </p:pic>
    </p:spTree>
    <p:extLst>
      <p:ext uri="{BB962C8B-B14F-4D97-AF65-F5344CB8AC3E}">
        <p14:creationId xmlns:p14="http://schemas.microsoft.com/office/powerpoint/2010/main" val="511772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Autoscale with VM Scale Sets</a:t>
            </a:r>
          </a:p>
        </p:txBody>
      </p:sp>
      <p:sp>
        <p:nvSpPr>
          <p:cNvPr id="2" name="Text Placeholder 1">
            <a:extLst>
              <a:ext uri="{FF2B5EF4-FFF2-40B4-BE49-F238E27FC236}">
                <a16:creationId xmlns:a16="http://schemas.microsoft.com/office/drawing/2014/main" id="{91755264-A635-48DC-8181-7C0BBF09385E}"/>
              </a:ext>
            </a:extLst>
          </p:cNvPr>
          <p:cNvSpPr>
            <a:spLocks noGrp="1"/>
          </p:cNvSpPr>
          <p:nvPr>
            <p:ph type="body" idx="1"/>
          </p:nvPr>
        </p:nvSpPr>
        <p:spPr/>
        <p:txBody>
          <a:bodyPr/>
          <a:lstStyle/>
          <a:p>
            <a:endParaRPr lang="en-US"/>
          </a:p>
        </p:txBody>
      </p:sp>
      <p:sp>
        <p:nvSpPr>
          <p:cNvPr id="5" name="Text Placeholder 4">
            <a:extLst>
              <a:ext uri="{FF2B5EF4-FFF2-40B4-BE49-F238E27FC236}">
                <a16:creationId xmlns:a16="http://schemas.microsoft.com/office/drawing/2014/main" id="{974729EB-74B6-46DF-AF64-E18279620486}"/>
              </a:ext>
            </a:extLst>
          </p:cNvPr>
          <p:cNvSpPr>
            <a:spLocks noGrp="1"/>
          </p:cNvSpPr>
          <p:nvPr>
            <p:ph type="body" sz="quarter" idx="10"/>
          </p:nvPr>
        </p:nvSpPr>
        <p:spPr/>
        <p:txBody>
          <a:bodyPr/>
          <a:lstStyle/>
          <a:p>
            <a:endParaRPr lang="en-US"/>
          </a:p>
        </p:txBody>
      </p:sp>
      <p:sp>
        <p:nvSpPr>
          <p:cNvPr id="4" name="Text Placeholder 1"/>
          <p:cNvSpPr txBox="1">
            <a:spLocks/>
          </p:cNvSpPr>
          <p:nvPr/>
        </p:nvSpPr>
        <p:spPr>
          <a:xfrm>
            <a:off x="166446" y="2602834"/>
            <a:ext cx="5265987" cy="460438"/>
          </a:xfrm>
          <a:prstGeom prst="rect">
            <a:avLst/>
          </a:prstGeom>
        </p:spPr>
        <p:txBody>
          <a:bodyPr vert="horz" wrap="square" lIns="109672" tIns="68544" rIns="109672" bIns="68544"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251964" indent="-251964" defTabSz="685383">
              <a:defRPr/>
            </a:pPr>
            <a:r>
              <a:rPr lang="en-US" sz="2325" b="0" dirty="0">
                <a:solidFill>
                  <a:srgbClr val="353535"/>
                </a:solidFill>
              </a:rPr>
              <a:t>Define trigger and action rules</a:t>
            </a:r>
          </a:p>
        </p:txBody>
      </p:sp>
      <p:sp>
        <p:nvSpPr>
          <p:cNvPr id="7" name="Text Placeholder 1"/>
          <p:cNvSpPr txBox="1">
            <a:spLocks/>
          </p:cNvSpPr>
          <p:nvPr/>
        </p:nvSpPr>
        <p:spPr>
          <a:xfrm>
            <a:off x="166446" y="2107085"/>
            <a:ext cx="5265987" cy="460438"/>
          </a:xfrm>
          <a:prstGeom prst="rect">
            <a:avLst/>
          </a:prstGeom>
        </p:spPr>
        <p:txBody>
          <a:bodyPr vert="horz" wrap="square" lIns="109672" tIns="68544" rIns="109672" bIns="68544"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251964" indent="-251964" defTabSz="685383">
              <a:defRPr/>
            </a:pPr>
            <a:r>
              <a:rPr lang="en-US" sz="2325" b="0" dirty="0">
                <a:solidFill>
                  <a:srgbClr val="353535"/>
                </a:solidFill>
              </a:rPr>
              <a:t>Define Max – Min VMs</a:t>
            </a:r>
          </a:p>
        </p:txBody>
      </p:sp>
      <p:sp>
        <p:nvSpPr>
          <p:cNvPr id="8" name="Text Placeholder 1"/>
          <p:cNvSpPr txBox="1">
            <a:spLocks/>
          </p:cNvSpPr>
          <p:nvPr/>
        </p:nvSpPr>
        <p:spPr>
          <a:xfrm>
            <a:off x="166446" y="3092092"/>
            <a:ext cx="5454602" cy="1820041"/>
          </a:xfrm>
          <a:prstGeom prst="rect">
            <a:avLst/>
          </a:prstGeom>
        </p:spPr>
        <p:txBody>
          <a:bodyPr vert="horz" wrap="square" lIns="109672" tIns="68544" rIns="109672" bIns="68544"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251964" indent="-251964" defTabSz="685383">
              <a:defRPr/>
            </a:pPr>
            <a:r>
              <a:rPr lang="en-US" sz="2325" b="0" dirty="0">
                <a:solidFill>
                  <a:srgbClr val="353535"/>
                </a:solidFill>
              </a:rPr>
              <a:t>Standard audit / email notifications</a:t>
            </a:r>
          </a:p>
          <a:p>
            <a:pPr marL="251964" indent="-251964" defTabSz="685383">
              <a:defRPr/>
            </a:pPr>
            <a:r>
              <a:rPr lang="en-US" sz="2325" b="0" dirty="0">
                <a:solidFill>
                  <a:srgbClr val="353535"/>
                </a:solidFill>
              </a:rPr>
              <a:t>Define </a:t>
            </a:r>
            <a:r>
              <a:rPr lang="en-US" sz="2325" b="0" dirty="0" err="1">
                <a:solidFill>
                  <a:srgbClr val="353535"/>
                </a:solidFill>
              </a:rPr>
              <a:t>webhooks</a:t>
            </a:r>
            <a:r>
              <a:rPr lang="en-US" sz="2325" b="0" dirty="0">
                <a:solidFill>
                  <a:srgbClr val="353535"/>
                </a:solidFill>
              </a:rPr>
              <a:t> for custom notifications and actions (e.g. runbooks)</a:t>
            </a: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31677" y="2107086"/>
            <a:ext cx="2672629" cy="3644229"/>
          </a:xfrm>
          <a:prstGeom prst="rect">
            <a:avLst/>
          </a:prstGeom>
        </p:spPr>
      </p:pic>
    </p:spTree>
    <p:extLst>
      <p:ext uri="{BB962C8B-B14F-4D97-AF65-F5344CB8AC3E}">
        <p14:creationId xmlns:p14="http://schemas.microsoft.com/office/powerpoint/2010/main" val="16867932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VM scale set app deployment models</a:t>
            </a:r>
          </a:p>
        </p:txBody>
      </p:sp>
      <p:sp>
        <p:nvSpPr>
          <p:cNvPr id="2" name="Text Placeholder 1">
            <a:extLst>
              <a:ext uri="{FF2B5EF4-FFF2-40B4-BE49-F238E27FC236}">
                <a16:creationId xmlns:a16="http://schemas.microsoft.com/office/drawing/2014/main" id="{E6B2AB1E-CC3A-4999-BDE2-83F8DA3CF984}"/>
              </a:ext>
            </a:extLst>
          </p:cNvPr>
          <p:cNvSpPr>
            <a:spLocks noGrp="1"/>
          </p:cNvSpPr>
          <p:nvPr>
            <p:ph type="body" idx="1"/>
          </p:nvPr>
        </p:nvSpPr>
        <p:spPr/>
        <p:txBody>
          <a:bodyPr/>
          <a:lstStyle/>
          <a:p>
            <a:endParaRPr lang="en-US"/>
          </a:p>
        </p:txBody>
      </p:sp>
      <p:sp>
        <p:nvSpPr>
          <p:cNvPr id="5" name="Text Placeholder 4">
            <a:extLst>
              <a:ext uri="{FF2B5EF4-FFF2-40B4-BE49-F238E27FC236}">
                <a16:creationId xmlns:a16="http://schemas.microsoft.com/office/drawing/2014/main" id="{23D80E37-357F-4143-8AB4-5D8CDB059A9E}"/>
              </a:ext>
            </a:extLst>
          </p:cNvPr>
          <p:cNvSpPr>
            <a:spLocks noGrp="1"/>
          </p:cNvSpPr>
          <p:nvPr>
            <p:ph type="body" sz="quarter" idx="10"/>
          </p:nvPr>
        </p:nvSpPr>
        <p:spPr/>
        <p:txBody>
          <a:bodyPr/>
          <a:lstStyle/>
          <a:p>
            <a:endParaRPr lang="en-US"/>
          </a:p>
        </p:txBody>
      </p:sp>
      <p:graphicFrame>
        <p:nvGraphicFramePr>
          <p:cNvPr id="4" name="Table 3"/>
          <p:cNvGraphicFramePr>
            <a:graphicFrameLocks noGrp="1"/>
          </p:cNvGraphicFramePr>
          <p:nvPr>
            <p:extLst/>
          </p:nvPr>
        </p:nvGraphicFramePr>
        <p:xfrm>
          <a:off x="318338" y="2027575"/>
          <a:ext cx="8316978" cy="2843656"/>
        </p:xfrm>
        <a:graphic>
          <a:graphicData uri="http://schemas.openxmlformats.org/drawingml/2006/table">
            <a:tbl>
              <a:tblPr firstRow="1" bandRow="1">
                <a:tableStyleId>{5C22544A-7EE6-4342-B048-85BDC9FD1C3A}</a:tableStyleId>
              </a:tblPr>
              <a:tblGrid>
                <a:gridCol w="2096995">
                  <a:extLst>
                    <a:ext uri="{9D8B030D-6E8A-4147-A177-3AD203B41FA5}">
                      <a16:colId xmlns:a16="http://schemas.microsoft.com/office/drawing/2014/main" val="3270326853"/>
                    </a:ext>
                  </a:extLst>
                </a:gridCol>
                <a:gridCol w="6219983">
                  <a:extLst>
                    <a:ext uri="{9D8B030D-6E8A-4147-A177-3AD203B41FA5}">
                      <a16:colId xmlns:a16="http://schemas.microsoft.com/office/drawing/2014/main" val="2385309107"/>
                    </a:ext>
                  </a:extLst>
                </a:gridCol>
              </a:tblGrid>
              <a:tr h="339439">
                <a:tc>
                  <a:txBody>
                    <a:bodyPr/>
                    <a:lstStyle/>
                    <a:p>
                      <a:r>
                        <a:rPr lang="en-US" sz="1400" dirty="0"/>
                        <a:t>Model</a:t>
                      </a:r>
                    </a:p>
                  </a:txBody>
                  <a:tcPr marL="68570" marR="68570" marT="34290" marB="34290"/>
                </a:tc>
                <a:tc>
                  <a:txBody>
                    <a:bodyPr/>
                    <a:lstStyle/>
                    <a:p>
                      <a:r>
                        <a:rPr lang="en-US" sz="1400" dirty="0"/>
                        <a:t>When to use</a:t>
                      </a:r>
                    </a:p>
                  </a:txBody>
                  <a:tcPr marL="68570" marR="68570" marT="34290" marB="34290"/>
                </a:tc>
                <a:extLst>
                  <a:ext uri="{0D108BD9-81ED-4DB2-BD59-A6C34878D82A}">
                    <a16:rowId xmlns:a16="http://schemas.microsoft.com/office/drawing/2014/main" val="1824172941"/>
                  </a:ext>
                </a:extLst>
              </a:tr>
              <a:tr h="339439">
                <a:tc>
                  <a:txBody>
                    <a:bodyPr/>
                    <a:lstStyle/>
                    <a:p>
                      <a:r>
                        <a:rPr lang="en-US" sz="1400" b="1" dirty="0"/>
                        <a:t>Marketplace</a:t>
                      </a:r>
                    </a:p>
                  </a:txBody>
                  <a:tcPr marL="68570" marR="68570" marT="34290" marB="34290"/>
                </a:tc>
                <a:tc>
                  <a:txBody>
                    <a:bodyPr/>
                    <a:lstStyle/>
                    <a:p>
                      <a:r>
                        <a:rPr lang="en-US" sz="1400" dirty="0"/>
                        <a:t>Off the shelf solutions.</a:t>
                      </a:r>
                    </a:p>
                  </a:txBody>
                  <a:tcPr marL="68570" marR="68570" marT="34290" marB="34290"/>
                </a:tc>
                <a:extLst>
                  <a:ext uri="{0D108BD9-81ED-4DB2-BD59-A6C34878D82A}">
                    <a16:rowId xmlns:a16="http://schemas.microsoft.com/office/drawing/2014/main" val="535270435"/>
                  </a:ext>
                </a:extLst>
              </a:tr>
              <a:tr h="339439">
                <a:tc>
                  <a:txBody>
                    <a:bodyPr/>
                    <a:lstStyle/>
                    <a:p>
                      <a:r>
                        <a:rPr lang="en-US" sz="1400" b="1" dirty="0"/>
                        <a:t>VM Extensions</a:t>
                      </a:r>
                    </a:p>
                  </a:txBody>
                  <a:tcPr marL="68570" marR="68570" marT="34290" marB="34290"/>
                </a:tc>
                <a:tc>
                  <a:txBody>
                    <a:bodyPr/>
                    <a:lstStyle/>
                    <a:p>
                      <a:r>
                        <a:rPr lang="en-US" sz="1400" dirty="0"/>
                        <a:t>Full control over app lifecycle management.</a:t>
                      </a:r>
                    </a:p>
                  </a:txBody>
                  <a:tcPr marL="68570" marR="68570" marT="34290" marB="34290"/>
                </a:tc>
                <a:extLst>
                  <a:ext uri="{0D108BD9-81ED-4DB2-BD59-A6C34878D82A}">
                    <a16:rowId xmlns:a16="http://schemas.microsoft.com/office/drawing/2014/main" val="2882835114"/>
                  </a:ext>
                </a:extLst>
              </a:tr>
              <a:tr h="480060">
                <a:tc>
                  <a:txBody>
                    <a:bodyPr/>
                    <a:lstStyle/>
                    <a:p>
                      <a:r>
                        <a:rPr lang="en-US" sz="1400" b="1" dirty="0"/>
                        <a:t>Custom data/</a:t>
                      </a:r>
                      <a:r>
                        <a:rPr lang="en-US" sz="1400" b="1" dirty="0" err="1"/>
                        <a:t>unattend</a:t>
                      </a:r>
                      <a:endParaRPr lang="en-US" sz="1400" b="1" dirty="0"/>
                    </a:p>
                  </a:txBody>
                  <a:tcPr marL="68570" marR="68570" marT="34290" marB="34290"/>
                </a:tc>
                <a:tc>
                  <a:txBody>
                    <a:bodyPr/>
                    <a:lstStyle/>
                    <a:p>
                      <a:r>
                        <a:rPr lang="en-US" sz="1400" dirty="0"/>
                        <a:t>Install custom app independently of external network.</a:t>
                      </a:r>
                    </a:p>
                  </a:txBody>
                  <a:tcPr marL="68570" marR="68570" marT="34290" marB="34290"/>
                </a:tc>
                <a:extLst>
                  <a:ext uri="{0D108BD9-81ED-4DB2-BD59-A6C34878D82A}">
                    <a16:rowId xmlns:a16="http://schemas.microsoft.com/office/drawing/2014/main" val="2629156300"/>
                  </a:ext>
                </a:extLst>
              </a:tr>
              <a:tr h="480060">
                <a:tc>
                  <a:txBody>
                    <a:bodyPr/>
                    <a:lstStyle/>
                    <a:p>
                      <a:r>
                        <a:rPr lang="en-US" sz="1400" b="1" dirty="0"/>
                        <a:t>Configuration manager</a:t>
                      </a:r>
                    </a:p>
                  </a:txBody>
                  <a:tcPr marL="68570" marR="68570" marT="34290" marB="34290"/>
                </a:tc>
                <a:tc>
                  <a:txBody>
                    <a:bodyPr/>
                    <a:lstStyle/>
                    <a:p>
                      <a:r>
                        <a:rPr lang="en-US" sz="1400" dirty="0"/>
                        <a:t>Centrally managed app installation, credentials &amp; maintenance.</a:t>
                      </a:r>
                    </a:p>
                  </a:txBody>
                  <a:tcPr marL="68570" marR="68570" marT="34290" marB="34290"/>
                </a:tc>
                <a:extLst>
                  <a:ext uri="{0D108BD9-81ED-4DB2-BD59-A6C34878D82A}">
                    <a16:rowId xmlns:a16="http://schemas.microsoft.com/office/drawing/2014/main" val="3742480625"/>
                  </a:ext>
                </a:extLst>
              </a:tr>
              <a:tr h="339439">
                <a:tc>
                  <a:txBody>
                    <a:bodyPr/>
                    <a:lstStyle/>
                    <a:p>
                      <a:r>
                        <a:rPr lang="en-US" sz="1400" b="1" dirty="0"/>
                        <a:t>Containerized</a:t>
                      </a:r>
                    </a:p>
                  </a:txBody>
                  <a:tcPr marL="68570" marR="68570" marT="34290" marB="34290"/>
                </a:tc>
                <a:tc>
                  <a:txBody>
                    <a:bodyPr/>
                    <a:lstStyle/>
                    <a:p>
                      <a:r>
                        <a:rPr lang="en-US" sz="1400" dirty="0"/>
                        <a:t>Abstract app management from infrastructure. Cloud/DC agnostic.</a:t>
                      </a:r>
                    </a:p>
                  </a:txBody>
                  <a:tcPr marL="68570" marR="68570" marT="34290" marB="34290"/>
                </a:tc>
                <a:extLst>
                  <a:ext uri="{0D108BD9-81ED-4DB2-BD59-A6C34878D82A}">
                    <a16:rowId xmlns:a16="http://schemas.microsoft.com/office/drawing/2014/main" val="2543906882"/>
                  </a:ext>
                </a:extLst>
              </a:tr>
              <a:tr h="480060">
                <a:tc>
                  <a:txBody>
                    <a:bodyPr/>
                    <a:lstStyle/>
                    <a:p>
                      <a:r>
                        <a:rPr lang="en-US" sz="1400" b="1" dirty="0"/>
                        <a:t>Custom image</a:t>
                      </a:r>
                    </a:p>
                  </a:txBody>
                  <a:tcPr marL="68570" marR="68570" marT="34290" marB="34290"/>
                </a:tc>
                <a:tc>
                  <a:txBody>
                    <a:bodyPr/>
                    <a:lstStyle/>
                    <a:p>
                      <a:r>
                        <a:rPr lang="en-US" sz="1400" dirty="0"/>
                        <a:t>Small self-contained apps. Fast deploy. Immutable build, test, deploy pipelines.</a:t>
                      </a:r>
                    </a:p>
                  </a:txBody>
                  <a:tcPr marL="68570" marR="68570" marT="34290" marB="34290"/>
                </a:tc>
                <a:extLst>
                  <a:ext uri="{0D108BD9-81ED-4DB2-BD59-A6C34878D82A}">
                    <a16:rowId xmlns:a16="http://schemas.microsoft.com/office/drawing/2014/main" val="596035399"/>
                  </a:ext>
                </a:extLst>
              </a:tr>
            </a:tbl>
          </a:graphicData>
        </a:graphic>
      </p:graphicFrame>
    </p:spTree>
    <p:extLst>
      <p:ext uri="{BB962C8B-B14F-4D97-AF65-F5344CB8AC3E}">
        <p14:creationId xmlns:p14="http://schemas.microsoft.com/office/powerpoint/2010/main" val="989446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hidden="1"/>
          <p:cNvGrpSpPr/>
          <p:nvPr/>
        </p:nvGrpSpPr>
        <p:grpSpPr>
          <a:xfrm>
            <a:off x="-5940711" y="-2662579"/>
            <a:ext cx="4443498" cy="1345847"/>
            <a:chOff x="688527" y="-2216605"/>
            <a:chExt cx="5925505" cy="1794463"/>
          </a:xfrm>
        </p:grpSpPr>
        <p:grpSp>
          <p:nvGrpSpPr>
            <p:cNvPr id="3" name="Group 2"/>
            <p:cNvGrpSpPr/>
            <p:nvPr/>
          </p:nvGrpSpPr>
          <p:grpSpPr>
            <a:xfrm>
              <a:off x="4785232" y="-1245102"/>
              <a:ext cx="1828800" cy="822960"/>
              <a:chOff x="8153068" y="-1245102"/>
              <a:chExt cx="1828800" cy="822960"/>
            </a:xfrm>
          </p:grpSpPr>
          <p:sp>
            <p:nvSpPr>
              <p:cNvPr id="23" name="Rectangle 22"/>
              <p:cNvSpPr/>
              <p:nvPr/>
            </p:nvSpPr>
            <p:spPr bwMode="auto">
              <a:xfrm>
                <a:off x="8153068" y="-1245102"/>
                <a:ext cx="1828800" cy="82296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94535" tIns="109712" rIns="0" bIns="109712" numCol="1" spcCol="0" rtlCol="0" fromWordArt="0" anchor="t" anchorCtr="0" forceAA="0" compatLnSpc="1">
                <a:prstTxWarp prst="textNoShape">
                  <a:avLst/>
                </a:prstTxWarp>
                <a:noAutofit/>
              </a:bodyPr>
              <a:lstStyle/>
              <a:p>
                <a:pPr defTabSz="672034">
                  <a:defRPr/>
                </a:pPr>
                <a:r>
                  <a:rPr lang="en-US" sz="1200" kern="0" dirty="0">
                    <a:gradFill>
                      <a:gsLst>
                        <a:gs pos="9023">
                          <a:srgbClr val="FFFFFF"/>
                        </a:gs>
                        <a:gs pos="20301">
                          <a:srgbClr val="FFFFFF"/>
                        </a:gs>
                      </a:gsLst>
                      <a:lin ang="5400000" scaled="1"/>
                    </a:gradFill>
                    <a:latin typeface="Segoe UI" panose="020B0502040204020203" pitchFamily="34" charset="0"/>
                    <a:cs typeface="Segoe UI" panose="020B0502040204020203" pitchFamily="34" charset="0"/>
                  </a:rPr>
                  <a:t>Azure</a:t>
                </a:r>
              </a:p>
              <a:p>
                <a:pPr defTabSz="672034">
                  <a:defRPr/>
                </a:pPr>
                <a:r>
                  <a:rPr lang="en-US" sz="1200" kern="0" dirty="0">
                    <a:gradFill>
                      <a:gsLst>
                        <a:gs pos="9023">
                          <a:srgbClr val="FFFFFF"/>
                        </a:gs>
                        <a:gs pos="20301">
                          <a:srgbClr val="FFFFFF"/>
                        </a:gs>
                      </a:gsLst>
                      <a:lin ang="5400000" scaled="1"/>
                    </a:gradFill>
                    <a:latin typeface="Segoe UI" panose="020B0502040204020203" pitchFamily="34" charset="0"/>
                    <a:cs typeface="Segoe UI" panose="020B0502040204020203" pitchFamily="34" charset="0"/>
                  </a:rPr>
                  <a:t>functions</a:t>
                </a:r>
              </a:p>
            </p:txBody>
          </p:sp>
          <p:pic>
            <p:nvPicPr>
              <p:cNvPr id="24" name="Picture 2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80326" y="-1045357"/>
                <a:ext cx="474228" cy="407836"/>
              </a:xfrm>
              <a:prstGeom prst="rect">
                <a:avLst/>
              </a:prstGeom>
            </p:spPr>
          </p:pic>
        </p:grpSp>
        <p:grpSp>
          <p:nvGrpSpPr>
            <p:cNvPr id="7" name="Group 6"/>
            <p:cNvGrpSpPr/>
            <p:nvPr/>
          </p:nvGrpSpPr>
          <p:grpSpPr>
            <a:xfrm>
              <a:off x="688527" y="-2216605"/>
              <a:ext cx="1828800" cy="822960"/>
              <a:chOff x="688527" y="-2216605"/>
              <a:chExt cx="1828800" cy="822960"/>
            </a:xfrm>
          </p:grpSpPr>
          <p:sp>
            <p:nvSpPr>
              <p:cNvPr id="17" name="Rectangle 16"/>
              <p:cNvSpPr/>
              <p:nvPr/>
            </p:nvSpPr>
            <p:spPr bwMode="auto">
              <a:xfrm>
                <a:off x="688527" y="-2216605"/>
                <a:ext cx="1828800" cy="82296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29507" tIns="109712" rIns="0" bIns="109712" numCol="1" spcCol="0" rtlCol="0" fromWordArt="0" anchor="t" anchorCtr="0" forceAA="0" compatLnSpc="1">
                <a:prstTxWarp prst="textNoShape">
                  <a:avLst/>
                </a:prstTxWarp>
                <a:noAutofit/>
              </a:bodyPr>
              <a:lstStyle/>
              <a:p>
                <a:pPr defTabSz="672034">
                  <a:defRPr/>
                </a:pPr>
                <a:r>
                  <a:rPr lang="en-US" sz="1200" kern="0" dirty="0">
                    <a:gradFill>
                      <a:gsLst>
                        <a:gs pos="9023">
                          <a:srgbClr val="FFFFFF"/>
                        </a:gs>
                        <a:gs pos="20301">
                          <a:srgbClr val="FFFFFF"/>
                        </a:gs>
                      </a:gsLst>
                      <a:lin ang="5400000" scaled="1"/>
                    </a:gradFill>
                    <a:latin typeface="Segoe UI" panose="020B0502040204020203" pitchFamily="34" charset="0"/>
                    <a:cs typeface="Segoe UI" panose="020B0502040204020203" pitchFamily="34" charset="0"/>
                  </a:rPr>
                  <a:t>APIM</a:t>
                </a:r>
              </a:p>
            </p:txBody>
          </p:sp>
          <p:pic>
            <p:nvPicPr>
              <p:cNvPr id="25" name="Picture 2" descr="https://az213233.vo.msecnd.net/Content/6.0.00298.4.160413-1548/ApiManagement/Images/ApiManagement.png"/>
              <p:cNvPicPr>
                <a:picLocks noChangeAspect="1" noChangeArrowheads="1"/>
              </p:cNvPicPr>
              <p:nvPr/>
            </p:nvPicPr>
            <p:blipFill rotWithShape="1">
              <a:blip r:embed="rId4">
                <a:extLst>
                  <a:ext uri="{28A0092B-C50C-407E-A947-70E740481C1C}">
                    <a14:useLocalDpi xmlns:a14="http://schemas.microsoft.com/office/drawing/2010/main" val="0"/>
                  </a:ext>
                </a:extLst>
              </a:blip>
              <a:srcRect l="49976" t="-11700"/>
              <a:stretch/>
            </p:blipFill>
            <p:spPr bwMode="auto">
              <a:xfrm>
                <a:off x="837578" y="-2154255"/>
                <a:ext cx="538003" cy="61706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 name="Group 5"/>
            <p:cNvGrpSpPr/>
            <p:nvPr/>
          </p:nvGrpSpPr>
          <p:grpSpPr>
            <a:xfrm>
              <a:off x="2748488" y="-1245102"/>
              <a:ext cx="1828800" cy="822960"/>
              <a:chOff x="3396188" y="-1245102"/>
              <a:chExt cx="1828800" cy="822960"/>
            </a:xfrm>
          </p:grpSpPr>
          <p:sp>
            <p:nvSpPr>
              <p:cNvPr id="22" name="Rectangle 21"/>
              <p:cNvSpPr/>
              <p:nvPr/>
            </p:nvSpPr>
            <p:spPr bwMode="auto">
              <a:xfrm>
                <a:off x="3396188" y="-1245102"/>
                <a:ext cx="1828800" cy="82296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59562" tIns="109712" rIns="0" bIns="109712" numCol="1" spcCol="0" rtlCol="0" fromWordArt="0" anchor="t" anchorCtr="0" forceAA="0" compatLnSpc="1">
                <a:prstTxWarp prst="textNoShape">
                  <a:avLst/>
                </a:prstTxWarp>
                <a:noAutofit/>
              </a:bodyPr>
              <a:lstStyle/>
              <a:p>
                <a:pPr defTabSz="672034">
                  <a:defRPr/>
                </a:pPr>
                <a:r>
                  <a:rPr lang="en-US" sz="1200" kern="0" spc="-15" dirty="0">
                    <a:gradFill>
                      <a:gsLst>
                        <a:gs pos="9023">
                          <a:srgbClr val="FFFFFF"/>
                        </a:gs>
                        <a:gs pos="20301">
                          <a:srgbClr val="FFFFFF"/>
                        </a:gs>
                      </a:gsLst>
                      <a:lin ang="5400000" scaled="1"/>
                    </a:gradFill>
                    <a:latin typeface="Segoe UI" panose="020B0502040204020203" pitchFamily="34" charset="0"/>
                    <a:cs typeface="Segoe UI" panose="020B0502040204020203" pitchFamily="34" charset="0"/>
                  </a:rPr>
                  <a:t>Notification </a:t>
                </a:r>
                <a:br>
                  <a:rPr lang="en-US" sz="1200" kern="0" spc="-15" dirty="0">
                    <a:gradFill>
                      <a:gsLst>
                        <a:gs pos="9023">
                          <a:srgbClr val="FFFFFF"/>
                        </a:gs>
                        <a:gs pos="20301">
                          <a:srgbClr val="FFFFFF"/>
                        </a:gs>
                      </a:gsLst>
                      <a:lin ang="5400000" scaled="1"/>
                    </a:gradFill>
                    <a:latin typeface="Segoe UI" panose="020B0502040204020203" pitchFamily="34" charset="0"/>
                    <a:cs typeface="Segoe UI" panose="020B0502040204020203" pitchFamily="34" charset="0"/>
                  </a:rPr>
                </a:br>
                <a:r>
                  <a:rPr lang="en-US" sz="1200" kern="0" spc="-15" dirty="0">
                    <a:gradFill>
                      <a:gsLst>
                        <a:gs pos="9023">
                          <a:srgbClr val="FFFFFF"/>
                        </a:gs>
                        <a:gs pos="20301">
                          <a:srgbClr val="FFFFFF"/>
                        </a:gs>
                      </a:gsLst>
                      <a:lin ang="5400000" scaled="1"/>
                    </a:gradFill>
                    <a:latin typeface="Segoe UI" panose="020B0502040204020203" pitchFamily="34" charset="0"/>
                    <a:cs typeface="Segoe UI" panose="020B0502040204020203" pitchFamily="34" charset="0"/>
                  </a:rPr>
                  <a:t>hubs</a:t>
                </a:r>
              </a:p>
            </p:txBody>
          </p:sp>
          <p:pic>
            <p:nvPicPr>
              <p:cNvPr id="26" name="Picture 2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531274" y="-1087597"/>
                <a:ext cx="508831" cy="506193"/>
              </a:xfrm>
              <a:prstGeom prst="rect">
                <a:avLst/>
              </a:prstGeom>
            </p:spPr>
          </p:pic>
        </p:grpSp>
        <p:grpSp>
          <p:nvGrpSpPr>
            <p:cNvPr id="5" name="Group 4"/>
            <p:cNvGrpSpPr/>
            <p:nvPr/>
          </p:nvGrpSpPr>
          <p:grpSpPr>
            <a:xfrm>
              <a:off x="2748488" y="-2216605"/>
              <a:ext cx="1828800" cy="822960"/>
              <a:chOff x="3396188" y="-2216605"/>
              <a:chExt cx="1828800" cy="822960"/>
            </a:xfrm>
          </p:grpSpPr>
          <p:sp>
            <p:nvSpPr>
              <p:cNvPr id="18" name="Rectangle 17"/>
              <p:cNvSpPr/>
              <p:nvPr/>
            </p:nvSpPr>
            <p:spPr bwMode="auto">
              <a:xfrm>
                <a:off x="3396188" y="-2216605"/>
                <a:ext cx="1828800" cy="82296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29507" tIns="109712" rIns="0" bIns="109712" numCol="1" spcCol="0" rtlCol="0" fromWordArt="0" anchor="t" anchorCtr="0" forceAA="0" compatLnSpc="1">
                <a:prstTxWarp prst="textNoShape">
                  <a:avLst/>
                </a:prstTxWarp>
                <a:noAutofit/>
              </a:bodyPr>
              <a:lstStyle/>
              <a:p>
                <a:pPr defTabSz="672034">
                  <a:defRPr/>
                </a:pPr>
                <a:r>
                  <a:rPr lang="en-US" sz="1200" kern="0" dirty="0">
                    <a:gradFill>
                      <a:gsLst>
                        <a:gs pos="9023">
                          <a:srgbClr val="FFFFFF"/>
                        </a:gs>
                        <a:gs pos="20301">
                          <a:srgbClr val="FFFFFF"/>
                        </a:gs>
                      </a:gsLst>
                      <a:lin ang="5400000" scaled="1"/>
                    </a:gradFill>
                    <a:latin typeface="Segoe UI" panose="020B0502040204020203" pitchFamily="34" charset="0"/>
                    <a:cs typeface="Segoe UI" panose="020B0502040204020203" pitchFamily="34" charset="0"/>
                  </a:rPr>
                  <a:t>Mobile </a:t>
                </a:r>
                <a:br>
                  <a:rPr lang="en-US" sz="1200" kern="0" dirty="0">
                    <a:gradFill>
                      <a:gsLst>
                        <a:gs pos="9023">
                          <a:srgbClr val="FFFFFF"/>
                        </a:gs>
                        <a:gs pos="20301">
                          <a:srgbClr val="FFFFFF"/>
                        </a:gs>
                      </a:gsLst>
                      <a:lin ang="5400000" scaled="1"/>
                    </a:gradFill>
                    <a:latin typeface="Segoe UI" panose="020B0502040204020203" pitchFamily="34" charset="0"/>
                    <a:cs typeface="Segoe UI" panose="020B0502040204020203" pitchFamily="34" charset="0"/>
                  </a:rPr>
                </a:br>
                <a:r>
                  <a:rPr lang="en-US" sz="1200" kern="0" dirty="0">
                    <a:gradFill>
                      <a:gsLst>
                        <a:gs pos="9023">
                          <a:srgbClr val="FFFFFF"/>
                        </a:gs>
                        <a:gs pos="20301">
                          <a:srgbClr val="FFFFFF"/>
                        </a:gs>
                      </a:gsLst>
                      <a:lin ang="5400000" scaled="1"/>
                    </a:gradFill>
                    <a:latin typeface="Segoe UI" panose="020B0502040204020203" pitchFamily="34" charset="0"/>
                    <a:cs typeface="Segoe UI" panose="020B0502040204020203" pitchFamily="34" charset="0"/>
                  </a:rPr>
                  <a:t>apps</a:t>
                </a:r>
              </a:p>
            </p:txBody>
          </p:sp>
          <p:pic>
            <p:nvPicPr>
              <p:cNvPr id="28" name="Picture 27"/>
              <p:cNvPicPr>
                <a:picLocks noChangeAspect="1"/>
              </p:cNvPicPr>
              <p:nvPr/>
            </p:nvPicPr>
            <p:blipFill>
              <a:blip r:embed="rId6"/>
              <a:stretch>
                <a:fillRect/>
              </a:stretch>
            </p:blipFill>
            <p:spPr>
              <a:xfrm>
                <a:off x="3604132" y="-2075453"/>
                <a:ext cx="366268" cy="525923"/>
              </a:xfrm>
              <a:prstGeom prst="rect">
                <a:avLst/>
              </a:prstGeom>
            </p:spPr>
          </p:pic>
        </p:grpSp>
        <p:grpSp>
          <p:nvGrpSpPr>
            <p:cNvPr id="8" name="Group 7"/>
            <p:cNvGrpSpPr/>
            <p:nvPr/>
          </p:nvGrpSpPr>
          <p:grpSpPr>
            <a:xfrm>
              <a:off x="688527" y="-1245102"/>
              <a:ext cx="1828800" cy="822960"/>
              <a:chOff x="688527" y="-1245102"/>
              <a:chExt cx="1828800" cy="822960"/>
            </a:xfrm>
          </p:grpSpPr>
          <p:sp>
            <p:nvSpPr>
              <p:cNvPr id="21" name="Rectangle 20"/>
              <p:cNvSpPr/>
              <p:nvPr/>
            </p:nvSpPr>
            <p:spPr bwMode="auto">
              <a:xfrm>
                <a:off x="688527" y="-1245102"/>
                <a:ext cx="1828800" cy="82296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29507" tIns="109712" rIns="0" bIns="109712" numCol="1" spcCol="0" rtlCol="0" fromWordArt="0" anchor="t" anchorCtr="0" forceAA="0" compatLnSpc="1">
                <a:prstTxWarp prst="textNoShape">
                  <a:avLst/>
                </a:prstTxWarp>
                <a:noAutofit/>
              </a:bodyPr>
              <a:lstStyle/>
              <a:p>
                <a:pPr defTabSz="672034">
                  <a:defRPr/>
                </a:pPr>
                <a:r>
                  <a:rPr lang="en-US" sz="1200" kern="0" dirty="0">
                    <a:gradFill>
                      <a:gsLst>
                        <a:gs pos="9023">
                          <a:srgbClr val="FFFFFF"/>
                        </a:gs>
                        <a:gs pos="20301">
                          <a:srgbClr val="FFFFFF"/>
                        </a:gs>
                      </a:gsLst>
                      <a:lin ang="5400000" scaled="1"/>
                    </a:gradFill>
                    <a:latin typeface="Segoe UI" panose="020B0502040204020203" pitchFamily="34" charset="0"/>
                    <a:cs typeface="Segoe UI" panose="020B0502040204020203" pitchFamily="34" charset="0"/>
                  </a:rPr>
                  <a:t>API apps</a:t>
                </a:r>
              </a:p>
            </p:txBody>
          </p:sp>
          <p:pic>
            <p:nvPicPr>
              <p:cNvPr id="29" name="Picture 2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37578" y="-1074798"/>
                <a:ext cx="492704" cy="493394"/>
              </a:xfrm>
              <a:prstGeom prst="rect">
                <a:avLst/>
              </a:prstGeom>
              <a:noFill/>
            </p:spPr>
          </p:pic>
        </p:grpSp>
        <p:grpSp>
          <p:nvGrpSpPr>
            <p:cNvPr id="4" name="Group 3"/>
            <p:cNvGrpSpPr/>
            <p:nvPr/>
          </p:nvGrpSpPr>
          <p:grpSpPr>
            <a:xfrm>
              <a:off x="4785232" y="-2216605"/>
              <a:ext cx="1828800" cy="822960"/>
              <a:chOff x="8153068" y="-2216605"/>
              <a:chExt cx="1828800" cy="822960"/>
            </a:xfrm>
          </p:grpSpPr>
          <p:sp>
            <p:nvSpPr>
              <p:cNvPr id="19" name="Rectangle 18"/>
              <p:cNvSpPr/>
              <p:nvPr/>
            </p:nvSpPr>
            <p:spPr bwMode="auto">
              <a:xfrm>
                <a:off x="8153068" y="-2216605"/>
                <a:ext cx="1828800" cy="82296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94535" tIns="109712" rIns="0" bIns="109712" numCol="1" spcCol="0" rtlCol="0" fromWordArt="0" anchor="t" anchorCtr="0" forceAA="0" compatLnSpc="1">
                <a:prstTxWarp prst="textNoShape">
                  <a:avLst/>
                </a:prstTxWarp>
                <a:noAutofit/>
              </a:bodyPr>
              <a:lstStyle/>
              <a:p>
                <a:pPr defTabSz="672034">
                  <a:defRPr/>
                </a:pPr>
                <a:r>
                  <a:rPr lang="en-US" sz="1200" kern="0" dirty="0">
                    <a:gradFill>
                      <a:gsLst>
                        <a:gs pos="9023">
                          <a:srgbClr val="FFFFFF"/>
                        </a:gs>
                        <a:gs pos="20301">
                          <a:srgbClr val="FFFFFF"/>
                        </a:gs>
                      </a:gsLst>
                      <a:lin ang="5400000" scaled="1"/>
                    </a:gradFill>
                    <a:latin typeface="Segoe UI" panose="020B0502040204020203" pitchFamily="34" charset="0"/>
                    <a:cs typeface="Segoe UI" panose="020B0502040204020203" pitchFamily="34" charset="0"/>
                  </a:rPr>
                  <a:t>Logic </a:t>
                </a:r>
                <a:br>
                  <a:rPr lang="en-US" sz="1200" kern="0" dirty="0">
                    <a:gradFill>
                      <a:gsLst>
                        <a:gs pos="9023">
                          <a:srgbClr val="FFFFFF"/>
                        </a:gs>
                        <a:gs pos="20301">
                          <a:srgbClr val="FFFFFF"/>
                        </a:gs>
                      </a:gsLst>
                      <a:lin ang="5400000" scaled="1"/>
                    </a:gradFill>
                    <a:latin typeface="Segoe UI" panose="020B0502040204020203" pitchFamily="34" charset="0"/>
                    <a:cs typeface="Segoe UI" panose="020B0502040204020203" pitchFamily="34" charset="0"/>
                  </a:rPr>
                </a:br>
                <a:r>
                  <a:rPr lang="en-US" sz="1200" kern="0" dirty="0">
                    <a:gradFill>
                      <a:gsLst>
                        <a:gs pos="9023">
                          <a:srgbClr val="FFFFFF"/>
                        </a:gs>
                        <a:gs pos="20301">
                          <a:srgbClr val="FFFFFF"/>
                        </a:gs>
                      </a:gsLst>
                      <a:lin ang="5400000" scaled="1"/>
                    </a:gradFill>
                    <a:latin typeface="Segoe UI" panose="020B0502040204020203" pitchFamily="34" charset="0"/>
                    <a:cs typeface="Segoe UI" panose="020B0502040204020203" pitchFamily="34" charset="0"/>
                  </a:rPr>
                  <a:t>apps</a:t>
                </a:r>
              </a:p>
            </p:txBody>
          </p:sp>
          <p:pic>
            <p:nvPicPr>
              <p:cNvPr id="31" name="Picture 30"/>
              <p:cNvPicPr>
                <a:picLocks noChangeAspect="1"/>
              </p:cNvPicPr>
              <p:nvPr/>
            </p:nvPicPr>
            <p:blipFill>
              <a:blip r:embed="rId8"/>
              <a:stretch>
                <a:fillRect/>
              </a:stretch>
            </p:blipFill>
            <p:spPr>
              <a:xfrm>
                <a:off x="8319436" y="-2043984"/>
                <a:ext cx="435118" cy="434630"/>
              </a:xfrm>
              <a:prstGeom prst="rect">
                <a:avLst/>
              </a:prstGeom>
            </p:spPr>
          </p:pic>
        </p:grpSp>
      </p:grpSp>
      <p:sp>
        <p:nvSpPr>
          <p:cNvPr id="38" name="Text Placeholder 5"/>
          <p:cNvSpPr txBox="1">
            <a:spLocks/>
          </p:cNvSpPr>
          <p:nvPr/>
        </p:nvSpPr>
        <p:spPr>
          <a:xfrm>
            <a:off x="3227364" y="2028138"/>
            <a:ext cx="5014993" cy="2290037"/>
          </a:xfrm>
          <a:prstGeom prst="rect">
            <a:avLst/>
          </a:prstGeom>
        </p:spPr>
        <p:txBody>
          <a:bodyPr vert="horz" wrap="square" lIns="134414" tIns="107531" rIns="134414" bIns="107531" rtlCol="0">
            <a:sp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2800" kern="1200" spc="0" baseline="0">
                <a:gradFill>
                  <a:gsLst>
                    <a:gs pos="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685515">
              <a:spcBef>
                <a:spcPts val="900"/>
              </a:spcBef>
              <a:defRPr/>
            </a:pPr>
            <a:r>
              <a:rPr lang="en-US" sz="1800" dirty="0">
                <a:solidFill>
                  <a:srgbClr val="353535"/>
                </a:solidFill>
                <a:latin typeface="Segoe UI Light"/>
                <a:cs typeface="Segoe UI Semibold" panose="020B0702040204020203" pitchFamily="34" charset="0"/>
              </a:rPr>
              <a:t>Compute pools for job processing</a:t>
            </a:r>
          </a:p>
          <a:p>
            <a:pPr defTabSz="685515">
              <a:spcBef>
                <a:spcPts val="900"/>
              </a:spcBef>
              <a:defRPr/>
            </a:pPr>
            <a:r>
              <a:rPr lang="en-US" sz="1800" dirty="0">
                <a:solidFill>
                  <a:srgbClr val="353535"/>
                </a:solidFill>
                <a:latin typeface="Segoe UI Light"/>
                <a:cs typeface="Segoe UI Semibold" panose="020B0702040204020203" pitchFamily="34" charset="0"/>
              </a:rPr>
              <a:t>Automatic scaling and regional coverage</a:t>
            </a:r>
          </a:p>
          <a:p>
            <a:pPr defTabSz="685515">
              <a:spcBef>
                <a:spcPts val="900"/>
              </a:spcBef>
              <a:defRPr/>
            </a:pPr>
            <a:r>
              <a:rPr lang="en-US" sz="1800" dirty="0">
                <a:solidFill>
                  <a:srgbClr val="353535"/>
                </a:solidFill>
                <a:latin typeface="Segoe UI Light"/>
                <a:cs typeface="Segoe UI Semibold" panose="020B0702040204020203" pitchFamily="34" charset="0"/>
              </a:rPr>
              <a:t>Linux and Windows</a:t>
            </a:r>
          </a:p>
          <a:p>
            <a:pPr defTabSz="685515">
              <a:spcBef>
                <a:spcPts val="900"/>
              </a:spcBef>
              <a:defRPr/>
            </a:pPr>
            <a:r>
              <a:rPr lang="en-US" sz="1800" dirty="0">
                <a:solidFill>
                  <a:srgbClr val="353535"/>
                </a:solidFill>
                <a:latin typeface="Segoe UI Light"/>
                <a:cs typeface="Segoe UI Semibold" panose="020B0702040204020203" pitchFamily="34" charset="0"/>
              </a:rPr>
              <a:t>Automatically recover failed tasks</a:t>
            </a:r>
          </a:p>
          <a:p>
            <a:pPr defTabSz="685515">
              <a:spcBef>
                <a:spcPts val="900"/>
              </a:spcBef>
              <a:defRPr/>
            </a:pPr>
            <a:r>
              <a:rPr lang="en-US" sz="1800" dirty="0" err="1">
                <a:solidFill>
                  <a:srgbClr val="353535"/>
                </a:solidFill>
                <a:latin typeface="Segoe UI Light"/>
                <a:cs typeface="Segoe UI Semibold" panose="020B0702040204020203" pitchFamily="34" charset="0"/>
              </a:rPr>
              <a:t>Input/Output</a:t>
            </a:r>
            <a:r>
              <a:rPr lang="en-US" sz="1800" dirty="0">
                <a:solidFill>
                  <a:srgbClr val="353535"/>
                </a:solidFill>
                <a:latin typeface="Segoe UI Light"/>
                <a:cs typeface="Segoe UI Semibold" panose="020B0702040204020203" pitchFamily="34" charset="0"/>
              </a:rPr>
              <a:t> handling</a:t>
            </a:r>
          </a:p>
          <a:p>
            <a:pPr defTabSz="685515">
              <a:spcBef>
                <a:spcPts val="900"/>
              </a:spcBef>
              <a:defRPr/>
            </a:pPr>
            <a:r>
              <a:rPr lang="en-US" sz="1800" dirty="0">
                <a:solidFill>
                  <a:srgbClr val="353535"/>
                </a:solidFill>
                <a:latin typeface="Segoe UI Light"/>
                <a:cs typeface="Segoe UI Semibold" panose="020B0702040204020203" pitchFamily="34" charset="0"/>
              </a:rPr>
              <a:t>Low-Priority (discounted) option</a:t>
            </a:r>
          </a:p>
        </p:txBody>
      </p:sp>
      <p:pic>
        <p:nvPicPr>
          <p:cNvPr id="39" name="Picture 38"/>
          <p:cNvPicPr>
            <a:picLocks noChangeAspect="1"/>
          </p:cNvPicPr>
          <p:nvPr/>
        </p:nvPicPr>
        <p:blipFill>
          <a:blip r:embed="rId9"/>
          <a:stretch>
            <a:fillRect/>
          </a:stretch>
        </p:blipFill>
        <p:spPr>
          <a:xfrm>
            <a:off x="104783" y="1701197"/>
            <a:ext cx="2713745" cy="3297738"/>
          </a:xfrm>
          <a:prstGeom prst="rect">
            <a:avLst/>
          </a:prstGeom>
        </p:spPr>
      </p:pic>
      <p:sp>
        <p:nvSpPr>
          <p:cNvPr id="2" name="Title 1">
            <a:extLst>
              <a:ext uri="{FF2B5EF4-FFF2-40B4-BE49-F238E27FC236}">
                <a16:creationId xmlns:a16="http://schemas.microsoft.com/office/drawing/2014/main" id="{D67D1655-C74A-4B5C-B045-AA74BB263FE2}"/>
              </a:ext>
            </a:extLst>
          </p:cNvPr>
          <p:cNvSpPr>
            <a:spLocks noGrp="1"/>
          </p:cNvSpPr>
          <p:nvPr>
            <p:ph type="title"/>
          </p:nvPr>
        </p:nvSpPr>
        <p:spPr/>
        <p:txBody>
          <a:bodyPr/>
          <a:lstStyle/>
          <a:p>
            <a:r>
              <a:rPr lang="en-US" dirty="0">
                <a:solidFill>
                  <a:schemeClr val="tx1"/>
                </a:solidFill>
              </a:rPr>
              <a:t>Azure Batch</a:t>
            </a:r>
            <a:br>
              <a:rPr lang="en-US" dirty="0">
                <a:solidFill>
                  <a:schemeClr val="tx1"/>
                </a:solidFill>
              </a:rPr>
            </a:br>
            <a:endParaRPr lang="en-US" dirty="0">
              <a:solidFill>
                <a:schemeClr val="tx1"/>
              </a:solidFill>
            </a:endParaRPr>
          </a:p>
        </p:txBody>
      </p:sp>
    </p:spTree>
    <p:extLst>
      <p:ext uri="{BB962C8B-B14F-4D97-AF65-F5344CB8AC3E}">
        <p14:creationId xmlns:p14="http://schemas.microsoft.com/office/powerpoint/2010/main" val="2980187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a:t>
            </a:r>
            <a:r>
              <a:rPr lang="en-US" dirty="0" err="1"/>
              <a:t>microservices</a:t>
            </a:r>
            <a:r>
              <a:rPr lang="en-US" dirty="0"/>
              <a:t>-based solutions</a:t>
            </a:r>
          </a:p>
        </p:txBody>
      </p:sp>
      <p:sp>
        <p:nvSpPr>
          <p:cNvPr id="3" name="Text Placeholder 2">
            <a:extLst>
              <a:ext uri="{FF2B5EF4-FFF2-40B4-BE49-F238E27FC236}">
                <a16:creationId xmlns:a16="http://schemas.microsoft.com/office/drawing/2014/main" id="{0A69F7FE-6DA7-496F-92A0-97BC7048B275}"/>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835227D1-3E32-4097-86BD-626DF2EE50D1}"/>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241293467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Straight Arrow Connector 10"/>
          <p:cNvCxnSpPr/>
          <p:nvPr/>
        </p:nvCxnSpPr>
        <p:spPr>
          <a:xfrm flipH="1">
            <a:off x="275665" y="4388075"/>
            <a:ext cx="8592671" cy="35298"/>
          </a:xfrm>
          <a:prstGeom prst="straightConnector1">
            <a:avLst/>
          </a:prstGeom>
          <a:ln w="762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22" name="Group 21"/>
          <p:cNvGrpSpPr/>
          <p:nvPr/>
        </p:nvGrpSpPr>
        <p:grpSpPr>
          <a:xfrm>
            <a:off x="393430" y="2560278"/>
            <a:ext cx="1415093" cy="1460313"/>
            <a:chOff x="524573" y="1665579"/>
            <a:chExt cx="1886791" cy="1947084"/>
          </a:xfrm>
        </p:grpSpPr>
        <p:pic>
          <p:nvPicPr>
            <p:cNvPr id="4" name="Picture 3"/>
            <p:cNvPicPr>
              <a:picLocks noChangeAspect="1"/>
            </p:cNvPicPr>
            <p:nvPr/>
          </p:nvPicPr>
          <p:blipFill>
            <a:blip r:embed="rId3"/>
            <a:stretch>
              <a:fillRect/>
            </a:stretch>
          </p:blipFill>
          <p:spPr>
            <a:xfrm>
              <a:off x="672632" y="2117238"/>
              <a:ext cx="1590675" cy="1495425"/>
            </a:xfrm>
            <a:prstGeom prst="rect">
              <a:avLst/>
            </a:prstGeom>
          </p:spPr>
        </p:pic>
        <p:sp>
          <p:nvSpPr>
            <p:cNvPr id="12" name="TextBox 11"/>
            <p:cNvSpPr txBox="1"/>
            <p:nvPr/>
          </p:nvSpPr>
          <p:spPr>
            <a:xfrm>
              <a:off x="524573" y="1665579"/>
              <a:ext cx="1886791" cy="369332"/>
            </a:xfrm>
            <a:prstGeom prst="rect">
              <a:avLst/>
            </a:prstGeom>
            <a:noFill/>
          </p:spPr>
          <p:txBody>
            <a:bodyPr wrap="square" rtlCol="0">
              <a:spAutoFit/>
            </a:bodyPr>
            <a:lstStyle/>
            <a:p>
              <a:pPr algn="ctr" defTabSz="685800" fontAlgn="auto">
                <a:spcBef>
                  <a:spcPts val="0"/>
                </a:spcBef>
                <a:spcAft>
                  <a:spcPts val="0"/>
                </a:spcAft>
                <a:defRPr/>
              </a:pPr>
              <a:r>
                <a:rPr lang="en-US" sz="1200" b="0">
                  <a:solidFill>
                    <a:prstClr val="black"/>
                  </a:solidFill>
                  <a:latin typeface="Segoe UI Light" panose="020B0502040204020203" pitchFamily="34" charset="0"/>
                  <a:cs typeface="Segoe UI Light" panose="020B0502040204020203" pitchFamily="34" charset="0"/>
                </a:rPr>
                <a:t>Virtual Machines</a:t>
              </a:r>
            </a:p>
          </p:txBody>
        </p:sp>
      </p:grpSp>
      <p:grpSp>
        <p:nvGrpSpPr>
          <p:cNvPr id="23" name="Group 22"/>
          <p:cNvGrpSpPr/>
          <p:nvPr/>
        </p:nvGrpSpPr>
        <p:grpSpPr>
          <a:xfrm>
            <a:off x="2067590" y="2561012"/>
            <a:ext cx="1415093" cy="1416717"/>
            <a:chOff x="2756786" y="1666557"/>
            <a:chExt cx="1886791" cy="1888956"/>
          </a:xfrm>
        </p:grpSpPr>
        <p:pic>
          <p:nvPicPr>
            <p:cNvPr id="5" name="Picture 4"/>
            <p:cNvPicPr>
              <a:picLocks noChangeAspect="1"/>
            </p:cNvPicPr>
            <p:nvPr/>
          </p:nvPicPr>
          <p:blipFill>
            <a:blip r:embed="rId4"/>
            <a:stretch>
              <a:fillRect/>
            </a:stretch>
          </p:blipFill>
          <p:spPr>
            <a:xfrm>
              <a:off x="2928657" y="2174388"/>
              <a:ext cx="1543050" cy="1381125"/>
            </a:xfrm>
            <a:prstGeom prst="rect">
              <a:avLst/>
            </a:prstGeom>
          </p:spPr>
        </p:pic>
        <p:sp>
          <p:nvSpPr>
            <p:cNvPr id="13" name="TextBox 12"/>
            <p:cNvSpPr txBox="1"/>
            <p:nvPr/>
          </p:nvSpPr>
          <p:spPr>
            <a:xfrm>
              <a:off x="2756786" y="1666557"/>
              <a:ext cx="1886791" cy="369332"/>
            </a:xfrm>
            <a:prstGeom prst="rect">
              <a:avLst/>
            </a:prstGeom>
            <a:noFill/>
          </p:spPr>
          <p:txBody>
            <a:bodyPr wrap="square" rtlCol="0">
              <a:spAutoFit/>
            </a:bodyPr>
            <a:lstStyle/>
            <a:p>
              <a:pPr algn="ctr" defTabSz="685800" fontAlgn="auto">
                <a:spcBef>
                  <a:spcPts val="0"/>
                </a:spcBef>
                <a:spcAft>
                  <a:spcPts val="0"/>
                </a:spcAft>
                <a:defRPr/>
              </a:pPr>
              <a:r>
                <a:rPr lang="en-US" sz="1200" b="0">
                  <a:solidFill>
                    <a:prstClr val="black"/>
                  </a:solidFill>
                  <a:latin typeface="Segoe UI Light" panose="020B0502040204020203" pitchFamily="34" charset="0"/>
                  <a:cs typeface="Segoe UI Light" panose="020B0502040204020203" pitchFamily="34" charset="0"/>
                </a:rPr>
                <a:t>Containers</a:t>
              </a:r>
            </a:p>
          </p:txBody>
        </p:sp>
      </p:grpSp>
      <p:sp>
        <p:nvSpPr>
          <p:cNvPr id="17" name="TextBox 16"/>
          <p:cNvSpPr txBox="1"/>
          <p:nvPr/>
        </p:nvSpPr>
        <p:spPr>
          <a:xfrm>
            <a:off x="393430" y="4720662"/>
            <a:ext cx="3227294" cy="507831"/>
          </a:xfrm>
          <a:prstGeom prst="rect">
            <a:avLst/>
          </a:prstGeom>
          <a:noFill/>
        </p:spPr>
        <p:txBody>
          <a:bodyPr wrap="square" rtlCol="0">
            <a:spAutoFit/>
          </a:bodyPr>
          <a:lstStyle/>
          <a:p>
            <a:pPr algn="ctr" defTabSz="685800" fontAlgn="auto">
              <a:spcBef>
                <a:spcPts val="0"/>
              </a:spcBef>
              <a:spcAft>
                <a:spcPts val="0"/>
              </a:spcAft>
              <a:defRPr/>
            </a:pPr>
            <a:r>
              <a:rPr lang="en-US" sz="1350" b="0">
                <a:solidFill>
                  <a:prstClr val="black"/>
                </a:solidFill>
                <a:latin typeface="Segoe UI Light" panose="020B0502040204020203" pitchFamily="34" charset="0"/>
                <a:cs typeface="Segoe UI Light" panose="020B0502040204020203" pitchFamily="34" charset="0"/>
              </a:rPr>
              <a:t>Customer-managed</a:t>
            </a:r>
          </a:p>
          <a:p>
            <a:pPr algn="ctr" defTabSz="685800" fontAlgn="auto">
              <a:spcBef>
                <a:spcPts val="0"/>
              </a:spcBef>
              <a:spcAft>
                <a:spcPts val="0"/>
              </a:spcAft>
              <a:defRPr/>
            </a:pPr>
            <a:r>
              <a:rPr lang="en-US" sz="1350" b="0">
                <a:solidFill>
                  <a:prstClr val="black"/>
                </a:solidFill>
                <a:latin typeface="Segoe UI Light" panose="020B0502040204020203" pitchFamily="34" charset="0"/>
                <a:cs typeface="Segoe UI Light" panose="020B0502040204020203" pitchFamily="34" charset="0"/>
              </a:rPr>
              <a:t>(IaaS)</a:t>
            </a:r>
          </a:p>
        </p:txBody>
      </p:sp>
      <p:sp>
        <p:nvSpPr>
          <p:cNvPr id="28" name="TextBox 27">
            <a:extLst>
              <a:ext uri="{FF2B5EF4-FFF2-40B4-BE49-F238E27FC236}">
                <a16:creationId xmlns:a16="http://schemas.microsoft.com/office/drawing/2014/main" id="{65DAF8C4-5650-4622-91B1-5C4CC5CB06EF}"/>
              </a:ext>
            </a:extLst>
          </p:cNvPr>
          <p:cNvSpPr txBox="1"/>
          <p:nvPr/>
        </p:nvSpPr>
        <p:spPr>
          <a:xfrm>
            <a:off x="354339" y="1080136"/>
            <a:ext cx="7030632" cy="916405"/>
          </a:xfrm>
          <a:prstGeom prst="rect">
            <a:avLst/>
          </a:prstGeom>
          <a:noFill/>
        </p:spPr>
        <p:txBody>
          <a:bodyPr wrap="square" lIns="0" tIns="0" rIns="0" bIns="0" rtlCol="0">
            <a:spAutoFit/>
          </a:bodyPr>
          <a:lstStyle/>
          <a:p>
            <a:pPr defTabSz="914126" fontAlgn="auto">
              <a:lnSpc>
                <a:spcPct val="90000"/>
              </a:lnSpc>
              <a:spcBef>
                <a:spcPct val="20000"/>
              </a:spcBef>
              <a:spcAft>
                <a:spcPts val="0"/>
              </a:spcAft>
              <a:buSzPct val="80000"/>
              <a:defRPr/>
            </a:pPr>
            <a:r>
              <a:rPr lang="en-US" sz="4050" b="0">
                <a:gradFill>
                  <a:gsLst>
                    <a:gs pos="0">
                      <a:srgbClr val="292929">
                        <a:lumMod val="90000"/>
                        <a:lumOff val="10000"/>
                      </a:srgbClr>
                    </a:gs>
                    <a:gs pos="86000">
                      <a:srgbClr val="292929">
                        <a:lumMod val="90000"/>
                        <a:lumOff val="10000"/>
                      </a:srgbClr>
                    </a:gs>
                  </a:gsLst>
                  <a:lin ang="5400000" scaled="0"/>
                </a:gradFill>
                <a:latin typeface="Segoe UI Light" panose="020B0502040204020203" pitchFamily="34" charset="0"/>
                <a:cs typeface="Segoe UI Light" panose="020B0502040204020203" pitchFamily="34" charset="0"/>
              </a:rPr>
              <a:t>Azure: The Power Of Choice</a:t>
            </a:r>
          </a:p>
          <a:p>
            <a:pPr defTabSz="914126" fontAlgn="auto">
              <a:lnSpc>
                <a:spcPct val="90000"/>
              </a:lnSpc>
              <a:spcBef>
                <a:spcPct val="20000"/>
              </a:spcBef>
              <a:spcAft>
                <a:spcPts val="0"/>
              </a:spcAft>
              <a:buSzPct val="80000"/>
              <a:defRPr/>
            </a:pPr>
            <a:r>
              <a:rPr lang="en-US" sz="2100" b="0">
                <a:solidFill>
                  <a:srgbClr val="FF8A00"/>
                </a:solidFill>
                <a:latin typeface="Segoe UI Light" panose="020B0502040204020203" pitchFamily="34" charset="0"/>
                <a:cs typeface="Segoe UI Light" panose="020B0502040204020203" pitchFamily="34" charset="0"/>
              </a:rPr>
              <a:t>Application Hosting (today)</a:t>
            </a:r>
            <a:endParaRPr lang="en-US" sz="4050" b="0">
              <a:solidFill>
                <a:srgbClr val="FF8A00"/>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84893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13580E2-A2B9-4BFF-9E0E-0B91FA80BD71}"/>
              </a:ext>
            </a:extLst>
          </p:cNvPr>
          <p:cNvSpPr>
            <a:spLocks noGrp="1"/>
          </p:cNvSpPr>
          <p:nvPr>
            <p:ph type="title"/>
          </p:nvPr>
        </p:nvSpPr>
        <p:spPr/>
        <p:txBody>
          <a:bodyPr/>
          <a:lstStyle/>
          <a:p>
            <a:endParaRPr lang="en-US"/>
          </a:p>
        </p:txBody>
      </p:sp>
      <p:sp>
        <p:nvSpPr>
          <p:cNvPr id="2" name="Text Placeholder 1"/>
          <p:cNvSpPr>
            <a:spLocks noGrp="1"/>
          </p:cNvSpPr>
          <p:nvPr>
            <p:ph type="body" idx="1"/>
          </p:nvPr>
        </p:nvSpPr>
        <p:spPr/>
        <p:txBody>
          <a:bodyPr/>
          <a:lstStyle/>
          <a:p>
            <a:r>
              <a:rPr lang="en-US"/>
              <a:t>What is a Container?</a:t>
            </a:r>
          </a:p>
        </p:txBody>
      </p:sp>
      <p:sp>
        <p:nvSpPr>
          <p:cNvPr id="5" name="Text Placeholder 4">
            <a:extLst>
              <a:ext uri="{FF2B5EF4-FFF2-40B4-BE49-F238E27FC236}">
                <a16:creationId xmlns:a16="http://schemas.microsoft.com/office/drawing/2014/main" id="{D67C830C-F3ED-4621-98F3-E27F0CCCD588}"/>
              </a:ext>
            </a:extLst>
          </p:cNvPr>
          <p:cNvSpPr>
            <a:spLocks noGrp="1"/>
          </p:cNvSpPr>
          <p:nvPr>
            <p:ph type="body" sz="quarter" idx="10"/>
          </p:nvPr>
        </p:nvSpPr>
        <p:spPr/>
        <p:txBody>
          <a:bodyPr/>
          <a:lstStyle/>
          <a:p>
            <a:endParaRPr lang="en-US"/>
          </a:p>
        </p:txBody>
      </p:sp>
      <p:pic>
        <p:nvPicPr>
          <p:cNvPr id="3" name="Picture 2"/>
          <p:cNvPicPr>
            <a:picLocks noChangeAspect="1"/>
          </p:cNvPicPr>
          <p:nvPr/>
        </p:nvPicPr>
        <p:blipFill>
          <a:blip r:embed="rId3"/>
          <a:stretch>
            <a:fillRect/>
          </a:stretch>
        </p:blipFill>
        <p:spPr>
          <a:xfrm>
            <a:off x="1652640" y="1713448"/>
            <a:ext cx="6099577" cy="4064861"/>
          </a:xfrm>
          <a:prstGeom prst="rect">
            <a:avLst/>
          </a:prstGeom>
        </p:spPr>
      </p:pic>
      <p:pic>
        <p:nvPicPr>
          <p:cNvPr id="3074" name="Picture 2" descr="Image result for santos brazil port">
            <a:extLst>
              <a:ext uri="{FF2B5EF4-FFF2-40B4-BE49-F238E27FC236}">
                <a16:creationId xmlns:a16="http://schemas.microsoft.com/office/drawing/2014/main" id="{07C65DA4-601D-46F7-9674-1610854F39E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95631" y="1620088"/>
            <a:ext cx="6377375" cy="42515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9027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bwMode="auto">
          <a:xfrm>
            <a:off x="4922614" y="1754712"/>
            <a:ext cx="3437414" cy="2846942"/>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t" anchorCtr="0" compatLnSpc="1">
            <a:prstTxWarp prst="textNoShape">
              <a:avLst/>
            </a:prstTxWarp>
          </a:bodyPr>
          <a:lstStyle/>
          <a:p>
            <a:pPr algn="ctr" defTabSz="699354">
              <a:defRPr/>
            </a:pPr>
            <a:r>
              <a:rPr lang="en-US" sz="1500" b="0" dirty="0">
                <a:solidFill>
                  <a:srgbClr val="505050"/>
                </a:solidFill>
                <a:latin typeface="Segoe UI"/>
              </a:rPr>
              <a:t>VM</a:t>
            </a:r>
          </a:p>
        </p:txBody>
      </p:sp>
      <p:sp>
        <p:nvSpPr>
          <p:cNvPr id="17" name="Rectangle 16"/>
          <p:cNvSpPr/>
          <p:nvPr/>
        </p:nvSpPr>
        <p:spPr bwMode="auto">
          <a:xfrm>
            <a:off x="2961391" y="1754712"/>
            <a:ext cx="1038760" cy="2846942"/>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t" anchorCtr="0" compatLnSpc="1">
            <a:prstTxWarp prst="textNoShape">
              <a:avLst/>
            </a:prstTxWarp>
          </a:bodyPr>
          <a:lstStyle/>
          <a:p>
            <a:pPr algn="ctr" defTabSz="699354">
              <a:defRPr/>
            </a:pPr>
            <a:r>
              <a:rPr lang="en-US" sz="1500" b="0">
                <a:solidFill>
                  <a:srgbClr val="505050"/>
                </a:solidFill>
                <a:latin typeface="Segoe UI"/>
              </a:rPr>
              <a:t>VM</a:t>
            </a:r>
          </a:p>
        </p:txBody>
      </p:sp>
      <p:sp>
        <p:nvSpPr>
          <p:cNvPr id="16" name="Rectangle 15"/>
          <p:cNvSpPr/>
          <p:nvPr/>
        </p:nvSpPr>
        <p:spPr bwMode="auto">
          <a:xfrm>
            <a:off x="1821015" y="1754713"/>
            <a:ext cx="1038760" cy="2846942"/>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t" anchorCtr="0" compatLnSpc="1">
            <a:prstTxWarp prst="textNoShape">
              <a:avLst/>
            </a:prstTxWarp>
          </a:bodyPr>
          <a:lstStyle/>
          <a:p>
            <a:pPr algn="ctr" defTabSz="699354">
              <a:defRPr/>
            </a:pPr>
            <a:r>
              <a:rPr lang="en-US" sz="1500" b="0">
                <a:solidFill>
                  <a:srgbClr val="505050"/>
                </a:solidFill>
                <a:latin typeface="Segoe UI"/>
              </a:rPr>
              <a:t>VM</a:t>
            </a:r>
          </a:p>
        </p:txBody>
      </p:sp>
      <p:sp>
        <p:nvSpPr>
          <p:cNvPr id="2" name="Rectangle 1"/>
          <p:cNvSpPr/>
          <p:nvPr/>
        </p:nvSpPr>
        <p:spPr bwMode="auto">
          <a:xfrm>
            <a:off x="621127" y="1759941"/>
            <a:ext cx="1073594" cy="2846942"/>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t" anchorCtr="0" compatLnSpc="1">
            <a:prstTxWarp prst="textNoShape">
              <a:avLst/>
            </a:prstTxWarp>
          </a:bodyPr>
          <a:lstStyle/>
          <a:p>
            <a:pPr algn="ctr" defTabSz="699354">
              <a:defRPr/>
            </a:pPr>
            <a:r>
              <a:rPr lang="en-US" sz="1500" b="0">
                <a:solidFill>
                  <a:srgbClr val="505050"/>
                </a:solidFill>
                <a:latin typeface="Segoe UI"/>
              </a:rPr>
              <a:t>VM</a:t>
            </a:r>
          </a:p>
        </p:txBody>
      </p:sp>
      <p:sp>
        <p:nvSpPr>
          <p:cNvPr id="6" name="Rectangle 5"/>
          <p:cNvSpPr/>
          <p:nvPr/>
        </p:nvSpPr>
        <p:spPr>
          <a:xfrm>
            <a:off x="521492" y="5327828"/>
            <a:ext cx="3604730" cy="36047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350" b="0" dirty="0">
                <a:solidFill>
                  <a:srgbClr val="505050"/>
                </a:solidFill>
                <a:latin typeface="Segoe UI"/>
              </a:rPr>
              <a:t>Server</a:t>
            </a:r>
          </a:p>
        </p:txBody>
      </p:sp>
      <p:sp>
        <p:nvSpPr>
          <p:cNvPr id="7" name="Rectangle 6"/>
          <p:cNvSpPr/>
          <p:nvPr/>
        </p:nvSpPr>
        <p:spPr>
          <a:xfrm>
            <a:off x="523853" y="4967356"/>
            <a:ext cx="3604730" cy="360473"/>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350" b="0">
                <a:solidFill>
                  <a:srgbClr val="FFFFFF"/>
                </a:solidFill>
                <a:latin typeface="Segoe UI"/>
              </a:rPr>
              <a:t>Host OS</a:t>
            </a:r>
          </a:p>
        </p:txBody>
      </p:sp>
      <p:sp>
        <p:nvSpPr>
          <p:cNvPr id="8" name="Rectangle 7"/>
          <p:cNvSpPr/>
          <p:nvPr/>
        </p:nvSpPr>
        <p:spPr>
          <a:xfrm>
            <a:off x="523853" y="4606882"/>
            <a:ext cx="3604730" cy="360473"/>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350" b="0">
                <a:solidFill>
                  <a:srgbClr val="FFFFFF"/>
                </a:solidFill>
                <a:latin typeface="Segoe UI"/>
              </a:rPr>
              <a:t>Hypervisor</a:t>
            </a:r>
          </a:p>
        </p:txBody>
      </p:sp>
      <p:sp>
        <p:nvSpPr>
          <p:cNvPr id="13" name="Rectangle 12"/>
          <p:cNvSpPr/>
          <p:nvPr/>
        </p:nvSpPr>
        <p:spPr>
          <a:xfrm>
            <a:off x="758983" y="3202456"/>
            <a:ext cx="805763" cy="1172587"/>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350" b="0" dirty="0">
                <a:solidFill>
                  <a:srgbClr val="FFFFFF"/>
                </a:solidFill>
                <a:latin typeface="Segoe UI"/>
              </a:rPr>
              <a:t>Guest OS</a:t>
            </a:r>
          </a:p>
        </p:txBody>
      </p:sp>
      <p:sp>
        <p:nvSpPr>
          <p:cNvPr id="14" name="Rectangle 13"/>
          <p:cNvSpPr/>
          <p:nvPr/>
        </p:nvSpPr>
        <p:spPr>
          <a:xfrm>
            <a:off x="1923337" y="3202456"/>
            <a:ext cx="818338" cy="1172587"/>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350" b="0">
                <a:solidFill>
                  <a:srgbClr val="FFFFFF"/>
                </a:solidFill>
                <a:latin typeface="Segoe UI"/>
              </a:rPr>
              <a:t>Guest OS</a:t>
            </a:r>
          </a:p>
        </p:txBody>
      </p:sp>
      <p:sp>
        <p:nvSpPr>
          <p:cNvPr id="15" name="Rectangle 14"/>
          <p:cNvSpPr/>
          <p:nvPr/>
        </p:nvSpPr>
        <p:spPr>
          <a:xfrm>
            <a:off x="3068094" y="3202456"/>
            <a:ext cx="805763" cy="1172587"/>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350" b="0">
                <a:solidFill>
                  <a:srgbClr val="FFFFFF"/>
                </a:solidFill>
                <a:latin typeface="Segoe UI"/>
              </a:rPr>
              <a:t>Guest OS</a:t>
            </a:r>
          </a:p>
        </p:txBody>
      </p:sp>
      <p:sp>
        <p:nvSpPr>
          <p:cNvPr id="39" name="Rectangle 38"/>
          <p:cNvSpPr/>
          <p:nvPr/>
        </p:nvSpPr>
        <p:spPr>
          <a:xfrm>
            <a:off x="3068094" y="2162311"/>
            <a:ext cx="806942" cy="102618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350" b="0">
                <a:solidFill>
                  <a:srgbClr val="002050"/>
                </a:solidFill>
                <a:latin typeface="Segoe UI"/>
              </a:rPr>
              <a:t>App C</a:t>
            </a:r>
          </a:p>
        </p:txBody>
      </p:sp>
      <p:sp>
        <p:nvSpPr>
          <p:cNvPr id="41" name="Rectangle 40"/>
          <p:cNvSpPr/>
          <p:nvPr/>
        </p:nvSpPr>
        <p:spPr>
          <a:xfrm>
            <a:off x="1934733" y="2152000"/>
            <a:ext cx="806942" cy="102618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350" b="0">
                <a:solidFill>
                  <a:srgbClr val="002050"/>
                </a:solidFill>
                <a:latin typeface="Segoe UI"/>
              </a:rPr>
              <a:t>App B</a:t>
            </a:r>
          </a:p>
        </p:txBody>
      </p:sp>
      <p:sp>
        <p:nvSpPr>
          <p:cNvPr id="43" name="Rectangle 42"/>
          <p:cNvSpPr/>
          <p:nvPr/>
        </p:nvSpPr>
        <p:spPr>
          <a:xfrm>
            <a:off x="756620" y="2152001"/>
            <a:ext cx="806942" cy="102618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350" b="0">
                <a:solidFill>
                  <a:srgbClr val="002050"/>
                </a:solidFill>
                <a:latin typeface="Segoe UI"/>
              </a:rPr>
              <a:t>App A</a:t>
            </a:r>
          </a:p>
        </p:txBody>
      </p:sp>
      <p:sp>
        <p:nvSpPr>
          <p:cNvPr id="18" name="Rectangle 17"/>
          <p:cNvSpPr/>
          <p:nvPr/>
        </p:nvSpPr>
        <p:spPr>
          <a:xfrm>
            <a:off x="4856256" y="5327828"/>
            <a:ext cx="3604730" cy="36047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350" b="0" dirty="0">
                <a:solidFill>
                  <a:srgbClr val="505050"/>
                </a:solidFill>
                <a:latin typeface="Segoe UI"/>
              </a:rPr>
              <a:t>Server</a:t>
            </a:r>
          </a:p>
        </p:txBody>
      </p:sp>
      <p:sp>
        <p:nvSpPr>
          <p:cNvPr id="19" name="Rectangle 18"/>
          <p:cNvSpPr/>
          <p:nvPr/>
        </p:nvSpPr>
        <p:spPr>
          <a:xfrm>
            <a:off x="4856256" y="4967356"/>
            <a:ext cx="3604730" cy="360473"/>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350" b="0">
                <a:solidFill>
                  <a:srgbClr val="FFFFFF"/>
                </a:solidFill>
                <a:latin typeface="Segoe UI"/>
              </a:rPr>
              <a:t>Host OS</a:t>
            </a:r>
          </a:p>
        </p:txBody>
      </p:sp>
      <p:sp>
        <p:nvSpPr>
          <p:cNvPr id="20" name="Rectangle 19"/>
          <p:cNvSpPr/>
          <p:nvPr/>
        </p:nvSpPr>
        <p:spPr>
          <a:xfrm>
            <a:off x="4856256" y="4606883"/>
            <a:ext cx="3604730" cy="360473"/>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350" b="0" dirty="0">
                <a:solidFill>
                  <a:srgbClr val="FFFFFF"/>
                </a:solidFill>
                <a:latin typeface="Segoe UI"/>
              </a:rPr>
              <a:t>Hypervisor</a:t>
            </a:r>
          </a:p>
        </p:txBody>
      </p:sp>
      <p:sp>
        <p:nvSpPr>
          <p:cNvPr id="31" name="TextBox 30"/>
          <p:cNvSpPr txBox="1"/>
          <p:nvPr/>
        </p:nvSpPr>
        <p:spPr>
          <a:xfrm>
            <a:off x="358541" y="1127914"/>
            <a:ext cx="7030632" cy="498598"/>
          </a:xfrm>
          <a:prstGeom prst="rect">
            <a:avLst/>
          </a:prstGeom>
          <a:noFill/>
        </p:spPr>
        <p:txBody>
          <a:bodyPr wrap="square" lIns="0" tIns="0" rIns="0" bIns="0" rtlCol="0">
            <a:spAutoFit/>
          </a:bodyPr>
          <a:lstStyle/>
          <a:p>
            <a:pPr defTabSz="914126" fontAlgn="auto">
              <a:lnSpc>
                <a:spcPct val="90000"/>
              </a:lnSpc>
              <a:spcBef>
                <a:spcPct val="20000"/>
              </a:spcBef>
              <a:spcAft>
                <a:spcPts val="0"/>
              </a:spcAft>
              <a:buSzPct val="80000"/>
              <a:defRPr/>
            </a:pPr>
            <a:r>
              <a:rPr lang="en-US" sz="3600" b="0">
                <a:gradFill>
                  <a:gsLst>
                    <a:gs pos="0">
                      <a:srgbClr val="292929">
                        <a:lumMod val="90000"/>
                        <a:lumOff val="10000"/>
                      </a:srgbClr>
                    </a:gs>
                    <a:gs pos="86000">
                      <a:srgbClr val="292929">
                        <a:lumMod val="90000"/>
                        <a:lumOff val="10000"/>
                      </a:srgbClr>
                    </a:gs>
                  </a:gsLst>
                  <a:lin ang="5400000" scaled="0"/>
                </a:gradFill>
                <a:latin typeface="Segoe UI Light" panose="020B0502040204020203" pitchFamily="34" charset="0"/>
                <a:cs typeface="Segoe UI Light" panose="020B0502040204020203" pitchFamily="34" charset="0"/>
              </a:rPr>
              <a:t>What is a Container?</a:t>
            </a:r>
          </a:p>
        </p:txBody>
      </p:sp>
      <p:sp>
        <p:nvSpPr>
          <p:cNvPr id="10" name="Rectangle 9"/>
          <p:cNvSpPr/>
          <p:nvPr/>
        </p:nvSpPr>
        <p:spPr bwMode="auto">
          <a:xfrm>
            <a:off x="5055106" y="4241308"/>
            <a:ext cx="3217599" cy="298723"/>
          </a:xfrm>
          <a:prstGeom prst="rect">
            <a:avLst/>
          </a:prstGeom>
          <a:solidFill>
            <a:srgbClr val="FF00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ctr" anchorCtr="0" compatLnSpc="1">
            <a:prstTxWarp prst="textNoShape">
              <a:avLst/>
            </a:prstTxWarp>
          </a:bodyPr>
          <a:lstStyle/>
          <a:p>
            <a:pPr algn="ctr" defTabSz="699354">
              <a:defRPr/>
            </a:pPr>
            <a:r>
              <a:rPr lang="en-US" sz="1500" b="0" dirty="0">
                <a:gradFill>
                  <a:gsLst>
                    <a:gs pos="0">
                      <a:srgbClr val="FFFFFF"/>
                    </a:gs>
                    <a:gs pos="100000">
                      <a:srgbClr val="FFFFFF"/>
                    </a:gs>
                  </a:gsLst>
                  <a:lin ang="5400000" scaled="0"/>
                </a:gradFill>
                <a:latin typeface="Segoe UI"/>
              </a:rPr>
              <a:t>Guest OS</a:t>
            </a:r>
          </a:p>
        </p:txBody>
      </p:sp>
    </p:spTree>
    <p:extLst>
      <p:ext uri="{BB962C8B-B14F-4D97-AF65-F5344CB8AC3E}">
        <p14:creationId xmlns:p14="http://schemas.microsoft.com/office/powerpoint/2010/main" val="5422936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D3638CF-66DD-42FE-AFCA-5449D562034C}"/>
              </a:ext>
            </a:extLst>
          </p:cNvPr>
          <p:cNvSpPr>
            <a:spLocks noGrp="1"/>
          </p:cNvSpPr>
          <p:nvPr>
            <p:ph type="body" sz="quarter" idx="10"/>
          </p:nvPr>
        </p:nvSpPr>
        <p:spPr/>
        <p:txBody>
          <a:bodyPr/>
          <a:lstStyle/>
          <a:p>
            <a:r>
              <a:rPr lang="en-US" sz="1600" dirty="0"/>
              <a:t>Design solutions using virtual machines (VMs) </a:t>
            </a:r>
          </a:p>
          <a:p>
            <a:pPr marL="288925" lvl="1" indent="0">
              <a:buNone/>
            </a:pPr>
            <a:r>
              <a:rPr lang="en-US" sz="1050" dirty="0"/>
              <a:t>Design VM deployments by leveraging availability sets, fault domains, and update domains in Azure; use web app for containers; design VM Scale Sets; design for compute-intensive tasks using Azure Batch and Azure Batch AI; define a migration strategy from cloud services; determine when to use reserved instances; design for VMs in a </a:t>
            </a:r>
            <a:r>
              <a:rPr lang="en-US" sz="1050" dirty="0" err="1"/>
              <a:t>DevTest</a:t>
            </a:r>
            <a:r>
              <a:rPr lang="en-US" sz="1050" dirty="0"/>
              <a:t> Lab environment (including formulas, images, artifacts, claiming and un-claiming VMs); determine when to use Accelerated Networking; recommend use of Azure Backup and Azure Site Recovery including support for Linux in Azure Backup and integrating Azure Backup in the VM creation process; recommend when to use availability zones </a:t>
            </a:r>
          </a:p>
          <a:p>
            <a:r>
              <a:rPr lang="en-US" sz="1600" dirty="0"/>
              <a:t>Design solutions for </a:t>
            </a:r>
            <a:r>
              <a:rPr lang="en-US" sz="1600" dirty="0" err="1"/>
              <a:t>serverless</a:t>
            </a:r>
            <a:r>
              <a:rPr lang="en-US" sz="1600" dirty="0"/>
              <a:t> computing </a:t>
            </a:r>
          </a:p>
          <a:p>
            <a:pPr marL="288925" lvl="1" indent="0">
              <a:buNone/>
            </a:pPr>
            <a:r>
              <a:rPr lang="en-US" sz="1050" dirty="0"/>
              <a:t>Use Azure Functions to implement event-driven actions; design data storage solutions for </a:t>
            </a:r>
            <a:r>
              <a:rPr lang="en-US" sz="1050" dirty="0" err="1"/>
              <a:t>serverless</a:t>
            </a:r>
            <a:r>
              <a:rPr lang="en-US" sz="1050" dirty="0"/>
              <a:t> computing; design for </a:t>
            </a:r>
            <a:r>
              <a:rPr lang="en-US" sz="1050" dirty="0" err="1"/>
              <a:t>serverless</a:t>
            </a:r>
            <a:r>
              <a:rPr lang="en-US" sz="1050" dirty="0"/>
              <a:t> computing using Azure Container Instances; design application solutions by using Azure Logic Apps, Azure Functions, or both; determine when to use API management service; design event routing solutions using Azure Event Grid; design solutions that integrate stream processing and bot messaging </a:t>
            </a:r>
          </a:p>
          <a:p>
            <a:r>
              <a:rPr lang="en-US" sz="1600" dirty="0"/>
              <a:t>Design microservices-based solutions   </a:t>
            </a:r>
          </a:p>
          <a:p>
            <a:pPr marL="288925" lvl="1" indent="0">
              <a:buNone/>
            </a:pPr>
            <a:r>
              <a:rPr lang="en-US" sz="1050" dirty="0"/>
              <a:t>Design Azure App Service Web Apps; design custom web API; secure Web API; design Web Apps for scalability and performance; design for high availability using Azure Web Apps in multiple regions; determine which App service plan to use; design Web Apps for business continuity; determine when to use Azure App Service Isolated; design for API apps; determine when to use API management service; determine when to use Web Apps on Linux; determine when to use a CDN; determine when to use a cache, including Azure </a:t>
            </a:r>
            <a:r>
              <a:rPr lang="en-US" sz="1050" dirty="0" err="1"/>
              <a:t>Redis</a:t>
            </a:r>
            <a:r>
              <a:rPr lang="en-US" sz="1050" dirty="0"/>
              <a:t> cache </a:t>
            </a:r>
          </a:p>
          <a:p>
            <a:r>
              <a:rPr lang="en-US" sz="1600" dirty="0"/>
              <a:t>Design web applications </a:t>
            </a:r>
          </a:p>
          <a:p>
            <a:pPr marL="288925" lvl="1" indent="0">
              <a:buNone/>
            </a:pPr>
            <a:r>
              <a:rPr lang="en-US" sz="1050" dirty="0"/>
              <a:t>Design Azure App Service Web Apps; design custom web API; secure Web API; design Web Apps for scalability and performance; design for high availability using Azure Web Apps in multiple regions; determine which App service plan to use; design Web Apps for business continuity; determine when to use Azure App Service Isolated; design for API apps; determine when to use API management service; determine when to use Web Apps on Linux; determine when to use a CDN; determine when to use a cache, including Azure </a:t>
            </a:r>
            <a:r>
              <a:rPr lang="en-US" sz="1050" dirty="0" err="1"/>
              <a:t>Redis</a:t>
            </a:r>
            <a:r>
              <a:rPr lang="en-US" sz="1050" dirty="0"/>
              <a:t> cache </a:t>
            </a:r>
          </a:p>
          <a:p>
            <a:r>
              <a:rPr lang="en-US" sz="1600" dirty="0"/>
              <a:t>Create compute-intensive applications </a:t>
            </a:r>
          </a:p>
          <a:p>
            <a:pPr marL="288925" lvl="1" indent="0">
              <a:buNone/>
            </a:pPr>
            <a:r>
              <a:rPr lang="en-US" sz="1050" dirty="0"/>
              <a:t>Design high-performance computing (HPC) and other compute-intensive applications using Azure Services; determine when to use Azure Batch; design stateless components to accommodate scale; design lifecycle strategy for Azure Batch; design solution that implement low priority batching and job task counting</a:t>
            </a:r>
          </a:p>
        </p:txBody>
      </p:sp>
      <p:sp>
        <p:nvSpPr>
          <p:cNvPr id="5" name="Title 4">
            <a:extLst>
              <a:ext uri="{FF2B5EF4-FFF2-40B4-BE49-F238E27FC236}">
                <a16:creationId xmlns:a16="http://schemas.microsoft.com/office/drawing/2014/main" id="{38F6B872-1D62-4C02-9520-413FEA5BFCA0}"/>
              </a:ext>
            </a:extLst>
          </p:cNvPr>
          <p:cNvSpPr>
            <a:spLocks noGrp="1"/>
          </p:cNvSpPr>
          <p:nvPr>
            <p:ph type="title"/>
          </p:nvPr>
        </p:nvSpPr>
        <p:spPr/>
        <p:txBody>
          <a:bodyPr/>
          <a:lstStyle/>
          <a:p>
            <a:r>
              <a:rPr lang="en-US" dirty="0"/>
              <a:t>Create and Manage Compute Resources (20-25%)</a:t>
            </a:r>
          </a:p>
        </p:txBody>
      </p:sp>
      <p:sp>
        <p:nvSpPr>
          <p:cNvPr id="8" name="Text Placeholder 7">
            <a:extLst>
              <a:ext uri="{FF2B5EF4-FFF2-40B4-BE49-F238E27FC236}">
                <a16:creationId xmlns:a16="http://schemas.microsoft.com/office/drawing/2014/main" id="{9C377E1C-ED3C-423F-9E95-64EBB258FC66}"/>
              </a:ext>
            </a:extLst>
          </p:cNvPr>
          <p:cNvSpPr>
            <a:spLocks noGrp="1"/>
          </p:cNvSpPr>
          <p:nvPr>
            <p:ph type="body" sz="quarter" idx="11"/>
          </p:nvPr>
        </p:nvSpPr>
        <p:spPr>
          <a:xfrm>
            <a:off x="261188" y="6465277"/>
            <a:ext cx="8574837" cy="252765"/>
          </a:xfrm>
        </p:spPr>
        <p:txBody>
          <a:bodyPr/>
          <a:lstStyle/>
          <a:p>
            <a:r>
              <a:rPr lang="en-US" dirty="0"/>
              <a:t>March 22, 2018 changes: </a:t>
            </a:r>
            <a:r>
              <a:rPr lang="en-US" dirty="0">
                <a:hlinkClick r:id="rId3"/>
              </a:rPr>
              <a:t>http://download.microsoft.com/download/6/A/5/6A5A0096-1E8A-425D-9C6A-CE28EE4708A5/535_OD_Changes.pdf</a:t>
            </a:r>
            <a:r>
              <a:rPr lang="en-US" dirty="0"/>
              <a:t> </a:t>
            </a:r>
          </a:p>
        </p:txBody>
      </p:sp>
    </p:spTree>
    <p:extLst>
      <p:ext uri="{BB962C8B-B14F-4D97-AF65-F5344CB8AC3E}">
        <p14:creationId xmlns:p14="http://schemas.microsoft.com/office/powerpoint/2010/main" val="204131545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bwMode="auto">
          <a:xfrm>
            <a:off x="4922614" y="1754712"/>
            <a:ext cx="3437414" cy="2846942"/>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t" anchorCtr="0" compatLnSpc="1">
            <a:prstTxWarp prst="textNoShape">
              <a:avLst/>
            </a:prstTxWarp>
          </a:bodyPr>
          <a:lstStyle/>
          <a:p>
            <a:pPr algn="ctr" defTabSz="699354">
              <a:defRPr/>
            </a:pPr>
            <a:r>
              <a:rPr lang="en-US" sz="1500" b="0">
                <a:solidFill>
                  <a:srgbClr val="505050"/>
                </a:solidFill>
                <a:latin typeface="Segoe UI"/>
              </a:rPr>
              <a:t>VM</a:t>
            </a:r>
          </a:p>
        </p:txBody>
      </p:sp>
      <p:sp>
        <p:nvSpPr>
          <p:cNvPr id="17" name="Rectangle 16"/>
          <p:cNvSpPr/>
          <p:nvPr/>
        </p:nvSpPr>
        <p:spPr bwMode="auto">
          <a:xfrm>
            <a:off x="2961391" y="1754712"/>
            <a:ext cx="1038760" cy="2846942"/>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t" anchorCtr="0" compatLnSpc="1">
            <a:prstTxWarp prst="textNoShape">
              <a:avLst/>
            </a:prstTxWarp>
          </a:bodyPr>
          <a:lstStyle/>
          <a:p>
            <a:pPr algn="ctr" defTabSz="699354">
              <a:defRPr/>
            </a:pPr>
            <a:r>
              <a:rPr lang="en-US" sz="1500" b="0">
                <a:solidFill>
                  <a:srgbClr val="505050"/>
                </a:solidFill>
                <a:latin typeface="Segoe UI"/>
              </a:rPr>
              <a:t>VM</a:t>
            </a:r>
          </a:p>
        </p:txBody>
      </p:sp>
      <p:sp>
        <p:nvSpPr>
          <p:cNvPr id="16" name="Rectangle 15"/>
          <p:cNvSpPr/>
          <p:nvPr/>
        </p:nvSpPr>
        <p:spPr bwMode="auto">
          <a:xfrm>
            <a:off x="1821015" y="1754713"/>
            <a:ext cx="1038760" cy="2846942"/>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t" anchorCtr="0" compatLnSpc="1">
            <a:prstTxWarp prst="textNoShape">
              <a:avLst/>
            </a:prstTxWarp>
          </a:bodyPr>
          <a:lstStyle/>
          <a:p>
            <a:pPr algn="ctr" defTabSz="699354">
              <a:defRPr/>
            </a:pPr>
            <a:r>
              <a:rPr lang="en-US" sz="1500" b="0">
                <a:solidFill>
                  <a:srgbClr val="505050"/>
                </a:solidFill>
                <a:latin typeface="Segoe UI"/>
              </a:rPr>
              <a:t>VM</a:t>
            </a:r>
          </a:p>
        </p:txBody>
      </p:sp>
      <p:sp>
        <p:nvSpPr>
          <p:cNvPr id="2" name="Rectangle 1"/>
          <p:cNvSpPr/>
          <p:nvPr/>
        </p:nvSpPr>
        <p:spPr bwMode="auto">
          <a:xfrm>
            <a:off x="621127" y="1759941"/>
            <a:ext cx="1073594" cy="2846942"/>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t" anchorCtr="0" compatLnSpc="1">
            <a:prstTxWarp prst="textNoShape">
              <a:avLst/>
            </a:prstTxWarp>
          </a:bodyPr>
          <a:lstStyle/>
          <a:p>
            <a:pPr algn="ctr" defTabSz="699354">
              <a:defRPr/>
            </a:pPr>
            <a:r>
              <a:rPr lang="en-US" sz="1500" b="0">
                <a:solidFill>
                  <a:srgbClr val="505050"/>
                </a:solidFill>
                <a:latin typeface="Segoe UI"/>
              </a:rPr>
              <a:t>VM</a:t>
            </a:r>
          </a:p>
        </p:txBody>
      </p:sp>
      <p:sp>
        <p:nvSpPr>
          <p:cNvPr id="6" name="Rectangle 5"/>
          <p:cNvSpPr/>
          <p:nvPr/>
        </p:nvSpPr>
        <p:spPr>
          <a:xfrm>
            <a:off x="521492" y="5327828"/>
            <a:ext cx="3604730" cy="36047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350" b="0">
                <a:solidFill>
                  <a:srgbClr val="505050"/>
                </a:solidFill>
                <a:latin typeface="Segoe UI"/>
              </a:rPr>
              <a:t>Server</a:t>
            </a:r>
          </a:p>
        </p:txBody>
      </p:sp>
      <p:sp>
        <p:nvSpPr>
          <p:cNvPr id="7" name="Rectangle 6"/>
          <p:cNvSpPr/>
          <p:nvPr/>
        </p:nvSpPr>
        <p:spPr>
          <a:xfrm>
            <a:off x="523853" y="4967356"/>
            <a:ext cx="3604730" cy="360473"/>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350" b="0">
                <a:solidFill>
                  <a:srgbClr val="FFFFFF"/>
                </a:solidFill>
                <a:latin typeface="Segoe UI"/>
              </a:rPr>
              <a:t>Host OS</a:t>
            </a:r>
          </a:p>
        </p:txBody>
      </p:sp>
      <p:sp>
        <p:nvSpPr>
          <p:cNvPr id="8" name="Rectangle 7"/>
          <p:cNvSpPr/>
          <p:nvPr/>
        </p:nvSpPr>
        <p:spPr>
          <a:xfrm>
            <a:off x="523853" y="4606882"/>
            <a:ext cx="3604730" cy="360473"/>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350" b="0">
                <a:solidFill>
                  <a:srgbClr val="FFFFFF"/>
                </a:solidFill>
                <a:latin typeface="Segoe UI"/>
              </a:rPr>
              <a:t>Hypervisor</a:t>
            </a:r>
          </a:p>
        </p:txBody>
      </p:sp>
      <p:sp>
        <p:nvSpPr>
          <p:cNvPr id="13" name="Rectangle 12"/>
          <p:cNvSpPr/>
          <p:nvPr/>
        </p:nvSpPr>
        <p:spPr>
          <a:xfrm>
            <a:off x="758983" y="3188496"/>
            <a:ext cx="805763" cy="1172587"/>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350" b="0">
                <a:solidFill>
                  <a:srgbClr val="FFFFFF"/>
                </a:solidFill>
                <a:latin typeface="Segoe UI"/>
              </a:rPr>
              <a:t>Guest OS</a:t>
            </a:r>
          </a:p>
        </p:txBody>
      </p:sp>
      <p:sp>
        <p:nvSpPr>
          <p:cNvPr id="14" name="Rectangle 13"/>
          <p:cNvSpPr/>
          <p:nvPr/>
        </p:nvSpPr>
        <p:spPr>
          <a:xfrm>
            <a:off x="1923337" y="3188496"/>
            <a:ext cx="818338" cy="1172587"/>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350" b="0">
                <a:solidFill>
                  <a:srgbClr val="FFFFFF"/>
                </a:solidFill>
                <a:latin typeface="Segoe UI"/>
              </a:rPr>
              <a:t>Guest OS</a:t>
            </a:r>
          </a:p>
        </p:txBody>
      </p:sp>
      <p:sp>
        <p:nvSpPr>
          <p:cNvPr id="15" name="Rectangle 14"/>
          <p:cNvSpPr/>
          <p:nvPr/>
        </p:nvSpPr>
        <p:spPr>
          <a:xfrm>
            <a:off x="3068094" y="3188496"/>
            <a:ext cx="805763" cy="1172587"/>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350" b="0">
                <a:solidFill>
                  <a:srgbClr val="FFFFFF"/>
                </a:solidFill>
                <a:latin typeface="Segoe UI"/>
              </a:rPr>
              <a:t>Guest OS</a:t>
            </a:r>
          </a:p>
        </p:txBody>
      </p:sp>
      <p:sp>
        <p:nvSpPr>
          <p:cNvPr id="39" name="Rectangle 38"/>
          <p:cNvSpPr/>
          <p:nvPr/>
        </p:nvSpPr>
        <p:spPr>
          <a:xfrm>
            <a:off x="3068094" y="2162311"/>
            <a:ext cx="806942" cy="102618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350" b="0">
                <a:solidFill>
                  <a:srgbClr val="002050"/>
                </a:solidFill>
                <a:latin typeface="Segoe UI"/>
              </a:rPr>
              <a:t>App C</a:t>
            </a:r>
          </a:p>
        </p:txBody>
      </p:sp>
      <p:sp>
        <p:nvSpPr>
          <p:cNvPr id="41" name="Rectangle 40"/>
          <p:cNvSpPr/>
          <p:nvPr/>
        </p:nvSpPr>
        <p:spPr>
          <a:xfrm>
            <a:off x="1934733" y="2152000"/>
            <a:ext cx="806942" cy="102618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350" b="0">
                <a:solidFill>
                  <a:srgbClr val="002050"/>
                </a:solidFill>
                <a:latin typeface="Segoe UI"/>
              </a:rPr>
              <a:t>App B</a:t>
            </a:r>
          </a:p>
        </p:txBody>
      </p:sp>
      <p:sp>
        <p:nvSpPr>
          <p:cNvPr id="43" name="Rectangle 42"/>
          <p:cNvSpPr/>
          <p:nvPr/>
        </p:nvSpPr>
        <p:spPr>
          <a:xfrm>
            <a:off x="756620" y="2152001"/>
            <a:ext cx="806942" cy="102618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350" b="0">
                <a:solidFill>
                  <a:srgbClr val="002050"/>
                </a:solidFill>
                <a:latin typeface="Segoe UI"/>
              </a:rPr>
              <a:t>App A</a:t>
            </a:r>
          </a:p>
        </p:txBody>
      </p:sp>
      <p:sp>
        <p:nvSpPr>
          <p:cNvPr id="18" name="Rectangle 17"/>
          <p:cNvSpPr/>
          <p:nvPr/>
        </p:nvSpPr>
        <p:spPr>
          <a:xfrm>
            <a:off x="4856256" y="5327828"/>
            <a:ext cx="3604730" cy="36047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350" b="0">
                <a:solidFill>
                  <a:srgbClr val="505050"/>
                </a:solidFill>
                <a:latin typeface="Segoe UI"/>
              </a:rPr>
              <a:t>Server</a:t>
            </a:r>
          </a:p>
        </p:txBody>
      </p:sp>
      <p:sp>
        <p:nvSpPr>
          <p:cNvPr id="19" name="Rectangle 18"/>
          <p:cNvSpPr/>
          <p:nvPr/>
        </p:nvSpPr>
        <p:spPr>
          <a:xfrm>
            <a:off x="4856256" y="4967356"/>
            <a:ext cx="3604730" cy="360473"/>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350" b="0">
                <a:solidFill>
                  <a:srgbClr val="FFFFFF"/>
                </a:solidFill>
                <a:latin typeface="Segoe UI"/>
              </a:rPr>
              <a:t>Host OS</a:t>
            </a:r>
          </a:p>
        </p:txBody>
      </p:sp>
      <p:sp>
        <p:nvSpPr>
          <p:cNvPr id="20" name="Rectangle 19"/>
          <p:cNvSpPr/>
          <p:nvPr/>
        </p:nvSpPr>
        <p:spPr>
          <a:xfrm>
            <a:off x="4856256" y="4606883"/>
            <a:ext cx="3604730" cy="360473"/>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350" b="0" dirty="0">
                <a:solidFill>
                  <a:srgbClr val="FFFFFF"/>
                </a:solidFill>
                <a:latin typeface="Segoe UI"/>
              </a:rPr>
              <a:t>Hypervisor</a:t>
            </a:r>
          </a:p>
        </p:txBody>
      </p:sp>
      <p:sp>
        <p:nvSpPr>
          <p:cNvPr id="31" name="TextBox 30"/>
          <p:cNvSpPr txBox="1"/>
          <p:nvPr/>
        </p:nvSpPr>
        <p:spPr>
          <a:xfrm>
            <a:off x="358541" y="1127914"/>
            <a:ext cx="7030632" cy="498598"/>
          </a:xfrm>
          <a:prstGeom prst="rect">
            <a:avLst/>
          </a:prstGeom>
          <a:noFill/>
        </p:spPr>
        <p:txBody>
          <a:bodyPr wrap="square" lIns="0" tIns="0" rIns="0" bIns="0" rtlCol="0">
            <a:spAutoFit/>
          </a:bodyPr>
          <a:lstStyle/>
          <a:p>
            <a:pPr defTabSz="914126" fontAlgn="auto">
              <a:lnSpc>
                <a:spcPct val="90000"/>
              </a:lnSpc>
              <a:spcBef>
                <a:spcPct val="20000"/>
              </a:spcBef>
              <a:spcAft>
                <a:spcPts val="0"/>
              </a:spcAft>
              <a:buSzPct val="80000"/>
              <a:defRPr/>
            </a:pPr>
            <a:r>
              <a:rPr lang="en-US" sz="3600" b="0">
                <a:gradFill>
                  <a:gsLst>
                    <a:gs pos="0">
                      <a:srgbClr val="292929">
                        <a:lumMod val="90000"/>
                        <a:lumOff val="10000"/>
                      </a:srgbClr>
                    </a:gs>
                    <a:gs pos="86000">
                      <a:srgbClr val="292929">
                        <a:lumMod val="90000"/>
                        <a:lumOff val="10000"/>
                      </a:srgbClr>
                    </a:gs>
                  </a:gsLst>
                  <a:lin ang="5400000" scaled="0"/>
                </a:gradFill>
                <a:latin typeface="Segoe UI Light" panose="020B0502040204020203" pitchFamily="34" charset="0"/>
                <a:cs typeface="Segoe UI Light" panose="020B0502040204020203" pitchFamily="34" charset="0"/>
              </a:rPr>
              <a:t>What is a Container?</a:t>
            </a:r>
          </a:p>
        </p:txBody>
      </p:sp>
      <p:sp>
        <p:nvSpPr>
          <p:cNvPr id="10" name="Rectangle 9"/>
          <p:cNvSpPr/>
          <p:nvPr/>
        </p:nvSpPr>
        <p:spPr bwMode="auto">
          <a:xfrm>
            <a:off x="5055106" y="4227348"/>
            <a:ext cx="3217599" cy="298723"/>
          </a:xfrm>
          <a:prstGeom prst="rect">
            <a:avLst/>
          </a:prstGeom>
          <a:solidFill>
            <a:srgbClr val="FF00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ctr" anchorCtr="0" compatLnSpc="1">
            <a:prstTxWarp prst="textNoShape">
              <a:avLst/>
            </a:prstTxWarp>
          </a:bodyPr>
          <a:lstStyle/>
          <a:p>
            <a:pPr algn="ctr" defTabSz="699354">
              <a:defRPr/>
            </a:pPr>
            <a:r>
              <a:rPr lang="en-US" sz="1500" b="0" dirty="0">
                <a:gradFill>
                  <a:gsLst>
                    <a:gs pos="0">
                      <a:srgbClr val="FFFFFF"/>
                    </a:gs>
                    <a:gs pos="100000">
                      <a:srgbClr val="FFFFFF"/>
                    </a:gs>
                  </a:gsLst>
                  <a:lin ang="5400000" scaled="0"/>
                </a:gradFill>
                <a:latin typeface="Segoe UI"/>
              </a:rPr>
              <a:t>Guest OS</a:t>
            </a:r>
          </a:p>
        </p:txBody>
      </p:sp>
      <p:sp>
        <p:nvSpPr>
          <p:cNvPr id="11" name="Rectangle 10"/>
          <p:cNvSpPr/>
          <p:nvPr/>
        </p:nvSpPr>
        <p:spPr bwMode="auto">
          <a:xfrm>
            <a:off x="5055106" y="3916270"/>
            <a:ext cx="3217599" cy="311078"/>
          </a:xfrm>
          <a:prstGeom prst="rect">
            <a:avLst/>
          </a:prstGeom>
          <a:solidFill>
            <a:srgbClr val="9A57CD"/>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ctr" anchorCtr="0" compatLnSpc="1">
            <a:prstTxWarp prst="textNoShape">
              <a:avLst/>
            </a:prstTxWarp>
          </a:bodyPr>
          <a:lstStyle/>
          <a:p>
            <a:pPr algn="ctr" defTabSz="699354">
              <a:defRPr/>
            </a:pPr>
            <a:r>
              <a:rPr lang="en-US" sz="1500" b="0">
                <a:gradFill>
                  <a:gsLst>
                    <a:gs pos="0">
                      <a:srgbClr val="FFFFFF"/>
                    </a:gs>
                    <a:gs pos="100000">
                      <a:srgbClr val="FFFFFF"/>
                    </a:gs>
                  </a:gsLst>
                  <a:lin ang="5400000" scaled="0"/>
                </a:gradFill>
                <a:latin typeface="Segoe UI"/>
              </a:rPr>
              <a:t>Container Engine</a:t>
            </a:r>
          </a:p>
        </p:txBody>
      </p:sp>
    </p:spTree>
    <p:extLst>
      <p:ext uri="{BB962C8B-B14F-4D97-AF65-F5344CB8AC3E}">
        <p14:creationId xmlns:p14="http://schemas.microsoft.com/office/powerpoint/2010/main" val="198385488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bwMode="auto">
          <a:xfrm>
            <a:off x="4922614" y="1754712"/>
            <a:ext cx="3437414" cy="2846942"/>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t" anchorCtr="0" compatLnSpc="1">
            <a:prstTxWarp prst="textNoShape">
              <a:avLst/>
            </a:prstTxWarp>
          </a:bodyPr>
          <a:lstStyle/>
          <a:p>
            <a:pPr algn="ctr" defTabSz="699354">
              <a:defRPr/>
            </a:pPr>
            <a:r>
              <a:rPr lang="en-US" sz="1500" b="0">
                <a:solidFill>
                  <a:srgbClr val="505050"/>
                </a:solidFill>
                <a:latin typeface="Segoe UI"/>
              </a:rPr>
              <a:t>VM</a:t>
            </a:r>
          </a:p>
        </p:txBody>
      </p:sp>
      <p:sp>
        <p:nvSpPr>
          <p:cNvPr id="4" name="Rectangle 3"/>
          <p:cNvSpPr/>
          <p:nvPr/>
        </p:nvSpPr>
        <p:spPr bwMode="auto">
          <a:xfrm>
            <a:off x="5055106" y="2174570"/>
            <a:ext cx="1127573" cy="1741700"/>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t" anchorCtr="0" compatLnSpc="1">
            <a:prstTxWarp prst="textNoShape">
              <a:avLst/>
            </a:prstTxWarp>
          </a:bodyPr>
          <a:lstStyle/>
          <a:p>
            <a:pPr algn="ctr" defTabSz="699354">
              <a:defRPr/>
            </a:pPr>
            <a:r>
              <a:rPr lang="en-US" sz="1500" b="0">
                <a:solidFill>
                  <a:srgbClr val="505050"/>
                </a:solidFill>
                <a:latin typeface="Segoe UI"/>
              </a:rPr>
              <a:t>Container</a:t>
            </a:r>
          </a:p>
        </p:txBody>
      </p:sp>
      <p:sp>
        <p:nvSpPr>
          <p:cNvPr id="17" name="Rectangle 16"/>
          <p:cNvSpPr/>
          <p:nvPr/>
        </p:nvSpPr>
        <p:spPr bwMode="auto">
          <a:xfrm>
            <a:off x="2961391" y="1754712"/>
            <a:ext cx="1038760" cy="2846942"/>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t" anchorCtr="0" compatLnSpc="1">
            <a:prstTxWarp prst="textNoShape">
              <a:avLst/>
            </a:prstTxWarp>
          </a:bodyPr>
          <a:lstStyle/>
          <a:p>
            <a:pPr algn="ctr" defTabSz="699354">
              <a:defRPr/>
            </a:pPr>
            <a:r>
              <a:rPr lang="en-US" sz="1500" b="0">
                <a:solidFill>
                  <a:srgbClr val="505050"/>
                </a:solidFill>
                <a:latin typeface="Segoe UI"/>
              </a:rPr>
              <a:t>VM</a:t>
            </a:r>
          </a:p>
        </p:txBody>
      </p:sp>
      <p:sp>
        <p:nvSpPr>
          <p:cNvPr id="16" name="Rectangle 15"/>
          <p:cNvSpPr/>
          <p:nvPr/>
        </p:nvSpPr>
        <p:spPr bwMode="auto">
          <a:xfrm>
            <a:off x="1821015" y="1754713"/>
            <a:ext cx="1038760" cy="2846942"/>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t" anchorCtr="0" compatLnSpc="1">
            <a:prstTxWarp prst="textNoShape">
              <a:avLst/>
            </a:prstTxWarp>
          </a:bodyPr>
          <a:lstStyle/>
          <a:p>
            <a:pPr algn="ctr" defTabSz="699354">
              <a:defRPr/>
            </a:pPr>
            <a:r>
              <a:rPr lang="en-US" sz="1500" b="0">
                <a:solidFill>
                  <a:srgbClr val="505050"/>
                </a:solidFill>
                <a:latin typeface="Segoe UI"/>
              </a:rPr>
              <a:t>VM</a:t>
            </a:r>
          </a:p>
        </p:txBody>
      </p:sp>
      <p:sp>
        <p:nvSpPr>
          <p:cNvPr id="2" name="Rectangle 1"/>
          <p:cNvSpPr/>
          <p:nvPr/>
        </p:nvSpPr>
        <p:spPr bwMode="auto">
          <a:xfrm>
            <a:off x="621127" y="1759941"/>
            <a:ext cx="1073594" cy="2846942"/>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t" anchorCtr="0" compatLnSpc="1">
            <a:prstTxWarp prst="textNoShape">
              <a:avLst/>
            </a:prstTxWarp>
          </a:bodyPr>
          <a:lstStyle/>
          <a:p>
            <a:pPr algn="ctr" defTabSz="699354">
              <a:defRPr/>
            </a:pPr>
            <a:r>
              <a:rPr lang="en-US" sz="1500" b="0">
                <a:solidFill>
                  <a:srgbClr val="505050"/>
                </a:solidFill>
                <a:latin typeface="Segoe UI"/>
              </a:rPr>
              <a:t>VM</a:t>
            </a:r>
          </a:p>
        </p:txBody>
      </p:sp>
      <p:sp>
        <p:nvSpPr>
          <p:cNvPr id="6" name="Rectangle 5"/>
          <p:cNvSpPr/>
          <p:nvPr/>
        </p:nvSpPr>
        <p:spPr>
          <a:xfrm>
            <a:off x="521492" y="5327828"/>
            <a:ext cx="3604730" cy="36047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350" b="0" dirty="0">
                <a:solidFill>
                  <a:srgbClr val="505050"/>
                </a:solidFill>
                <a:latin typeface="Segoe UI"/>
              </a:rPr>
              <a:t>Server</a:t>
            </a:r>
          </a:p>
        </p:txBody>
      </p:sp>
      <p:sp>
        <p:nvSpPr>
          <p:cNvPr id="7" name="Rectangle 6"/>
          <p:cNvSpPr/>
          <p:nvPr/>
        </p:nvSpPr>
        <p:spPr>
          <a:xfrm>
            <a:off x="523853" y="4967356"/>
            <a:ext cx="3604730" cy="360473"/>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350" b="0">
                <a:solidFill>
                  <a:srgbClr val="FFFFFF"/>
                </a:solidFill>
                <a:latin typeface="Segoe UI"/>
              </a:rPr>
              <a:t>Host OS</a:t>
            </a:r>
          </a:p>
        </p:txBody>
      </p:sp>
      <p:sp>
        <p:nvSpPr>
          <p:cNvPr id="8" name="Rectangle 7"/>
          <p:cNvSpPr/>
          <p:nvPr/>
        </p:nvSpPr>
        <p:spPr>
          <a:xfrm>
            <a:off x="523853" y="4606882"/>
            <a:ext cx="3604730" cy="360473"/>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350" b="0">
                <a:solidFill>
                  <a:srgbClr val="FFFFFF"/>
                </a:solidFill>
                <a:latin typeface="Segoe UI"/>
              </a:rPr>
              <a:t>Hypervisor</a:t>
            </a:r>
          </a:p>
        </p:txBody>
      </p:sp>
      <p:sp>
        <p:nvSpPr>
          <p:cNvPr id="13" name="Rectangle 12"/>
          <p:cNvSpPr/>
          <p:nvPr/>
        </p:nvSpPr>
        <p:spPr>
          <a:xfrm>
            <a:off x="758983" y="3188496"/>
            <a:ext cx="805763" cy="1172587"/>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350" b="0" dirty="0">
                <a:solidFill>
                  <a:srgbClr val="FFFFFF"/>
                </a:solidFill>
                <a:latin typeface="Segoe UI"/>
              </a:rPr>
              <a:t>Guest OS</a:t>
            </a:r>
          </a:p>
        </p:txBody>
      </p:sp>
      <p:sp>
        <p:nvSpPr>
          <p:cNvPr id="14" name="Rectangle 13"/>
          <p:cNvSpPr/>
          <p:nvPr/>
        </p:nvSpPr>
        <p:spPr>
          <a:xfrm>
            <a:off x="1923337" y="3188496"/>
            <a:ext cx="818338" cy="1172587"/>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350" b="0" dirty="0">
                <a:solidFill>
                  <a:srgbClr val="FFFFFF"/>
                </a:solidFill>
                <a:latin typeface="Segoe UI"/>
              </a:rPr>
              <a:t>Guest OS</a:t>
            </a:r>
          </a:p>
        </p:txBody>
      </p:sp>
      <p:sp>
        <p:nvSpPr>
          <p:cNvPr id="15" name="Rectangle 14"/>
          <p:cNvSpPr/>
          <p:nvPr/>
        </p:nvSpPr>
        <p:spPr>
          <a:xfrm>
            <a:off x="3068094" y="3188496"/>
            <a:ext cx="805763" cy="1172587"/>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350" b="0" dirty="0">
                <a:solidFill>
                  <a:srgbClr val="FFFFFF"/>
                </a:solidFill>
                <a:latin typeface="Segoe UI"/>
              </a:rPr>
              <a:t>Guest OS</a:t>
            </a:r>
          </a:p>
        </p:txBody>
      </p:sp>
      <p:sp>
        <p:nvSpPr>
          <p:cNvPr id="39" name="Rectangle 38"/>
          <p:cNvSpPr/>
          <p:nvPr/>
        </p:nvSpPr>
        <p:spPr>
          <a:xfrm>
            <a:off x="3068094" y="2162311"/>
            <a:ext cx="806942" cy="102618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350" b="0">
                <a:solidFill>
                  <a:srgbClr val="002050"/>
                </a:solidFill>
                <a:latin typeface="Segoe UI"/>
              </a:rPr>
              <a:t>App C</a:t>
            </a:r>
          </a:p>
        </p:txBody>
      </p:sp>
      <p:sp>
        <p:nvSpPr>
          <p:cNvPr id="41" name="Rectangle 40"/>
          <p:cNvSpPr/>
          <p:nvPr/>
        </p:nvSpPr>
        <p:spPr>
          <a:xfrm>
            <a:off x="1934733" y="2152000"/>
            <a:ext cx="806942" cy="102618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350" b="0">
                <a:solidFill>
                  <a:srgbClr val="002050"/>
                </a:solidFill>
                <a:latin typeface="Segoe UI"/>
              </a:rPr>
              <a:t>App B</a:t>
            </a:r>
          </a:p>
        </p:txBody>
      </p:sp>
      <p:sp>
        <p:nvSpPr>
          <p:cNvPr id="43" name="Rectangle 42"/>
          <p:cNvSpPr/>
          <p:nvPr/>
        </p:nvSpPr>
        <p:spPr>
          <a:xfrm>
            <a:off x="756620" y="2152001"/>
            <a:ext cx="806942" cy="102618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350" b="0" dirty="0">
                <a:solidFill>
                  <a:srgbClr val="002050"/>
                </a:solidFill>
                <a:latin typeface="Segoe UI"/>
              </a:rPr>
              <a:t>App A</a:t>
            </a:r>
          </a:p>
        </p:txBody>
      </p:sp>
      <p:sp>
        <p:nvSpPr>
          <p:cNvPr id="18" name="Rectangle 17"/>
          <p:cNvSpPr/>
          <p:nvPr/>
        </p:nvSpPr>
        <p:spPr>
          <a:xfrm>
            <a:off x="4856256" y="5327828"/>
            <a:ext cx="3604730" cy="36047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350" b="0" dirty="0">
                <a:solidFill>
                  <a:srgbClr val="505050"/>
                </a:solidFill>
                <a:latin typeface="Segoe UI"/>
              </a:rPr>
              <a:t>Server</a:t>
            </a:r>
          </a:p>
        </p:txBody>
      </p:sp>
      <p:sp>
        <p:nvSpPr>
          <p:cNvPr id="19" name="Rectangle 18"/>
          <p:cNvSpPr/>
          <p:nvPr/>
        </p:nvSpPr>
        <p:spPr>
          <a:xfrm>
            <a:off x="4856256" y="4967356"/>
            <a:ext cx="3604730" cy="360473"/>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350" b="0">
                <a:solidFill>
                  <a:srgbClr val="FFFFFF"/>
                </a:solidFill>
                <a:latin typeface="Segoe UI"/>
              </a:rPr>
              <a:t>Host OS</a:t>
            </a:r>
          </a:p>
        </p:txBody>
      </p:sp>
      <p:sp>
        <p:nvSpPr>
          <p:cNvPr id="20" name="Rectangle 19"/>
          <p:cNvSpPr/>
          <p:nvPr/>
        </p:nvSpPr>
        <p:spPr>
          <a:xfrm>
            <a:off x="4856256" y="4606883"/>
            <a:ext cx="3604730" cy="360473"/>
          </a:xfrm>
          <a:prstGeom prst="rect">
            <a:avLst/>
          </a:prstGeom>
          <a:solidFill>
            <a:srgbClr val="9A57C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350" b="0" dirty="0">
                <a:solidFill>
                  <a:srgbClr val="FFFFFF"/>
                </a:solidFill>
                <a:latin typeface="Segoe UI"/>
              </a:rPr>
              <a:t>Hypervisor</a:t>
            </a:r>
          </a:p>
        </p:txBody>
      </p:sp>
      <p:sp>
        <p:nvSpPr>
          <p:cNvPr id="28" name="Rectangle 27"/>
          <p:cNvSpPr/>
          <p:nvPr/>
        </p:nvSpPr>
        <p:spPr>
          <a:xfrm>
            <a:off x="5242876" y="3564563"/>
            <a:ext cx="767478" cy="22971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100" b="0" dirty="0">
                <a:solidFill>
                  <a:schemeClr val="tx1"/>
                </a:solidFill>
                <a:latin typeface="Segoe UI"/>
              </a:rPr>
              <a:t>Bins/Libs</a:t>
            </a:r>
          </a:p>
        </p:txBody>
      </p:sp>
      <p:sp>
        <p:nvSpPr>
          <p:cNvPr id="29" name="Rectangle 28"/>
          <p:cNvSpPr/>
          <p:nvPr/>
        </p:nvSpPr>
        <p:spPr>
          <a:xfrm>
            <a:off x="5242877" y="2490211"/>
            <a:ext cx="767477" cy="107081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defTabSz="685669" fontAlgn="auto">
              <a:spcBef>
                <a:spcPts val="0"/>
              </a:spcBef>
              <a:spcAft>
                <a:spcPts val="0"/>
              </a:spcAft>
              <a:defRPr/>
            </a:pPr>
            <a:r>
              <a:rPr lang="en-US" sz="1350" b="0">
                <a:solidFill>
                  <a:srgbClr val="002050"/>
                </a:solidFill>
                <a:latin typeface="Segoe UI"/>
              </a:rPr>
              <a:t>App A</a:t>
            </a:r>
          </a:p>
        </p:txBody>
      </p:sp>
      <p:sp>
        <p:nvSpPr>
          <p:cNvPr id="31" name="TextBox 30"/>
          <p:cNvSpPr txBox="1"/>
          <p:nvPr/>
        </p:nvSpPr>
        <p:spPr>
          <a:xfrm>
            <a:off x="358541" y="1127914"/>
            <a:ext cx="7030632" cy="498598"/>
          </a:xfrm>
          <a:prstGeom prst="rect">
            <a:avLst/>
          </a:prstGeom>
          <a:noFill/>
        </p:spPr>
        <p:txBody>
          <a:bodyPr wrap="square" lIns="0" tIns="0" rIns="0" bIns="0" rtlCol="0">
            <a:spAutoFit/>
          </a:bodyPr>
          <a:lstStyle/>
          <a:p>
            <a:pPr defTabSz="914126" fontAlgn="auto">
              <a:lnSpc>
                <a:spcPct val="90000"/>
              </a:lnSpc>
              <a:spcBef>
                <a:spcPct val="20000"/>
              </a:spcBef>
              <a:spcAft>
                <a:spcPts val="0"/>
              </a:spcAft>
              <a:buSzPct val="80000"/>
              <a:defRPr/>
            </a:pPr>
            <a:r>
              <a:rPr lang="en-US" sz="3600" b="0">
                <a:gradFill>
                  <a:gsLst>
                    <a:gs pos="0">
                      <a:srgbClr val="292929">
                        <a:lumMod val="90000"/>
                        <a:lumOff val="10000"/>
                      </a:srgbClr>
                    </a:gs>
                    <a:gs pos="86000">
                      <a:srgbClr val="292929">
                        <a:lumMod val="90000"/>
                        <a:lumOff val="10000"/>
                      </a:srgbClr>
                    </a:gs>
                  </a:gsLst>
                  <a:lin ang="5400000" scaled="0"/>
                </a:gradFill>
                <a:latin typeface="Segoe UI Light" panose="020B0502040204020203" pitchFamily="34" charset="0"/>
                <a:cs typeface="Segoe UI Light" panose="020B0502040204020203" pitchFamily="34" charset="0"/>
              </a:rPr>
              <a:t>What is a Container?</a:t>
            </a:r>
          </a:p>
        </p:txBody>
      </p:sp>
      <p:sp>
        <p:nvSpPr>
          <p:cNvPr id="10" name="Rectangle 9"/>
          <p:cNvSpPr/>
          <p:nvPr/>
        </p:nvSpPr>
        <p:spPr bwMode="auto">
          <a:xfrm>
            <a:off x="5055106" y="4227348"/>
            <a:ext cx="3217599" cy="298723"/>
          </a:xfrm>
          <a:prstGeom prst="rect">
            <a:avLst/>
          </a:prstGeom>
          <a:solidFill>
            <a:srgbClr val="FF00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ctr" anchorCtr="0" compatLnSpc="1">
            <a:prstTxWarp prst="textNoShape">
              <a:avLst/>
            </a:prstTxWarp>
          </a:bodyPr>
          <a:lstStyle/>
          <a:p>
            <a:pPr algn="ctr" defTabSz="699354">
              <a:defRPr/>
            </a:pPr>
            <a:r>
              <a:rPr lang="en-US" sz="1500" b="0">
                <a:gradFill>
                  <a:gsLst>
                    <a:gs pos="0">
                      <a:srgbClr val="FFFFFF"/>
                    </a:gs>
                    <a:gs pos="100000">
                      <a:srgbClr val="FFFFFF"/>
                    </a:gs>
                  </a:gsLst>
                  <a:lin ang="5400000" scaled="0"/>
                </a:gradFill>
                <a:latin typeface="Segoe UI"/>
              </a:rPr>
              <a:t>Guest OS</a:t>
            </a:r>
          </a:p>
        </p:txBody>
      </p:sp>
      <p:sp>
        <p:nvSpPr>
          <p:cNvPr id="11" name="Rectangle 10"/>
          <p:cNvSpPr/>
          <p:nvPr/>
        </p:nvSpPr>
        <p:spPr bwMode="auto">
          <a:xfrm>
            <a:off x="5055106" y="3916270"/>
            <a:ext cx="3217599" cy="311078"/>
          </a:xfrm>
          <a:prstGeom prst="rect">
            <a:avLst/>
          </a:prstGeom>
          <a:solidFill>
            <a:schemeClr val="tx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ctr" anchorCtr="0" compatLnSpc="1">
            <a:prstTxWarp prst="textNoShape">
              <a:avLst/>
            </a:prstTxWarp>
          </a:bodyPr>
          <a:lstStyle/>
          <a:p>
            <a:pPr algn="ctr" defTabSz="699354">
              <a:defRPr/>
            </a:pPr>
            <a:r>
              <a:rPr lang="en-US" sz="1500" b="0">
                <a:gradFill>
                  <a:gsLst>
                    <a:gs pos="0">
                      <a:srgbClr val="FFFFFF"/>
                    </a:gs>
                    <a:gs pos="100000">
                      <a:srgbClr val="FFFFFF"/>
                    </a:gs>
                  </a:gsLst>
                  <a:lin ang="5400000" scaled="0"/>
                </a:gradFill>
                <a:latin typeface="Segoe UI"/>
              </a:rPr>
              <a:t>Container Engine</a:t>
            </a:r>
          </a:p>
        </p:txBody>
      </p:sp>
    </p:spTree>
    <p:extLst>
      <p:ext uri="{BB962C8B-B14F-4D97-AF65-F5344CB8AC3E}">
        <p14:creationId xmlns:p14="http://schemas.microsoft.com/office/powerpoint/2010/main" val="167928205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bwMode="auto">
          <a:xfrm>
            <a:off x="4922614" y="1754712"/>
            <a:ext cx="3437414" cy="2846942"/>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t" anchorCtr="0" compatLnSpc="1">
            <a:prstTxWarp prst="textNoShape">
              <a:avLst/>
            </a:prstTxWarp>
          </a:bodyPr>
          <a:lstStyle/>
          <a:p>
            <a:pPr algn="ctr" defTabSz="699354">
              <a:defRPr/>
            </a:pPr>
            <a:r>
              <a:rPr lang="en-US" sz="1500" b="0">
                <a:solidFill>
                  <a:srgbClr val="505050"/>
                </a:solidFill>
                <a:latin typeface="Segoe UI"/>
              </a:rPr>
              <a:t>VM</a:t>
            </a:r>
          </a:p>
        </p:txBody>
      </p:sp>
      <p:sp>
        <p:nvSpPr>
          <p:cNvPr id="32" name="Rectangle 31"/>
          <p:cNvSpPr/>
          <p:nvPr/>
        </p:nvSpPr>
        <p:spPr bwMode="auto">
          <a:xfrm>
            <a:off x="7291358" y="2169340"/>
            <a:ext cx="931829" cy="1741700"/>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t" anchorCtr="0" compatLnSpc="1">
            <a:prstTxWarp prst="textNoShape">
              <a:avLst/>
            </a:prstTxWarp>
          </a:bodyPr>
          <a:lstStyle/>
          <a:p>
            <a:pPr algn="ctr" defTabSz="699354">
              <a:defRPr/>
            </a:pPr>
            <a:r>
              <a:rPr lang="en-US" sz="1500" b="0">
                <a:solidFill>
                  <a:srgbClr val="505050"/>
                </a:solidFill>
                <a:latin typeface="Segoe UI"/>
              </a:rPr>
              <a:t>Container</a:t>
            </a:r>
          </a:p>
        </p:txBody>
      </p:sp>
      <p:sp>
        <p:nvSpPr>
          <p:cNvPr id="5" name="Rectangle 4"/>
          <p:cNvSpPr/>
          <p:nvPr/>
        </p:nvSpPr>
        <p:spPr bwMode="auto">
          <a:xfrm>
            <a:off x="6248722" y="2167297"/>
            <a:ext cx="976593" cy="1741700"/>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t" anchorCtr="0" compatLnSpc="1">
            <a:prstTxWarp prst="textNoShape">
              <a:avLst/>
            </a:prstTxWarp>
          </a:bodyPr>
          <a:lstStyle/>
          <a:p>
            <a:pPr algn="ctr" defTabSz="699354">
              <a:defRPr/>
            </a:pPr>
            <a:r>
              <a:rPr lang="en-US" sz="1500" b="0">
                <a:solidFill>
                  <a:srgbClr val="505050"/>
                </a:solidFill>
                <a:latin typeface="Segoe UI"/>
              </a:rPr>
              <a:t>Container</a:t>
            </a:r>
          </a:p>
        </p:txBody>
      </p:sp>
      <p:sp>
        <p:nvSpPr>
          <p:cNvPr id="4" name="Rectangle 3"/>
          <p:cNvSpPr/>
          <p:nvPr/>
        </p:nvSpPr>
        <p:spPr bwMode="auto">
          <a:xfrm>
            <a:off x="5055106" y="2174570"/>
            <a:ext cx="1127573" cy="1741700"/>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t" anchorCtr="0" compatLnSpc="1">
            <a:prstTxWarp prst="textNoShape">
              <a:avLst/>
            </a:prstTxWarp>
          </a:bodyPr>
          <a:lstStyle/>
          <a:p>
            <a:pPr algn="ctr" defTabSz="699354">
              <a:defRPr/>
            </a:pPr>
            <a:r>
              <a:rPr lang="en-US" sz="1500" b="0">
                <a:solidFill>
                  <a:srgbClr val="505050"/>
                </a:solidFill>
                <a:latin typeface="Segoe UI"/>
              </a:rPr>
              <a:t>Container</a:t>
            </a:r>
          </a:p>
        </p:txBody>
      </p:sp>
      <p:sp>
        <p:nvSpPr>
          <p:cNvPr id="17" name="Rectangle 16"/>
          <p:cNvSpPr/>
          <p:nvPr/>
        </p:nvSpPr>
        <p:spPr bwMode="auto">
          <a:xfrm>
            <a:off x="2961391" y="1754712"/>
            <a:ext cx="1038760" cy="2846942"/>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t" anchorCtr="0" compatLnSpc="1">
            <a:prstTxWarp prst="textNoShape">
              <a:avLst/>
            </a:prstTxWarp>
          </a:bodyPr>
          <a:lstStyle/>
          <a:p>
            <a:pPr algn="ctr" defTabSz="699354">
              <a:defRPr/>
            </a:pPr>
            <a:r>
              <a:rPr lang="en-US" sz="1500" b="0">
                <a:solidFill>
                  <a:srgbClr val="505050"/>
                </a:solidFill>
                <a:latin typeface="Segoe UI"/>
              </a:rPr>
              <a:t>VM</a:t>
            </a:r>
          </a:p>
        </p:txBody>
      </p:sp>
      <p:sp>
        <p:nvSpPr>
          <p:cNvPr id="16" name="Rectangle 15"/>
          <p:cNvSpPr/>
          <p:nvPr/>
        </p:nvSpPr>
        <p:spPr bwMode="auto">
          <a:xfrm>
            <a:off x="1821015" y="1754713"/>
            <a:ext cx="1038760" cy="2846942"/>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t" anchorCtr="0" compatLnSpc="1">
            <a:prstTxWarp prst="textNoShape">
              <a:avLst/>
            </a:prstTxWarp>
          </a:bodyPr>
          <a:lstStyle/>
          <a:p>
            <a:pPr algn="ctr" defTabSz="699354">
              <a:defRPr/>
            </a:pPr>
            <a:r>
              <a:rPr lang="en-US" sz="1500" b="0">
                <a:solidFill>
                  <a:srgbClr val="505050"/>
                </a:solidFill>
                <a:latin typeface="Segoe UI"/>
              </a:rPr>
              <a:t>VM</a:t>
            </a:r>
          </a:p>
        </p:txBody>
      </p:sp>
      <p:sp>
        <p:nvSpPr>
          <p:cNvPr id="2" name="Rectangle 1"/>
          <p:cNvSpPr/>
          <p:nvPr/>
        </p:nvSpPr>
        <p:spPr bwMode="auto">
          <a:xfrm>
            <a:off x="621127" y="1759941"/>
            <a:ext cx="1073594" cy="2846942"/>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t" anchorCtr="0" compatLnSpc="1">
            <a:prstTxWarp prst="textNoShape">
              <a:avLst/>
            </a:prstTxWarp>
          </a:bodyPr>
          <a:lstStyle/>
          <a:p>
            <a:pPr algn="ctr" defTabSz="699354">
              <a:defRPr/>
            </a:pPr>
            <a:r>
              <a:rPr lang="en-US" sz="1500" b="0">
                <a:solidFill>
                  <a:srgbClr val="505050"/>
                </a:solidFill>
                <a:latin typeface="Segoe UI"/>
              </a:rPr>
              <a:t>VM</a:t>
            </a:r>
          </a:p>
        </p:txBody>
      </p:sp>
      <p:sp>
        <p:nvSpPr>
          <p:cNvPr id="6" name="Rectangle 5"/>
          <p:cNvSpPr/>
          <p:nvPr/>
        </p:nvSpPr>
        <p:spPr>
          <a:xfrm>
            <a:off x="521492" y="5334808"/>
            <a:ext cx="3604730" cy="36047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350" b="0" dirty="0">
                <a:solidFill>
                  <a:srgbClr val="505050"/>
                </a:solidFill>
                <a:latin typeface="Segoe UI"/>
              </a:rPr>
              <a:t>Server</a:t>
            </a:r>
          </a:p>
        </p:txBody>
      </p:sp>
      <p:sp>
        <p:nvSpPr>
          <p:cNvPr id="7" name="Rectangle 6"/>
          <p:cNvSpPr/>
          <p:nvPr/>
        </p:nvSpPr>
        <p:spPr>
          <a:xfrm>
            <a:off x="523853" y="4967356"/>
            <a:ext cx="3604730" cy="360473"/>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350" b="0">
                <a:solidFill>
                  <a:srgbClr val="FFFFFF"/>
                </a:solidFill>
                <a:latin typeface="Segoe UI"/>
              </a:rPr>
              <a:t>Host OS</a:t>
            </a:r>
          </a:p>
        </p:txBody>
      </p:sp>
      <p:sp>
        <p:nvSpPr>
          <p:cNvPr id="8" name="Rectangle 7"/>
          <p:cNvSpPr/>
          <p:nvPr/>
        </p:nvSpPr>
        <p:spPr>
          <a:xfrm>
            <a:off x="523853" y="4606882"/>
            <a:ext cx="3604730" cy="360473"/>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350" b="0">
                <a:solidFill>
                  <a:srgbClr val="FFFFFF"/>
                </a:solidFill>
                <a:latin typeface="Segoe UI"/>
              </a:rPr>
              <a:t>Hypervisor</a:t>
            </a:r>
          </a:p>
        </p:txBody>
      </p:sp>
      <p:sp>
        <p:nvSpPr>
          <p:cNvPr id="13" name="Rectangle 12"/>
          <p:cNvSpPr/>
          <p:nvPr/>
        </p:nvSpPr>
        <p:spPr>
          <a:xfrm>
            <a:off x="758983" y="3188496"/>
            <a:ext cx="805763" cy="1172587"/>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350" b="0" dirty="0">
                <a:solidFill>
                  <a:srgbClr val="FFFFFF"/>
                </a:solidFill>
                <a:latin typeface="Segoe UI"/>
              </a:rPr>
              <a:t>Guest OS</a:t>
            </a:r>
          </a:p>
        </p:txBody>
      </p:sp>
      <p:sp>
        <p:nvSpPr>
          <p:cNvPr id="14" name="Rectangle 13"/>
          <p:cNvSpPr/>
          <p:nvPr/>
        </p:nvSpPr>
        <p:spPr>
          <a:xfrm>
            <a:off x="1923337" y="3188496"/>
            <a:ext cx="818338" cy="1172587"/>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350" b="0" dirty="0">
                <a:solidFill>
                  <a:srgbClr val="FFFFFF"/>
                </a:solidFill>
                <a:latin typeface="Segoe UI"/>
              </a:rPr>
              <a:t>Guest OS</a:t>
            </a:r>
          </a:p>
        </p:txBody>
      </p:sp>
      <p:sp>
        <p:nvSpPr>
          <p:cNvPr id="15" name="Rectangle 14"/>
          <p:cNvSpPr/>
          <p:nvPr/>
        </p:nvSpPr>
        <p:spPr>
          <a:xfrm>
            <a:off x="3068094" y="3188496"/>
            <a:ext cx="805763" cy="1172587"/>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350" b="0" dirty="0">
                <a:solidFill>
                  <a:srgbClr val="FFFFFF"/>
                </a:solidFill>
                <a:latin typeface="Segoe UI"/>
              </a:rPr>
              <a:t>Guest OS</a:t>
            </a:r>
          </a:p>
        </p:txBody>
      </p:sp>
      <p:sp>
        <p:nvSpPr>
          <p:cNvPr id="39" name="Rectangle 38"/>
          <p:cNvSpPr/>
          <p:nvPr/>
        </p:nvSpPr>
        <p:spPr>
          <a:xfrm>
            <a:off x="3068094" y="2162311"/>
            <a:ext cx="806942" cy="102618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350" b="0" dirty="0">
                <a:solidFill>
                  <a:srgbClr val="002050"/>
                </a:solidFill>
                <a:latin typeface="Segoe UI"/>
              </a:rPr>
              <a:t>App B</a:t>
            </a:r>
          </a:p>
        </p:txBody>
      </p:sp>
      <p:sp>
        <p:nvSpPr>
          <p:cNvPr id="41" name="Rectangle 40"/>
          <p:cNvSpPr/>
          <p:nvPr/>
        </p:nvSpPr>
        <p:spPr>
          <a:xfrm>
            <a:off x="1934733" y="2152000"/>
            <a:ext cx="806942" cy="102618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350" b="0" dirty="0">
                <a:solidFill>
                  <a:srgbClr val="002050"/>
                </a:solidFill>
                <a:latin typeface="Segoe UI"/>
              </a:rPr>
              <a:t>App A</a:t>
            </a:r>
          </a:p>
        </p:txBody>
      </p:sp>
      <p:sp>
        <p:nvSpPr>
          <p:cNvPr id="43" name="Rectangle 42"/>
          <p:cNvSpPr/>
          <p:nvPr/>
        </p:nvSpPr>
        <p:spPr>
          <a:xfrm>
            <a:off x="756620" y="2152001"/>
            <a:ext cx="806942" cy="102618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350" b="0" dirty="0">
                <a:solidFill>
                  <a:srgbClr val="002050"/>
                </a:solidFill>
                <a:latin typeface="Segoe UI"/>
              </a:rPr>
              <a:t>App A</a:t>
            </a:r>
          </a:p>
        </p:txBody>
      </p:sp>
      <p:sp>
        <p:nvSpPr>
          <p:cNvPr id="18" name="Rectangle 17"/>
          <p:cNvSpPr/>
          <p:nvPr/>
        </p:nvSpPr>
        <p:spPr>
          <a:xfrm>
            <a:off x="4856256" y="5334808"/>
            <a:ext cx="3604730" cy="36047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350" b="0" dirty="0">
                <a:solidFill>
                  <a:srgbClr val="505050"/>
                </a:solidFill>
                <a:latin typeface="Segoe UI"/>
              </a:rPr>
              <a:t>Server</a:t>
            </a:r>
          </a:p>
        </p:txBody>
      </p:sp>
      <p:sp>
        <p:nvSpPr>
          <p:cNvPr id="19" name="Rectangle 18"/>
          <p:cNvSpPr/>
          <p:nvPr/>
        </p:nvSpPr>
        <p:spPr>
          <a:xfrm>
            <a:off x="4856256" y="4967356"/>
            <a:ext cx="3604730" cy="360473"/>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350" b="0">
                <a:solidFill>
                  <a:srgbClr val="FFFFFF"/>
                </a:solidFill>
                <a:latin typeface="Segoe UI"/>
              </a:rPr>
              <a:t>Host OS</a:t>
            </a:r>
          </a:p>
        </p:txBody>
      </p:sp>
      <p:sp>
        <p:nvSpPr>
          <p:cNvPr id="20" name="Rectangle 19"/>
          <p:cNvSpPr/>
          <p:nvPr/>
        </p:nvSpPr>
        <p:spPr>
          <a:xfrm>
            <a:off x="4856256" y="4606883"/>
            <a:ext cx="3604730" cy="360473"/>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350" b="0">
                <a:solidFill>
                  <a:srgbClr val="FFFFFF"/>
                </a:solidFill>
                <a:latin typeface="Segoe UI"/>
              </a:rPr>
              <a:t>Hypervisor</a:t>
            </a:r>
          </a:p>
        </p:txBody>
      </p:sp>
      <p:sp>
        <p:nvSpPr>
          <p:cNvPr id="21" name="Rectangle 20"/>
          <p:cNvSpPr/>
          <p:nvPr/>
        </p:nvSpPr>
        <p:spPr>
          <a:xfrm>
            <a:off x="6411965" y="3552305"/>
            <a:ext cx="707069" cy="233247"/>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050" b="0">
                <a:solidFill>
                  <a:srgbClr val="FFFFFF"/>
                </a:solidFill>
                <a:latin typeface="Segoe UI"/>
              </a:rPr>
              <a:t>Bins/Libs</a:t>
            </a:r>
          </a:p>
        </p:txBody>
      </p:sp>
      <p:sp>
        <p:nvSpPr>
          <p:cNvPr id="22" name="Rectangle 21"/>
          <p:cNvSpPr/>
          <p:nvPr/>
        </p:nvSpPr>
        <p:spPr>
          <a:xfrm>
            <a:off x="6411966" y="2477953"/>
            <a:ext cx="699532" cy="107081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defTabSz="685669" fontAlgn="auto">
              <a:spcBef>
                <a:spcPts val="0"/>
              </a:spcBef>
              <a:spcAft>
                <a:spcPts val="0"/>
              </a:spcAft>
              <a:defRPr/>
            </a:pPr>
            <a:r>
              <a:rPr lang="en-US" sz="1350" b="0" dirty="0">
                <a:solidFill>
                  <a:srgbClr val="002050"/>
                </a:solidFill>
                <a:latin typeface="Segoe UI"/>
              </a:rPr>
              <a:t>App B</a:t>
            </a:r>
          </a:p>
        </p:txBody>
      </p:sp>
      <p:sp>
        <p:nvSpPr>
          <p:cNvPr id="24" name="Rectangle 23"/>
          <p:cNvSpPr/>
          <p:nvPr/>
        </p:nvSpPr>
        <p:spPr>
          <a:xfrm>
            <a:off x="7352025" y="2477951"/>
            <a:ext cx="767476" cy="107081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defTabSz="685669" fontAlgn="auto">
              <a:spcBef>
                <a:spcPts val="0"/>
              </a:spcBef>
              <a:spcAft>
                <a:spcPts val="0"/>
              </a:spcAft>
              <a:defRPr/>
            </a:pPr>
            <a:r>
              <a:rPr lang="en-US" sz="1350" b="0" dirty="0">
                <a:solidFill>
                  <a:srgbClr val="002050"/>
                </a:solidFill>
                <a:latin typeface="Segoe UI"/>
              </a:rPr>
              <a:t>App C</a:t>
            </a:r>
          </a:p>
        </p:txBody>
      </p:sp>
      <p:sp>
        <p:nvSpPr>
          <p:cNvPr id="28" name="Rectangle 27"/>
          <p:cNvSpPr/>
          <p:nvPr/>
        </p:nvSpPr>
        <p:spPr>
          <a:xfrm>
            <a:off x="5242876" y="3564563"/>
            <a:ext cx="767478" cy="229710"/>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100" b="0" dirty="0">
                <a:solidFill>
                  <a:srgbClr val="FFFFFF"/>
                </a:solidFill>
                <a:latin typeface="Segoe UI"/>
              </a:rPr>
              <a:t>Bins/Libs</a:t>
            </a:r>
          </a:p>
        </p:txBody>
      </p:sp>
      <p:sp>
        <p:nvSpPr>
          <p:cNvPr id="29" name="Rectangle 28"/>
          <p:cNvSpPr/>
          <p:nvPr/>
        </p:nvSpPr>
        <p:spPr>
          <a:xfrm>
            <a:off x="5242877" y="2490211"/>
            <a:ext cx="767477" cy="107081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defTabSz="685669" fontAlgn="auto">
              <a:spcBef>
                <a:spcPts val="0"/>
              </a:spcBef>
              <a:spcAft>
                <a:spcPts val="0"/>
              </a:spcAft>
              <a:defRPr/>
            </a:pPr>
            <a:r>
              <a:rPr lang="en-US" sz="1350" b="0" dirty="0">
                <a:solidFill>
                  <a:srgbClr val="002050"/>
                </a:solidFill>
                <a:latin typeface="Segoe UI"/>
              </a:rPr>
              <a:t>App A</a:t>
            </a:r>
          </a:p>
        </p:txBody>
      </p:sp>
      <p:sp>
        <p:nvSpPr>
          <p:cNvPr id="31" name="TextBox 30"/>
          <p:cNvSpPr txBox="1"/>
          <p:nvPr/>
        </p:nvSpPr>
        <p:spPr>
          <a:xfrm>
            <a:off x="358541" y="1127914"/>
            <a:ext cx="7030632" cy="498598"/>
          </a:xfrm>
          <a:prstGeom prst="rect">
            <a:avLst/>
          </a:prstGeom>
          <a:noFill/>
        </p:spPr>
        <p:txBody>
          <a:bodyPr wrap="square" lIns="0" tIns="0" rIns="0" bIns="0" rtlCol="0">
            <a:spAutoFit/>
          </a:bodyPr>
          <a:lstStyle/>
          <a:p>
            <a:pPr defTabSz="914126" fontAlgn="auto">
              <a:lnSpc>
                <a:spcPct val="90000"/>
              </a:lnSpc>
              <a:spcBef>
                <a:spcPct val="20000"/>
              </a:spcBef>
              <a:spcAft>
                <a:spcPts val="0"/>
              </a:spcAft>
              <a:buSzPct val="80000"/>
              <a:defRPr/>
            </a:pPr>
            <a:r>
              <a:rPr lang="en-US" sz="3600" b="0">
                <a:gradFill>
                  <a:gsLst>
                    <a:gs pos="0">
                      <a:srgbClr val="292929">
                        <a:lumMod val="90000"/>
                        <a:lumOff val="10000"/>
                      </a:srgbClr>
                    </a:gs>
                    <a:gs pos="86000">
                      <a:srgbClr val="292929">
                        <a:lumMod val="90000"/>
                        <a:lumOff val="10000"/>
                      </a:srgbClr>
                    </a:gs>
                  </a:gsLst>
                  <a:lin ang="5400000" scaled="0"/>
                </a:gradFill>
                <a:latin typeface="Segoe UI Light" panose="020B0502040204020203" pitchFamily="34" charset="0"/>
                <a:cs typeface="Segoe UI Light" panose="020B0502040204020203" pitchFamily="34" charset="0"/>
              </a:rPr>
              <a:t>What is a Container?</a:t>
            </a:r>
          </a:p>
        </p:txBody>
      </p:sp>
      <p:sp>
        <p:nvSpPr>
          <p:cNvPr id="10" name="Rectangle 9"/>
          <p:cNvSpPr/>
          <p:nvPr/>
        </p:nvSpPr>
        <p:spPr bwMode="auto">
          <a:xfrm>
            <a:off x="5055106" y="4227348"/>
            <a:ext cx="3217599" cy="298723"/>
          </a:xfrm>
          <a:prstGeom prst="rect">
            <a:avLst/>
          </a:prstGeom>
          <a:solidFill>
            <a:srgbClr val="FF00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ctr" anchorCtr="0" compatLnSpc="1">
            <a:prstTxWarp prst="textNoShape">
              <a:avLst/>
            </a:prstTxWarp>
          </a:bodyPr>
          <a:lstStyle/>
          <a:p>
            <a:pPr algn="ctr" defTabSz="699354">
              <a:defRPr/>
            </a:pPr>
            <a:r>
              <a:rPr lang="en-US" sz="1500" b="0">
                <a:gradFill>
                  <a:gsLst>
                    <a:gs pos="0">
                      <a:srgbClr val="FFFFFF"/>
                    </a:gs>
                    <a:gs pos="100000">
                      <a:srgbClr val="FFFFFF"/>
                    </a:gs>
                  </a:gsLst>
                  <a:lin ang="5400000" scaled="0"/>
                </a:gradFill>
                <a:latin typeface="Segoe UI"/>
              </a:rPr>
              <a:t>Guest OS</a:t>
            </a:r>
          </a:p>
        </p:txBody>
      </p:sp>
      <p:sp>
        <p:nvSpPr>
          <p:cNvPr id="11" name="Rectangle 10"/>
          <p:cNvSpPr/>
          <p:nvPr/>
        </p:nvSpPr>
        <p:spPr bwMode="auto">
          <a:xfrm>
            <a:off x="5055106" y="3916270"/>
            <a:ext cx="3217599" cy="311078"/>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ctr" anchorCtr="0" compatLnSpc="1">
            <a:prstTxWarp prst="textNoShape">
              <a:avLst/>
            </a:prstTxWarp>
          </a:bodyPr>
          <a:lstStyle/>
          <a:p>
            <a:pPr algn="ctr" defTabSz="699354">
              <a:defRPr/>
            </a:pPr>
            <a:r>
              <a:rPr lang="en-US" sz="1500" b="0" dirty="0">
                <a:gradFill>
                  <a:gsLst>
                    <a:gs pos="0">
                      <a:srgbClr val="FFFFFF"/>
                    </a:gs>
                    <a:gs pos="100000">
                      <a:srgbClr val="FFFFFF"/>
                    </a:gs>
                  </a:gsLst>
                  <a:lin ang="5400000" scaled="0"/>
                </a:gradFill>
                <a:latin typeface="Segoe UI"/>
              </a:rPr>
              <a:t>Container Engine</a:t>
            </a:r>
          </a:p>
        </p:txBody>
      </p:sp>
      <p:sp>
        <p:nvSpPr>
          <p:cNvPr id="33" name="Rectangle 32"/>
          <p:cNvSpPr/>
          <p:nvPr/>
        </p:nvSpPr>
        <p:spPr>
          <a:xfrm>
            <a:off x="7352566" y="3561028"/>
            <a:ext cx="766935" cy="233247"/>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050" b="0">
                <a:solidFill>
                  <a:srgbClr val="FFFFFF"/>
                </a:solidFill>
                <a:latin typeface="Segoe UI"/>
              </a:rPr>
              <a:t>Bins/Libs</a:t>
            </a:r>
          </a:p>
        </p:txBody>
      </p:sp>
    </p:spTree>
    <p:extLst>
      <p:ext uri="{BB962C8B-B14F-4D97-AF65-F5344CB8AC3E}">
        <p14:creationId xmlns:p14="http://schemas.microsoft.com/office/powerpoint/2010/main" val="240613725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E88501-FCB4-456D-82AF-77578F40374F}"/>
              </a:ext>
            </a:extLst>
          </p:cNvPr>
          <p:cNvSpPr>
            <a:spLocks noGrp="1"/>
          </p:cNvSpPr>
          <p:nvPr>
            <p:ph type="title"/>
          </p:nvPr>
        </p:nvSpPr>
        <p:spPr>
          <a:xfrm>
            <a:off x="140678" y="19875"/>
            <a:ext cx="8827476" cy="896817"/>
          </a:xfrm>
        </p:spPr>
        <p:txBody>
          <a:bodyPr/>
          <a:lstStyle/>
          <a:p>
            <a:endParaRPr lang="en-US"/>
          </a:p>
        </p:txBody>
      </p:sp>
      <p:sp>
        <p:nvSpPr>
          <p:cNvPr id="5" name="Text Placeholder 4"/>
          <p:cNvSpPr>
            <a:spLocks noGrp="1"/>
          </p:cNvSpPr>
          <p:nvPr>
            <p:ph type="body" idx="1"/>
          </p:nvPr>
        </p:nvSpPr>
        <p:spPr/>
        <p:txBody>
          <a:bodyPr/>
          <a:lstStyle/>
          <a:p>
            <a:pPr algn="ctr"/>
            <a:r>
              <a:rPr lang="en-US" sz="3971"/>
              <a:t>Why?</a:t>
            </a:r>
          </a:p>
        </p:txBody>
      </p:sp>
      <p:sp>
        <p:nvSpPr>
          <p:cNvPr id="3" name="Text Placeholder 2">
            <a:extLst>
              <a:ext uri="{FF2B5EF4-FFF2-40B4-BE49-F238E27FC236}">
                <a16:creationId xmlns:a16="http://schemas.microsoft.com/office/drawing/2014/main" id="{568C901D-CAE2-46B8-8BF4-CDCD75D7C370}"/>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89587341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48BF54-4876-4103-8FAB-62688EEEFE5B}"/>
              </a:ext>
            </a:extLst>
          </p:cNvPr>
          <p:cNvSpPr>
            <a:spLocks noGrp="1"/>
          </p:cNvSpPr>
          <p:nvPr>
            <p:ph type="title"/>
          </p:nvPr>
        </p:nvSpPr>
        <p:spPr/>
        <p:txBody>
          <a:bodyPr/>
          <a:lstStyle/>
          <a:p>
            <a:endParaRPr lang="en-US"/>
          </a:p>
        </p:txBody>
      </p:sp>
      <p:sp>
        <p:nvSpPr>
          <p:cNvPr id="5" name="Text Placeholder 4"/>
          <p:cNvSpPr>
            <a:spLocks noGrp="1"/>
          </p:cNvSpPr>
          <p:nvPr>
            <p:ph type="body" idx="1"/>
          </p:nvPr>
        </p:nvSpPr>
        <p:spPr/>
        <p:txBody>
          <a:bodyPr/>
          <a:lstStyle/>
          <a:p>
            <a:pPr algn="ctr"/>
            <a:r>
              <a:rPr lang="en-US" sz="3971"/>
              <a:t>Lightweight</a:t>
            </a:r>
          </a:p>
        </p:txBody>
      </p:sp>
      <p:sp>
        <p:nvSpPr>
          <p:cNvPr id="3" name="Text Placeholder 2">
            <a:extLst>
              <a:ext uri="{FF2B5EF4-FFF2-40B4-BE49-F238E27FC236}">
                <a16:creationId xmlns:a16="http://schemas.microsoft.com/office/drawing/2014/main" id="{589DB4BC-CD97-4D98-A039-8DF0C3DEF9BE}"/>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302627129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5F13E3-5F14-4196-8EF7-DE0692C05AC3}"/>
              </a:ext>
            </a:extLst>
          </p:cNvPr>
          <p:cNvSpPr>
            <a:spLocks noGrp="1"/>
          </p:cNvSpPr>
          <p:nvPr>
            <p:ph type="title"/>
          </p:nvPr>
        </p:nvSpPr>
        <p:spPr/>
        <p:txBody>
          <a:bodyPr/>
          <a:lstStyle/>
          <a:p>
            <a:endParaRPr lang="en-US"/>
          </a:p>
        </p:txBody>
      </p:sp>
      <p:sp>
        <p:nvSpPr>
          <p:cNvPr id="5" name="Text Placeholder 4"/>
          <p:cNvSpPr>
            <a:spLocks noGrp="1"/>
          </p:cNvSpPr>
          <p:nvPr>
            <p:ph type="body" idx="1"/>
          </p:nvPr>
        </p:nvSpPr>
        <p:spPr/>
        <p:txBody>
          <a:bodyPr/>
          <a:lstStyle/>
          <a:p>
            <a:pPr algn="ctr"/>
            <a:r>
              <a:rPr lang="en-US" sz="3971"/>
              <a:t>Portable</a:t>
            </a:r>
          </a:p>
        </p:txBody>
      </p:sp>
      <p:sp>
        <p:nvSpPr>
          <p:cNvPr id="3" name="Text Placeholder 2">
            <a:extLst>
              <a:ext uri="{FF2B5EF4-FFF2-40B4-BE49-F238E27FC236}">
                <a16:creationId xmlns:a16="http://schemas.microsoft.com/office/drawing/2014/main" id="{A6F60CF5-13FB-4924-AE7D-4F6965EC9A9D}"/>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141279697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492993-B7E4-4532-B401-C1A3B28C98BF}"/>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4E091DC3-B437-4142-9E63-90BFAECA55C3}"/>
              </a:ext>
            </a:extLst>
          </p:cNvPr>
          <p:cNvSpPr>
            <a:spLocks noGrp="1"/>
          </p:cNvSpPr>
          <p:nvPr>
            <p:ph type="body" idx="1"/>
          </p:nvPr>
        </p:nvSpPr>
        <p:spPr/>
        <p:txBody>
          <a:bodyPr/>
          <a:lstStyle/>
          <a:p>
            <a:endParaRPr lang="en-US"/>
          </a:p>
        </p:txBody>
      </p:sp>
      <p:sp>
        <p:nvSpPr>
          <p:cNvPr id="5" name="Text Placeholder 4">
            <a:extLst>
              <a:ext uri="{FF2B5EF4-FFF2-40B4-BE49-F238E27FC236}">
                <a16:creationId xmlns:a16="http://schemas.microsoft.com/office/drawing/2014/main" id="{F119B115-FBC1-45A0-8305-F3D2E1567DF1}"/>
              </a:ext>
            </a:extLst>
          </p:cNvPr>
          <p:cNvSpPr>
            <a:spLocks noGrp="1"/>
          </p:cNvSpPr>
          <p:nvPr>
            <p:ph type="body" sz="quarter" idx="10"/>
          </p:nvPr>
        </p:nvSpPr>
        <p:spPr/>
        <p:txBody>
          <a:bodyPr/>
          <a:lstStyle/>
          <a:p>
            <a:endParaRPr lang="en-US"/>
          </a:p>
        </p:txBody>
      </p:sp>
      <p:pic>
        <p:nvPicPr>
          <p:cNvPr id="4" name="Content Placeholder 3"/>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3173896" y="2104404"/>
            <a:ext cx="2952750" cy="2847975"/>
          </a:xfrm>
          <a:prstGeom prst="rect">
            <a:avLst/>
          </a:prstGeom>
        </p:spPr>
      </p:pic>
    </p:spTree>
    <p:extLst>
      <p:ext uri="{BB962C8B-B14F-4D97-AF65-F5344CB8AC3E}">
        <p14:creationId xmlns:p14="http://schemas.microsoft.com/office/powerpoint/2010/main" val="42199367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02124" y="2660989"/>
            <a:ext cx="8122257" cy="1523494"/>
          </a:xfrm>
          <a:prstGeom prst="rect">
            <a:avLst/>
          </a:prstGeom>
          <a:noFill/>
        </p:spPr>
        <p:txBody>
          <a:bodyPr wrap="square" lIns="0" tIns="0" rIns="0" bIns="0" rtlCol="0">
            <a:spAutoFit/>
          </a:bodyPr>
          <a:lstStyle/>
          <a:p>
            <a:pPr algn="ctr" defTabSz="685800" fontAlgn="auto">
              <a:lnSpc>
                <a:spcPct val="90000"/>
              </a:lnSpc>
              <a:spcBef>
                <a:spcPct val="20000"/>
              </a:spcBef>
              <a:spcAft>
                <a:spcPts val="0"/>
              </a:spcAft>
              <a:buSzPct val="80000"/>
              <a:defRPr/>
            </a:pPr>
            <a:r>
              <a:rPr lang="en-US" sz="4950" b="0" kern="0">
                <a:gradFill>
                  <a:gsLst>
                    <a:gs pos="0">
                      <a:srgbClr val="292929">
                        <a:lumMod val="90000"/>
                        <a:lumOff val="10000"/>
                      </a:srgbClr>
                    </a:gs>
                    <a:gs pos="86000">
                      <a:srgbClr val="292929">
                        <a:lumMod val="90000"/>
                        <a:lumOff val="10000"/>
                      </a:srgbClr>
                    </a:gs>
                  </a:gsLst>
                  <a:lin ang="5400000" scaled="0"/>
                </a:gradFill>
                <a:latin typeface="Segoe UI Light" panose="020B0502040204020203" pitchFamily="34" charset="0"/>
                <a:cs typeface="Segoe UI Light" panose="020B0502040204020203" pitchFamily="34" charset="0"/>
              </a:rPr>
              <a:t>Ok, I’ve got containers. </a:t>
            </a:r>
          </a:p>
          <a:p>
            <a:pPr algn="ctr" defTabSz="685800" fontAlgn="auto">
              <a:lnSpc>
                <a:spcPct val="90000"/>
              </a:lnSpc>
              <a:spcBef>
                <a:spcPct val="20000"/>
              </a:spcBef>
              <a:spcAft>
                <a:spcPts val="0"/>
              </a:spcAft>
              <a:buSzPct val="80000"/>
              <a:defRPr/>
            </a:pPr>
            <a:r>
              <a:rPr lang="en-US" sz="4950" b="0" kern="0">
                <a:gradFill>
                  <a:gsLst>
                    <a:gs pos="0">
                      <a:srgbClr val="292929">
                        <a:lumMod val="90000"/>
                        <a:lumOff val="10000"/>
                      </a:srgbClr>
                    </a:gs>
                    <a:gs pos="86000">
                      <a:srgbClr val="292929">
                        <a:lumMod val="90000"/>
                        <a:lumOff val="10000"/>
                      </a:srgbClr>
                    </a:gs>
                  </a:gsLst>
                  <a:lin ang="5400000" scaled="0"/>
                </a:gradFill>
                <a:latin typeface="Segoe UI Light" panose="020B0502040204020203" pitchFamily="34" charset="0"/>
                <a:cs typeface="Segoe UI Light" panose="020B0502040204020203" pitchFamily="34" charset="0"/>
              </a:rPr>
              <a:t>Now what?</a:t>
            </a:r>
          </a:p>
        </p:txBody>
      </p:sp>
    </p:spTree>
    <p:extLst>
      <p:ext uri="{BB962C8B-B14F-4D97-AF65-F5344CB8AC3E}">
        <p14:creationId xmlns:p14="http://schemas.microsoft.com/office/powerpoint/2010/main" val="147162494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26616" y="2631599"/>
            <a:ext cx="8122257" cy="1371145"/>
          </a:xfrm>
          <a:prstGeom prst="rect">
            <a:avLst/>
          </a:prstGeom>
          <a:noFill/>
        </p:spPr>
        <p:txBody>
          <a:bodyPr wrap="square" lIns="0" tIns="0" rIns="0" bIns="0" rtlCol="0">
            <a:spAutoFit/>
          </a:bodyPr>
          <a:lstStyle/>
          <a:p>
            <a:pPr algn="ctr" defTabSz="685800" fontAlgn="auto">
              <a:lnSpc>
                <a:spcPct val="90000"/>
              </a:lnSpc>
              <a:spcBef>
                <a:spcPct val="20000"/>
              </a:spcBef>
              <a:spcAft>
                <a:spcPts val="0"/>
              </a:spcAft>
              <a:buSzPct val="80000"/>
              <a:defRPr/>
            </a:pPr>
            <a:r>
              <a:rPr lang="en-US" sz="4950" b="0" kern="0">
                <a:gradFill>
                  <a:gsLst>
                    <a:gs pos="0">
                      <a:srgbClr val="292929">
                        <a:lumMod val="90000"/>
                        <a:lumOff val="10000"/>
                      </a:srgbClr>
                    </a:gs>
                    <a:gs pos="86000">
                      <a:srgbClr val="292929">
                        <a:lumMod val="90000"/>
                        <a:lumOff val="10000"/>
                      </a:srgbClr>
                    </a:gs>
                  </a:gsLst>
                  <a:lin ang="5400000" scaled="0"/>
                </a:gradFill>
                <a:latin typeface="Segoe UI Light" panose="020B0502040204020203" pitchFamily="34" charset="0"/>
                <a:cs typeface="Segoe UI Light" panose="020B0502040204020203" pitchFamily="34" charset="0"/>
              </a:rPr>
              <a:t>What is a Container Orchestrator?</a:t>
            </a:r>
          </a:p>
        </p:txBody>
      </p:sp>
    </p:spTree>
    <p:extLst>
      <p:ext uri="{BB962C8B-B14F-4D97-AF65-F5344CB8AC3E}">
        <p14:creationId xmlns:p14="http://schemas.microsoft.com/office/powerpoint/2010/main" val="193144568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bwMode="auto">
          <a:xfrm>
            <a:off x="5393810" y="1754712"/>
            <a:ext cx="3437414" cy="2846942"/>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t" anchorCtr="0" compatLnSpc="1">
            <a:prstTxWarp prst="textNoShape">
              <a:avLst/>
            </a:prstTxWarp>
          </a:bodyPr>
          <a:lstStyle/>
          <a:p>
            <a:pPr algn="ctr" defTabSz="699354">
              <a:defRPr/>
            </a:pPr>
            <a:r>
              <a:rPr lang="en-US" sz="1500" b="0">
                <a:solidFill>
                  <a:srgbClr val="505050"/>
                </a:solidFill>
                <a:latin typeface="Segoe UI"/>
              </a:rPr>
              <a:t>VM</a:t>
            </a:r>
          </a:p>
        </p:txBody>
      </p:sp>
      <p:sp>
        <p:nvSpPr>
          <p:cNvPr id="32" name="Rectangle 31"/>
          <p:cNvSpPr/>
          <p:nvPr/>
        </p:nvSpPr>
        <p:spPr bwMode="auto">
          <a:xfrm>
            <a:off x="7762554" y="2169340"/>
            <a:ext cx="931829" cy="1741700"/>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t" anchorCtr="0" compatLnSpc="1">
            <a:prstTxWarp prst="textNoShape">
              <a:avLst/>
            </a:prstTxWarp>
          </a:bodyPr>
          <a:lstStyle/>
          <a:p>
            <a:pPr algn="ctr" defTabSz="699354">
              <a:defRPr/>
            </a:pPr>
            <a:r>
              <a:rPr lang="en-US" sz="1500" b="0">
                <a:solidFill>
                  <a:srgbClr val="505050"/>
                </a:solidFill>
                <a:latin typeface="Segoe UI"/>
              </a:rPr>
              <a:t>Container</a:t>
            </a:r>
          </a:p>
        </p:txBody>
      </p:sp>
      <p:sp>
        <p:nvSpPr>
          <p:cNvPr id="5" name="Rectangle 4"/>
          <p:cNvSpPr/>
          <p:nvPr/>
        </p:nvSpPr>
        <p:spPr bwMode="auto">
          <a:xfrm>
            <a:off x="6719918" y="2167297"/>
            <a:ext cx="976593" cy="1741700"/>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t" anchorCtr="0" compatLnSpc="1">
            <a:prstTxWarp prst="textNoShape">
              <a:avLst/>
            </a:prstTxWarp>
          </a:bodyPr>
          <a:lstStyle/>
          <a:p>
            <a:pPr algn="ctr" defTabSz="699354">
              <a:defRPr/>
            </a:pPr>
            <a:r>
              <a:rPr lang="en-US" sz="1500" b="0">
                <a:solidFill>
                  <a:srgbClr val="505050"/>
                </a:solidFill>
                <a:latin typeface="Segoe UI"/>
              </a:rPr>
              <a:t>Container</a:t>
            </a:r>
          </a:p>
        </p:txBody>
      </p:sp>
      <p:sp>
        <p:nvSpPr>
          <p:cNvPr id="4" name="Rectangle 3"/>
          <p:cNvSpPr/>
          <p:nvPr/>
        </p:nvSpPr>
        <p:spPr bwMode="auto">
          <a:xfrm>
            <a:off x="5526301" y="2174570"/>
            <a:ext cx="1127573" cy="1741700"/>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t" anchorCtr="0" compatLnSpc="1">
            <a:prstTxWarp prst="textNoShape">
              <a:avLst/>
            </a:prstTxWarp>
          </a:bodyPr>
          <a:lstStyle/>
          <a:p>
            <a:pPr algn="ctr" defTabSz="699354">
              <a:defRPr/>
            </a:pPr>
            <a:r>
              <a:rPr lang="en-US" sz="1500" b="0">
                <a:solidFill>
                  <a:srgbClr val="505050"/>
                </a:solidFill>
                <a:latin typeface="Segoe UI"/>
              </a:rPr>
              <a:t>Container</a:t>
            </a:r>
          </a:p>
        </p:txBody>
      </p:sp>
      <p:sp>
        <p:nvSpPr>
          <p:cNvPr id="18" name="Rectangle 17"/>
          <p:cNvSpPr/>
          <p:nvPr/>
        </p:nvSpPr>
        <p:spPr>
          <a:xfrm>
            <a:off x="5327452" y="5327828"/>
            <a:ext cx="3604730" cy="360473"/>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350" b="0">
                <a:solidFill>
                  <a:srgbClr val="505050"/>
                </a:solidFill>
                <a:latin typeface="Segoe UI"/>
              </a:rPr>
              <a:t>Server</a:t>
            </a:r>
          </a:p>
        </p:txBody>
      </p:sp>
      <p:sp>
        <p:nvSpPr>
          <p:cNvPr id="19" name="Rectangle 18"/>
          <p:cNvSpPr/>
          <p:nvPr/>
        </p:nvSpPr>
        <p:spPr>
          <a:xfrm>
            <a:off x="5327452" y="4967356"/>
            <a:ext cx="3604730" cy="360473"/>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350" b="0">
                <a:solidFill>
                  <a:srgbClr val="FFFFFF"/>
                </a:solidFill>
                <a:latin typeface="Segoe UI"/>
              </a:rPr>
              <a:t>Host OS</a:t>
            </a:r>
          </a:p>
        </p:txBody>
      </p:sp>
      <p:sp>
        <p:nvSpPr>
          <p:cNvPr id="20" name="Rectangle 19"/>
          <p:cNvSpPr/>
          <p:nvPr/>
        </p:nvSpPr>
        <p:spPr>
          <a:xfrm>
            <a:off x="5327452" y="4606883"/>
            <a:ext cx="3604730" cy="360473"/>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350" b="0" dirty="0">
                <a:solidFill>
                  <a:srgbClr val="FFFFFF"/>
                </a:solidFill>
                <a:latin typeface="Segoe UI"/>
              </a:rPr>
              <a:t>Hypervisor</a:t>
            </a:r>
          </a:p>
        </p:txBody>
      </p:sp>
      <p:sp>
        <p:nvSpPr>
          <p:cNvPr id="21" name="Rectangle 20"/>
          <p:cNvSpPr/>
          <p:nvPr/>
        </p:nvSpPr>
        <p:spPr>
          <a:xfrm>
            <a:off x="6883161" y="3552305"/>
            <a:ext cx="707069" cy="233247"/>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050" b="0">
                <a:solidFill>
                  <a:srgbClr val="FFFFFF"/>
                </a:solidFill>
                <a:latin typeface="Segoe UI"/>
              </a:rPr>
              <a:t>Bins/Libs</a:t>
            </a:r>
          </a:p>
        </p:txBody>
      </p:sp>
      <p:sp>
        <p:nvSpPr>
          <p:cNvPr id="22" name="Rectangle 21"/>
          <p:cNvSpPr/>
          <p:nvPr/>
        </p:nvSpPr>
        <p:spPr>
          <a:xfrm>
            <a:off x="6883162" y="2477953"/>
            <a:ext cx="699532" cy="107081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defTabSz="685669" fontAlgn="auto">
              <a:spcBef>
                <a:spcPts val="0"/>
              </a:spcBef>
              <a:spcAft>
                <a:spcPts val="0"/>
              </a:spcAft>
              <a:defRPr/>
            </a:pPr>
            <a:r>
              <a:rPr lang="en-US" sz="1350" b="0">
                <a:solidFill>
                  <a:srgbClr val="002050"/>
                </a:solidFill>
                <a:latin typeface="Segoe UI"/>
              </a:rPr>
              <a:t>App B</a:t>
            </a:r>
          </a:p>
        </p:txBody>
      </p:sp>
      <p:sp>
        <p:nvSpPr>
          <p:cNvPr id="24" name="Rectangle 23"/>
          <p:cNvSpPr/>
          <p:nvPr/>
        </p:nvSpPr>
        <p:spPr>
          <a:xfrm>
            <a:off x="7823221" y="2477951"/>
            <a:ext cx="767476" cy="107081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defTabSz="685669" fontAlgn="auto">
              <a:spcBef>
                <a:spcPts val="0"/>
              </a:spcBef>
              <a:spcAft>
                <a:spcPts val="0"/>
              </a:spcAft>
              <a:defRPr/>
            </a:pPr>
            <a:r>
              <a:rPr lang="en-US" sz="1350" b="0">
                <a:solidFill>
                  <a:srgbClr val="002050"/>
                </a:solidFill>
                <a:latin typeface="Segoe UI"/>
              </a:rPr>
              <a:t>App C</a:t>
            </a:r>
          </a:p>
        </p:txBody>
      </p:sp>
      <p:sp>
        <p:nvSpPr>
          <p:cNvPr id="28" name="Rectangle 27"/>
          <p:cNvSpPr/>
          <p:nvPr/>
        </p:nvSpPr>
        <p:spPr>
          <a:xfrm>
            <a:off x="5714072" y="3564563"/>
            <a:ext cx="767478" cy="22971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176" b="0">
                <a:solidFill>
                  <a:srgbClr val="FFFFFF"/>
                </a:solidFill>
                <a:latin typeface="Segoe UI"/>
              </a:rPr>
              <a:t>Bins/Libs</a:t>
            </a:r>
          </a:p>
        </p:txBody>
      </p:sp>
      <p:sp>
        <p:nvSpPr>
          <p:cNvPr id="29" name="Rectangle 28"/>
          <p:cNvSpPr/>
          <p:nvPr/>
        </p:nvSpPr>
        <p:spPr>
          <a:xfrm>
            <a:off x="5714073" y="2490211"/>
            <a:ext cx="767477" cy="107081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defTabSz="685669" fontAlgn="auto">
              <a:spcBef>
                <a:spcPts val="0"/>
              </a:spcBef>
              <a:spcAft>
                <a:spcPts val="0"/>
              </a:spcAft>
              <a:defRPr/>
            </a:pPr>
            <a:r>
              <a:rPr lang="en-US" sz="1350" b="0">
                <a:solidFill>
                  <a:srgbClr val="002050"/>
                </a:solidFill>
                <a:latin typeface="Segoe UI"/>
              </a:rPr>
              <a:t>App A</a:t>
            </a:r>
          </a:p>
        </p:txBody>
      </p:sp>
      <p:sp>
        <p:nvSpPr>
          <p:cNvPr id="31" name="TextBox 30"/>
          <p:cNvSpPr txBox="1"/>
          <p:nvPr/>
        </p:nvSpPr>
        <p:spPr>
          <a:xfrm>
            <a:off x="355161" y="1098293"/>
            <a:ext cx="7030632" cy="498598"/>
          </a:xfrm>
          <a:prstGeom prst="rect">
            <a:avLst/>
          </a:prstGeom>
          <a:noFill/>
        </p:spPr>
        <p:txBody>
          <a:bodyPr wrap="square" lIns="0" tIns="0" rIns="0" bIns="0" rtlCol="0">
            <a:spAutoFit/>
          </a:bodyPr>
          <a:lstStyle/>
          <a:p>
            <a:pPr defTabSz="914126" fontAlgn="auto">
              <a:lnSpc>
                <a:spcPct val="90000"/>
              </a:lnSpc>
              <a:spcBef>
                <a:spcPct val="20000"/>
              </a:spcBef>
              <a:spcAft>
                <a:spcPts val="0"/>
              </a:spcAft>
              <a:buSzPct val="80000"/>
              <a:defRPr/>
            </a:pPr>
            <a:r>
              <a:rPr lang="en-US" sz="3600" b="0">
                <a:gradFill>
                  <a:gsLst>
                    <a:gs pos="0">
                      <a:srgbClr val="292929">
                        <a:lumMod val="90000"/>
                        <a:lumOff val="10000"/>
                      </a:srgbClr>
                    </a:gs>
                    <a:gs pos="86000">
                      <a:srgbClr val="292929">
                        <a:lumMod val="90000"/>
                        <a:lumOff val="10000"/>
                      </a:srgbClr>
                    </a:gs>
                  </a:gsLst>
                  <a:lin ang="5400000" scaled="0"/>
                </a:gradFill>
                <a:latin typeface="Segoe UI Light" panose="020B0502040204020203" pitchFamily="34" charset="0"/>
                <a:cs typeface="Segoe UI Light" panose="020B0502040204020203" pitchFamily="34" charset="0"/>
              </a:rPr>
              <a:t>What is a Container Orchestrator?</a:t>
            </a:r>
          </a:p>
        </p:txBody>
      </p:sp>
      <p:sp>
        <p:nvSpPr>
          <p:cNvPr id="10" name="Rectangle 9"/>
          <p:cNvSpPr/>
          <p:nvPr/>
        </p:nvSpPr>
        <p:spPr bwMode="auto">
          <a:xfrm>
            <a:off x="5526302" y="4227348"/>
            <a:ext cx="3217599" cy="298723"/>
          </a:xfrm>
          <a:prstGeom prst="rect">
            <a:avLst/>
          </a:prstGeom>
          <a:solidFill>
            <a:srgbClr val="FF00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ctr" anchorCtr="0" compatLnSpc="1">
            <a:prstTxWarp prst="textNoShape">
              <a:avLst/>
            </a:prstTxWarp>
          </a:bodyPr>
          <a:lstStyle/>
          <a:p>
            <a:pPr algn="ctr" defTabSz="699354">
              <a:defRPr/>
            </a:pPr>
            <a:r>
              <a:rPr lang="en-US" sz="1500" b="0">
                <a:gradFill>
                  <a:gsLst>
                    <a:gs pos="0">
                      <a:srgbClr val="FFFFFF"/>
                    </a:gs>
                    <a:gs pos="100000">
                      <a:srgbClr val="FFFFFF"/>
                    </a:gs>
                  </a:gsLst>
                  <a:lin ang="5400000" scaled="0"/>
                </a:gradFill>
                <a:latin typeface="Segoe UI"/>
              </a:rPr>
              <a:t>Guest OS</a:t>
            </a:r>
          </a:p>
        </p:txBody>
      </p:sp>
      <p:sp>
        <p:nvSpPr>
          <p:cNvPr id="11" name="Rectangle 10"/>
          <p:cNvSpPr/>
          <p:nvPr/>
        </p:nvSpPr>
        <p:spPr bwMode="auto">
          <a:xfrm>
            <a:off x="5526302" y="3916270"/>
            <a:ext cx="3217599" cy="311078"/>
          </a:xfrm>
          <a:prstGeom prst="rect">
            <a:avLst/>
          </a:prstGeom>
          <a:solidFill>
            <a:srgbClr val="9A57CD"/>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ctr" anchorCtr="0" compatLnSpc="1">
            <a:prstTxWarp prst="textNoShape">
              <a:avLst/>
            </a:prstTxWarp>
          </a:bodyPr>
          <a:lstStyle/>
          <a:p>
            <a:pPr algn="ctr" defTabSz="699354">
              <a:defRPr/>
            </a:pPr>
            <a:r>
              <a:rPr lang="en-US" sz="1500" b="0">
                <a:gradFill>
                  <a:gsLst>
                    <a:gs pos="0">
                      <a:srgbClr val="FFFFFF"/>
                    </a:gs>
                    <a:gs pos="100000">
                      <a:srgbClr val="FFFFFF"/>
                    </a:gs>
                  </a:gsLst>
                  <a:lin ang="5400000" scaled="0"/>
                </a:gradFill>
                <a:latin typeface="Segoe UI"/>
              </a:rPr>
              <a:t>Container Engine</a:t>
            </a:r>
          </a:p>
        </p:txBody>
      </p:sp>
      <p:sp>
        <p:nvSpPr>
          <p:cNvPr id="33" name="Rectangle 32"/>
          <p:cNvSpPr/>
          <p:nvPr/>
        </p:nvSpPr>
        <p:spPr>
          <a:xfrm>
            <a:off x="7823762" y="3561028"/>
            <a:ext cx="766935" cy="233247"/>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050" b="0">
                <a:solidFill>
                  <a:srgbClr val="FFFFFF"/>
                </a:solidFill>
                <a:latin typeface="Segoe UI"/>
              </a:rPr>
              <a:t>Bins/Libs</a:t>
            </a:r>
          </a:p>
        </p:txBody>
      </p:sp>
      <p:sp>
        <p:nvSpPr>
          <p:cNvPr id="30" name="Rectangle 29">
            <a:extLst>
              <a:ext uri="{FF2B5EF4-FFF2-40B4-BE49-F238E27FC236}">
                <a16:creationId xmlns:a16="http://schemas.microsoft.com/office/drawing/2014/main" id="{6622A505-16E0-4067-A4B6-2A5F2CD0BFA8}"/>
              </a:ext>
            </a:extLst>
          </p:cNvPr>
          <p:cNvSpPr/>
          <p:nvPr/>
        </p:nvSpPr>
        <p:spPr bwMode="auto">
          <a:xfrm>
            <a:off x="1682799" y="1759941"/>
            <a:ext cx="3437414" cy="2846942"/>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t" anchorCtr="0" compatLnSpc="1">
            <a:prstTxWarp prst="textNoShape">
              <a:avLst/>
            </a:prstTxWarp>
          </a:bodyPr>
          <a:lstStyle/>
          <a:p>
            <a:pPr algn="ctr" defTabSz="699354">
              <a:defRPr/>
            </a:pPr>
            <a:r>
              <a:rPr lang="en-US" sz="1500" b="0">
                <a:solidFill>
                  <a:srgbClr val="505050"/>
                </a:solidFill>
                <a:latin typeface="Segoe UI"/>
              </a:rPr>
              <a:t>VM</a:t>
            </a:r>
          </a:p>
        </p:txBody>
      </p:sp>
      <p:sp>
        <p:nvSpPr>
          <p:cNvPr id="34" name="Rectangle 33">
            <a:extLst>
              <a:ext uri="{FF2B5EF4-FFF2-40B4-BE49-F238E27FC236}">
                <a16:creationId xmlns:a16="http://schemas.microsoft.com/office/drawing/2014/main" id="{76AF0E02-242C-4D83-97EC-71CAD3F05650}"/>
              </a:ext>
            </a:extLst>
          </p:cNvPr>
          <p:cNvSpPr/>
          <p:nvPr/>
        </p:nvSpPr>
        <p:spPr bwMode="auto">
          <a:xfrm>
            <a:off x="4051543" y="2174569"/>
            <a:ext cx="931829" cy="1741700"/>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t" anchorCtr="0" compatLnSpc="1">
            <a:prstTxWarp prst="textNoShape">
              <a:avLst/>
            </a:prstTxWarp>
          </a:bodyPr>
          <a:lstStyle/>
          <a:p>
            <a:pPr algn="ctr" defTabSz="699354">
              <a:defRPr/>
            </a:pPr>
            <a:r>
              <a:rPr lang="en-US" sz="1500" b="0">
                <a:solidFill>
                  <a:srgbClr val="505050"/>
                </a:solidFill>
                <a:latin typeface="Segoe UI"/>
              </a:rPr>
              <a:t>Container</a:t>
            </a:r>
          </a:p>
        </p:txBody>
      </p:sp>
      <p:sp>
        <p:nvSpPr>
          <p:cNvPr id="35" name="Rectangle 34">
            <a:extLst>
              <a:ext uri="{FF2B5EF4-FFF2-40B4-BE49-F238E27FC236}">
                <a16:creationId xmlns:a16="http://schemas.microsoft.com/office/drawing/2014/main" id="{17D07E63-7501-4AD5-BE02-B9A24DF595AC}"/>
              </a:ext>
            </a:extLst>
          </p:cNvPr>
          <p:cNvSpPr/>
          <p:nvPr/>
        </p:nvSpPr>
        <p:spPr bwMode="auto">
          <a:xfrm>
            <a:off x="3008906" y="2172526"/>
            <a:ext cx="976593" cy="1741700"/>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t" anchorCtr="0" compatLnSpc="1">
            <a:prstTxWarp prst="textNoShape">
              <a:avLst/>
            </a:prstTxWarp>
          </a:bodyPr>
          <a:lstStyle/>
          <a:p>
            <a:pPr algn="ctr" defTabSz="699354">
              <a:defRPr/>
            </a:pPr>
            <a:r>
              <a:rPr lang="en-US" sz="1500" b="0">
                <a:solidFill>
                  <a:srgbClr val="505050"/>
                </a:solidFill>
                <a:latin typeface="Segoe UI"/>
              </a:rPr>
              <a:t>Container</a:t>
            </a:r>
          </a:p>
        </p:txBody>
      </p:sp>
      <p:sp>
        <p:nvSpPr>
          <p:cNvPr id="36" name="Rectangle 35">
            <a:extLst>
              <a:ext uri="{FF2B5EF4-FFF2-40B4-BE49-F238E27FC236}">
                <a16:creationId xmlns:a16="http://schemas.microsoft.com/office/drawing/2014/main" id="{F8D695E6-01C2-49AF-8179-3F098488EBFA}"/>
              </a:ext>
            </a:extLst>
          </p:cNvPr>
          <p:cNvSpPr/>
          <p:nvPr/>
        </p:nvSpPr>
        <p:spPr bwMode="auto">
          <a:xfrm>
            <a:off x="1815290" y="2179799"/>
            <a:ext cx="1127573" cy="1741700"/>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t" anchorCtr="0" compatLnSpc="1">
            <a:prstTxWarp prst="textNoShape">
              <a:avLst/>
            </a:prstTxWarp>
          </a:bodyPr>
          <a:lstStyle/>
          <a:p>
            <a:pPr algn="ctr" defTabSz="699354">
              <a:defRPr/>
            </a:pPr>
            <a:r>
              <a:rPr lang="en-US" sz="1500" b="0">
                <a:solidFill>
                  <a:srgbClr val="505050"/>
                </a:solidFill>
                <a:latin typeface="Segoe UI"/>
              </a:rPr>
              <a:t>Container</a:t>
            </a:r>
          </a:p>
        </p:txBody>
      </p:sp>
      <p:sp>
        <p:nvSpPr>
          <p:cNvPr id="37" name="Rectangle 36">
            <a:extLst>
              <a:ext uri="{FF2B5EF4-FFF2-40B4-BE49-F238E27FC236}">
                <a16:creationId xmlns:a16="http://schemas.microsoft.com/office/drawing/2014/main" id="{716AF981-8C24-4904-94D7-6F1A368CF3DB}"/>
              </a:ext>
            </a:extLst>
          </p:cNvPr>
          <p:cNvSpPr/>
          <p:nvPr/>
        </p:nvSpPr>
        <p:spPr>
          <a:xfrm>
            <a:off x="1616440" y="5333057"/>
            <a:ext cx="3604730" cy="360473"/>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350" b="0">
                <a:solidFill>
                  <a:srgbClr val="505050"/>
                </a:solidFill>
                <a:latin typeface="Segoe UI"/>
              </a:rPr>
              <a:t>Server</a:t>
            </a:r>
          </a:p>
        </p:txBody>
      </p:sp>
      <p:sp>
        <p:nvSpPr>
          <p:cNvPr id="38" name="Rectangle 37">
            <a:extLst>
              <a:ext uri="{FF2B5EF4-FFF2-40B4-BE49-F238E27FC236}">
                <a16:creationId xmlns:a16="http://schemas.microsoft.com/office/drawing/2014/main" id="{0F637879-1ACE-4BE9-AD2B-6CC6F34F6214}"/>
              </a:ext>
            </a:extLst>
          </p:cNvPr>
          <p:cNvSpPr/>
          <p:nvPr/>
        </p:nvSpPr>
        <p:spPr>
          <a:xfrm>
            <a:off x="1616440" y="4972585"/>
            <a:ext cx="3604730" cy="360473"/>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350" b="0">
                <a:solidFill>
                  <a:srgbClr val="FFFFFF"/>
                </a:solidFill>
                <a:latin typeface="Segoe UI"/>
              </a:rPr>
              <a:t>Host OS</a:t>
            </a:r>
          </a:p>
        </p:txBody>
      </p:sp>
      <p:sp>
        <p:nvSpPr>
          <p:cNvPr id="40" name="Rectangle 39">
            <a:extLst>
              <a:ext uri="{FF2B5EF4-FFF2-40B4-BE49-F238E27FC236}">
                <a16:creationId xmlns:a16="http://schemas.microsoft.com/office/drawing/2014/main" id="{7E808E47-658D-4B12-B99F-B1B2C1E9BAF9}"/>
              </a:ext>
            </a:extLst>
          </p:cNvPr>
          <p:cNvSpPr/>
          <p:nvPr/>
        </p:nvSpPr>
        <p:spPr>
          <a:xfrm>
            <a:off x="1616440" y="4612112"/>
            <a:ext cx="3604730" cy="360473"/>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350" b="0" dirty="0">
                <a:solidFill>
                  <a:srgbClr val="FFFFFF"/>
                </a:solidFill>
                <a:latin typeface="Segoe UI"/>
              </a:rPr>
              <a:t>Hypervisor</a:t>
            </a:r>
          </a:p>
        </p:txBody>
      </p:sp>
      <p:sp>
        <p:nvSpPr>
          <p:cNvPr id="42" name="Rectangle 41">
            <a:extLst>
              <a:ext uri="{FF2B5EF4-FFF2-40B4-BE49-F238E27FC236}">
                <a16:creationId xmlns:a16="http://schemas.microsoft.com/office/drawing/2014/main" id="{6065DB31-C788-4909-96C1-2DEADBE090BB}"/>
              </a:ext>
            </a:extLst>
          </p:cNvPr>
          <p:cNvSpPr/>
          <p:nvPr/>
        </p:nvSpPr>
        <p:spPr>
          <a:xfrm>
            <a:off x="3172150" y="3557534"/>
            <a:ext cx="707069" cy="233247"/>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050" b="0">
                <a:solidFill>
                  <a:srgbClr val="FFFFFF"/>
                </a:solidFill>
                <a:latin typeface="Segoe UI"/>
              </a:rPr>
              <a:t>Bins/Libs</a:t>
            </a:r>
          </a:p>
        </p:txBody>
      </p:sp>
      <p:sp>
        <p:nvSpPr>
          <p:cNvPr id="44" name="Rectangle 43">
            <a:extLst>
              <a:ext uri="{FF2B5EF4-FFF2-40B4-BE49-F238E27FC236}">
                <a16:creationId xmlns:a16="http://schemas.microsoft.com/office/drawing/2014/main" id="{EAD197C2-4BEC-49E4-8479-02DA2AE61405}"/>
              </a:ext>
            </a:extLst>
          </p:cNvPr>
          <p:cNvSpPr/>
          <p:nvPr/>
        </p:nvSpPr>
        <p:spPr>
          <a:xfrm>
            <a:off x="3172151" y="2483182"/>
            <a:ext cx="699532" cy="107081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defTabSz="685669" fontAlgn="auto">
              <a:spcBef>
                <a:spcPts val="0"/>
              </a:spcBef>
              <a:spcAft>
                <a:spcPts val="0"/>
              </a:spcAft>
              <a:defRPr/>
            </a:pPr>
            <a:r>
              <a:rPr lang="en-US" sz="1350" b="0">
                <a:solidFill>
                  <a:srgbClr val="002050"/>
                </a:solidFill>
                <a:latin typeface="Segoe UI"/>
              </a:rPr>
              <a:t>App B</a:t>
            </a:r>
          </a:p>
        </p:txBody>
      </p:sp>
      <p:sp>
        <p:nvSpPr>
          <p:cNvPr id="45" name="Rectangle 44">
            <a:extLst>
              <a:ext uri="{FF2B5EF4-FFF2-40B4-BE49-F238E27FC236}">
                <a16:creationId xmlns:a16="http://schemas.microsoft.com/office/drawing/2014/main" id="{433E550B-9884-4C56-9789-682C5D342667}"/>
              </a:ext>
            </a:extLst>
          </p:cNvPr>
          <p:cNvSpPr/>
          <p:nvPr/>
        </p:nvSpPr>
        <p:spPr>
          <a:xfrm>
            <a:off x="4112210" y="2483180"/>
            <a:ext cx="767476" cy="107081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defTabSz="685669" fontAlgn="auto">
              <a:spcBef>
                <a:spcPts val="0"/>
              </a:spcBef>
              <a:spcAft>
                <a:spcPts val="0"/>
              </a:spcAft>
              <a:defRPr/>
            </a:pPr>
            <a:r>
              <a:rPr lang="en-US" sz="1350" b="0">
                <a:solidFill>
                  <a:srgbClr val="002050"/>
                </a:solidFill>
                <a:latin typeface="Segoe UI"/>
              </a:rPr>
              <a:t>App C</a:t>
            </a:r>
          </a:p>
        </p:txBody>
      </p:sp>
      <p:sp>
        <p:nvSpPr>
          <p:cNvPr id="46" name="Rectangle 45">
            <a:extLst>
              <a:ext uri="{FF2B5EF4-FFF2-40B4-BE49-F238E27FC236}">
                <a16:creationId xmlns:a16="http://schemas.microsoft.com/office/drawing/2014/main" id="{405DC7DB-E1A4-4AAD-BCBB-3584CEBE7C79}"/>
              </a:ext>
            </a:extLst>
          </p:cNvPr>
          <p:cNvSpPr/>
          <p:nvPr/>
        </p:nvSpPr>
        <p:spPr>
          <a:xfrm>
            <a:off x="2003060" y="3569792"/>
            <a:ext cx="767478" cy="22971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176" b="0">
                <a:solidFill>
                  <a:srgbClr val="FFFFFF"/>
                </a:solidFill>
                <a:latin typeface="Segoe UI"/>
              </a:rPr>
              <a:t>Bins/Libs</a:t>
            </a:r>
          </a:p>
        </p:txBody>
      </p:sp>
      <p:sp>
        <p:nvSpPr>
          <p:cNvPr id="47" name="Rectangle 46">
            <a:extLst>
              <a:ext uri="{FF2B5EF4-FFF2-40B4-BE49-F238E27FC236}">
                <a16:creationId xmlns:a16="http://schemas.microsoft.com/office/drawing/2014/main" id="{AA3CB8FE-703A-46D6-9D9D-5D8B79D6440F}"/>
              </a:ext>
            </a:extLst>
          </p:cNvPr>
          <p:cNvSpPr/>
          <p:nvPr/>
        </p:nvSpPr>
        <p:spPr>
          <a:xfrm>
            <a:off x="2003062" y="2495440"/>
            <a:ext cx="767477" cy="107081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defTabSz="685669" fontAlgn="auto">
              <a:spcBef>
                <a:spcPts val="0"/>
              </a:spcBef>
              <a:spcAft>
                <a:spcPts val="0"/>
              </a:spcAft>
              <a:defRPr/>
            </a:pPr>
            <a:r>
              <a:rPr lang="en-US" sz="1350" b="0">
                <a:solidFill>
                  <a:srgbClr val="002050"/>
                </a:solidFill>
                <a:latin typeface="Segoe UI"/>
              </a:rPr>
              <a:t>App A</a:t>
            </a:r>
          </a:p>
        </p:txBody>
      </p:sp>
      <p:sp>
        <p:nvSpPr>
          <p:cNvPr id="48" name="Rectangle 47">
            <a:extLst>
              <a:ext uri="{FF2B5EF4-FFF2-40B4-BE49-F238E27FC236}">
                <a16:creationId xmlns:a16="http://schemas.microsoft.com/office/drawing/2014/main" id="{3D43BE8C-20CF-4625-B4B6-3384D25C6B26}"/>
              </a:ext>
            </a:extLst>
          </p:cNvPr>
          <p:cNvSpPr/>
          <p:nvPr/>
        </p:nvSpPr>
        <p:spPr bwMode="auto">
          <a:xfrm>
            <a:off x="1815290" y="4232577"/>
            <a:ext cx="3217599" cy="298723"/>
          </a:xfrm>
          <a:prstGeom prst="rect">
            <a:avLst/>
          </a:prstGeom>
          <a:solidFill>
            <a:srgbClr val="FF00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ctr" anchorCtr="0" compatLnSpc="1">
            <a:prstTxWarp prst="textNoShape">
              <a:avLst/>
            </a:prstTxWarp>
          </a:bodyPr>
          <a:lstStyle/>
          <a:p>
            <a:pPr algn="ctr" defTabSz="699354">
              <a:defRPr/>
            </a:pPr>
            <a:r>
              <a:rPr lang="en-US" sz="1500" b="0" dirty="0">
                <a:gradFill>
                  <a:gsLst>
                    <a:gs pos="0">
                      <a:srgbClr val="FFFFFF"/>
                    </a:gs>
                    <a:gs pos="100000">
                      <a:srgbClr val="FFFFFF"/>
                    </a:gs>
                  </a:gsLst>
                  <a:lin ang="5400000" scaled="0"/>
                </a:gradFill>
                <a:latin typeface="Segoe UI"/>
              </a:rPr>
              <a:t>Guest OS</a:t>
            </a:r>
          </a:p>
        </p:txBody>
      </p:sp>
      <p:sp>
        <p:nvSpPr>
          <p:cNvPr id="49" name="Rectangle 48">
            <a:extLst>
              <a:ext uri="{FF2B5EF4-FFF2-40B4-BE49-F238E27FC236}">
                <a16:creationId xmlns:a16="http://schemas.microsoft.com/office/drawing/2014/main" id="{28532E18-5C07-45D2-AE30-67BFAD103B2A}"/>
              </a:ext>
            </a:extLst>
          </p:cNvPr>
          <p:cNvSpPr/>
          <p:nvPr/>
        </p:nvSpPr>
        <p:spPr bwMode="auto">
          <a:xfrm>
            <a:off x="1815290" y="3921499"/>
            <a:ext cx="3217599" cy="311078"/>
          </a:xfrm>
          <a:prstGeom prst="rect">
            <a:avLst/>
          </a:prstGeom>
          <a:solidFill>
            <a:srgbClr val="9A57CD"/>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ctr" anchorCtr="0" compatLnSpc="1">
            <a:prstTxWarp prst="textNoShape">
              <a:avLst/>
            </a:prstTxWarp>
          </a:bodyPr>
          <a:lstStyle/>
          <a:p>
            <a:pPr algn="ctr" defTabSz="699354">
              <a:defRPr/>
            </a:pPr>
            <a:r>
              <a:rPr lang="en-US" sz="1500" b="0" dirty="0">
                <a:gradFill>
                  <a:gsLst>
                    <a:gs pos="0">
                      <a:srgbClr val="FFFFFF"/>
                    </a:gs>
                    <a:gs pos="100000">
                      <a:srgbClr val="FFFFFF"/>
                    </a:gs>
                  </a:gsLst>
                  <a:lin ang="5400000" scaled="0"/>
                </a:gradFill>
                <a:latin typeface="Segoe UI"/>
              </a:rPr>
              <a:t>Container Engine</a:t>
            </a:r>
          </a:p>
        </p:txBody>
      </p:sp>
      <p:sp>
        <p:nvSpPr>
          <p:cNvPr id="50" name="Rectangle 49">
            <a:extLst>
              <a:ext uri="{FF2B5EF4-FFF2-40B4-BE49-F238E27FC236}">
                <a16:creationId xmlns:a16="http://schemas.microsoft.com/office/drawing/2014/main" id="{16C6955C-BD99-4BD6-9E51-B7D587CFB6AC}"/>
              </a:ext>
            </a:extLst>
          </p:cNvPr>
          <p:cNvSpPr/>
          <p:nvPr/>
        </p:nvSpPr>
        <p:spPr>
          <a:xfrm>
            <a:off x="4112750" y="3566257"/>
            <a:ext cx="766935" cy="233247"/>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050" b="0">
                <a:solidFill>
                  <a:srgbClr val="FFFFFF"/>
                </a:solidFill>
                <a:latin typeface="Segoe UI"/>
              </a:rPr>
              <a:t>Bins/Libs</a:t>
            </a:r>
          </a:p>
        </p:txBody>
      </p:sp>
      <p:sp>
        <p:nvSpPr>
          <p:cNvPr id="62" name="Rectangle 61">
            <a:extLst>
              <a:ext uri="{FF2B5EF4-FFF2-40B4-BE49-F238E27FC236}">
                <a16:creationId xmlns:a16="http://schemas.microsoft.com/office/drawing/2014/main" id="{A4EF9EF4-8E81-4AEB-A0ED-D1392384EB49}"/>
              </a:ext>
            </a:extLst>
          </p:cNvPr>
          <p:cNvSpPr/>
          <p:nvPr/>
        </p:nvSpPr>
        <p:spPr>
          <a:xfrm>
            <a:off x="395157" y="1812472"/>
            <a:ext cx="806942" cy="2713598"/>
          </a:xfrm>
          <a:prstGeom prst="rect">
            <a:avLst/>
          </a:prstGeom>
          <a:solidFill>
            <a:srgbClr val="9A57CD"/>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defTabSz="685669" fontAlgn="auto">
              <a:spcBef>
                <a:spcPts val="0"/>
              </a:spcBef>
              <a:spcAft>
                <a:spcPts val="0"/>
              </a:spcAft>
              <a:defRPr/>
            </a:pPr>
            <a:r>
              <a:rPr lang="en-US" sz="1350" b="0" dirty="0">
                <a:solidFill>
                  <a:srgbClr val="FFFFFF"/>
                </a:solidFill>
                <a:latin typeface="Segoe UI"/>
              </a:rPr>
              <a:t>Container Orchestrator</a:t>
            </a:r>
          </a:p>
        </p:txBody>
      </p:sp>
    </p:spTree>
    <p:extLst>
      <p:ext uri="{BB962C8B-B14F-4D97-AF65-F5344CB8AC3E}">
        <p14:creationId xmlns:p14="http://schemas.microsoft.com/office/powerpoint/2010/main" val="3611169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58683AE4-9A75-4844-BFB4-9814D3C547C4}"/>
              </a:ext>
            </a:extLst>
          </p:cNvPr>
          <p:cNvSpPr>
            <a:spLocks noGrp="1"/>
          </p:cNvSpPr>
          <p:nvPr>
            <p:ph type="ctrTitle" sz="quarter"/>
          </p:nvPr>
        </p:nvSpPr>
        <p:spPr/>
        <p:txBody>
          <a:bodyPr/>
          <a:lstStyle/>
          <a:p>
            <a:r>
              <a:rPr lang="en-US" dirty="0"/>
              <a:t>Deploy workloads on Azure Resource Manager (ARM) virtual machines (VMs) </a:t>
            </a:r>
            <a:br>
              <a:rPr lang="en-US" dirty="0"/>
            </a:br>
            <a:endParaRPr lang="en-US" dirty="0"/>
          </a:p>
        </p:txBody>
      </p:sp>
      <p:sp>
        <p:nvSpPr>
          <p:cNvPr id="10" name="Text Placeholder 9">
            <a:extLst>
              <a:ext uri="{FF2B5EF4-FFF2-40B4-BE49-F238E27FC236}">
                <a16:creationId xmlns:a16="http://schemas.microsoft.com/office/drawing/2014/main" id="{6B3B2E70-AEFF-44A6-8B71-B61B480102E4}"/>
              </a:ext>
            </a:extLst>
          </p:cNvPr>
          <p:cNvSpPr>
            <a:spLocks noGrp="1"/>
          </p:cNvSpPr>
          <p:nvPr>
            <p:ph type="body" sz="quarter" idx="10"/>
          </p:nvPr>
        </p:nvSpPr>
        <p:spPr>
          <a:xfrm>
            <a:off x="261938" y="1590143"/>
            <a:ext cx="8577262" cy="3896259"/>
          </a:xfrm>
        </p:spPr>
        <p:txBody>
          <a:bodyPr/>
          <a:lstStyle/>
          <a:p>
            <a:r>
              <a:rPr lang="en-US" sz="2400" dirty="0"/>
              <a:t>Design VM deployments by leveraging availability sets, fault domains, and update domains in Azure; use web app for containers; design VM Scale Sets; design for compute-intensive tasks using Azure Batch and Azure Batch AI; define a migration strategy from cloud services; determine when to use reserved instances; design for VMs in a </a:t>
            </a:r>
            <a:r>
              <a:rPr lang="en-US" sz="2400" dirty="0" err="1"/>
              <a:t>DevTest</a:t>
            </a:r>
            <a:r>
              <a:rPr lang="en-US" sz="2400" dirty="0"/>
              <a:t> Lab environment (including formulas, images, artifacts, claiming and un-claiming VMs); determine when to use Accelerated Networking; recommend use of Azure Backup and Azure Site Recovery including support for Linux in Azure Backup and integrating Azure Backup in the VM creation process; recommend when to use availability zones </a:t>
            </a:r>
          </a:p>
          <a:p>
            <a:endParaRPr lang="en-US" sz="2400" dirty="0"/>
          </a:p>
        </p:txBody>
      </p:sp>
      <p:sp>
        <p:nvSpPr>
          <p:cNvPr id="11" name="Text Placeholder 10">
            <a:extLst>
              <a:ext uri="{FF2B5EF4-FFF2-40B4-BE49-F238E27FC236}">
                <a16:creationId xmlns:a16="http://schemas.microsoft.com/office/drawing/2014/main" id="{35AC4761-9161-4EAD-A601-4C5A52E0B7A0}"/>
              </a:ext>
            </a:extLst>
          </p:cNvPr>
          <p:cNvSpPr>
            <a:spLocks noGrp="1"/>
          </p:cNvSpPr>
          <p:nvPr>
            <p:ph type="body" sz="quarter" idx="11"/>
          </p:nvPr>
        </p:nvSpPr>
        <p:spPr/>
        <p:txBody>
          <a:bodyPr/>
          <a:lstStyle/>
          <a:p>
            <a:endParaRPr lang="en-US"/>
          </a:p>
        </p:txBody>
      </p:sp>
    </p:spTree>
    <p:extLst>
      <p:ext uri="{BB962C8B-B14F-4D97-AF65-F5344CB8AC3E}">
        <p14:creationId xmlns:p14="http://schemas.microsoft.com/office/powerpoint/2010/main" val="9155826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bwMode="auto">
          <a:xfrm>
            <a:off x="5393810" y="1754712"/>
            <a:ext cx="3437414" cy="2846942"/>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t" anchorCtr="0" compatLnSpc="1">
            <a:prstTxWarp prst="textNoShape">
              <a:avLst/>
            </a:prstTxWarp>
          </a:bodyPr>
          <a:lstStyle/>
          <a:p>
            <a:pPr algn="ctr" defTabSz="699354">
              <a:defRPr/>
            </a:pPr>
            <a:r>
              <a:rPr lang="en-US" sz="1500" b="0">
                <a:solidFill>
                  <a:srgbClr val="505050"/>
                </a:solidFill>
                <a:latin typeface="Segoe UI"/>
              </a:rPr>
              <a:t>VM</a:t>
            </a:r>
          </a:p>
        </p:txBody>
      </p:sp>
      <p:sp>
        <p:nvSpPr>
          <p:cNvPr id="32" name="Rectangle 31"/>
          <p:cNvSpPr/>
          <p:nvPr/>
        </p:nvSpPr>
        <p:spPr bwMode="auto">
          <a:xfrm>
            <a:off x="7762554" y="2169340"/>
            <a:ext cx="931829" cy="1741700"/>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t" anchorCtr="0" compatLnSpc="1">
            <a:prstTxWarp prst="textNoShape">
              <a:avLst/>
            </a:prstTxWarp>
          </a:bodyPr>
          <a:lstStyle/>
          <a:p>
            <a:pPr algn="ctr" defTabSz="699354">
              <a:defRPr/>
            </a:pPr>
            <a:r>
              <a:rPr lang="en-US" sz="1500" b="0">
                <a:solidFill>
                  <a:srgbClr val="505050"/>
                </a:solidFill>
                <a:latin typeface="Segoe UI"/>
              </a:rPr>
              <a:t>Container</a:t>
            </a:r>
          </a:p>
        </p:txBody>
      </p:sp>
      <p:sp>
        <p:nvSpPr>
          <p:cNvPr id="5" name="Rectangle 4"/>
          <p:cNvSpPr/>
          <p:nvPr/>
        </p:nvSpPr>
        <p:spPr bwMode="auto">
          <a:xfrm>
            <a:off x="6719918" y="2167297"/>
            <a:ext cx="976593" cy="1741700"/>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t" anchorCtr="0" compatLnSpc="1">
            <a:prstTxWarp prst="textNoShape">
              <a:avLst/>
            </a:prstTxWarp>
          </a:bodyPr>
          <a:lstStyle/>
          <a:p>
            <a:pPr algn="ctr" defTabSz="699354">
              <a:defRPr/>
            </a:pPr>
            <a:r>
              <a:rPr lang="en-US" sz="1500" b="0">
                <a:solidFill>
                  <a:srgbClr val="505050"/>
                </a:solidFill>
                <a:latin typeface="Segoe UI"/>
              </a:rPr>
              <a:t>Container</a:t>
            </a:r>
          </a:p>
        </p:txBody>
      </p:sp>
      <p:sp>
        <p:nvSpPr>
          <p:cNvPr id="4" name="Rectangle 3"/>
          <p:cNvSpPr/>
          <p:nvPr/>
        </p:nvSpPr>
        <p:spPr bwMode="auto">
          <a:xfrm>
            <a:off x="5526301" y="2174570"/>
            <a:ext cx="1127573" cy="1741700"/>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t" anchorCtr="0" compatLnSpc="1">
            <a:prstTxWarp prst="textNoShape">
              <a:avLst/>
            </a:prstTxWarp>
          </a:bodyPr>
          <a:lstStyle/>
          <a:p>
            <a:pPr algn="ctr" defTabSz="699354">
              <a:defRPr/>
            </a:pPr>
            <a:r>
              <a:rPr lang="en-US" sz="1500" b="0">
                <a:solidFill>
                  <a:srgbClr val="505050"/>
                </a:solidFill>
                <a:latin typeface="Segoe UI"/>
              </a:rPr>
              <a:t>Container</a:t>
            </a:r>
          </a:p>
        </p:txBody>
      </p:sp>
      <p:sp>
        <p:nvSpPr>
          <p:cNvPr id="18" name="Rectangle 17"/>
          <p:cNvSpPr/>
          <p:nvPr/>
        </p:nvSpPr>
        <p:spPr>
          <a:xfrm>
            <a:off x="5327452" y="5327828"/>
            <a:ext cx="3604730" cy="360473"/>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350" b="0">
                <a:solidFill>
                  <a:srgbClr val="505050"/>
                </a:solidFill>
                <a:latin typeface="Segoe UI"/>
              </a:rPr>
              <a:t>Server</a:t>
            </a:r>
          </a:p>
        </p:txBody>
      </p:sp>
      <p:sp>
        <p:nvSpPr>
          <p:cNvPr id="19" name="Rectangle 18"/>
          <p:cNvSpPr/>
          <p:nvPr/>
        </p:nvSpPr>
        <p:spPr>
          <a:xfrm>
            <a:off x="5327452" y="4967356"/>
            <a:ext cx="3604730" cy="360473"/>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350" b="0">
                <a:solidFill>
                  <a:srgbClr val="FFFFFF"/>
                </a:solidFill>
                <a:latin typeface="Segoe UI"/>
              </a:rPr>
              <a:t>Host OS</a:t>
            </a:r>
          </a:p>
        </p:txBody>
      </p:sp>
      <p:sp>
        <p:nvSpPr>
          <p:cNvPr id="20" name="Rectangle 19"/>
          <p:cNvSpPr/>
          <p:nvPr/>
        </p:nvSpPr>
        <p:spPr>
          <a:xfrm>
            <a:off x="5327452" y="4606883"/>
            <a:ext cx="3604730" cy="360473"/>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350" b="0">
                <a:solidFill>
                  <a:srgbClr val="FFFFFF"/>
                </a:solidFill>
                <a:latin typeface="Segoe UI"/>
              </a:rPr>
              <a:t>Hypervisor</a:t>
            </a:r>
          </a:p>
        </p:txBody>
      </p:sp>
      <p:sp>
        <p:nvSpPr>
          <p:cNvPr id="21" name="Rectangle 20"/>
          <p:cNvSpPr/>
          <p:nvPr/>
        </p:nvSpPr>
        <p:spPr>
          <a:xfrm>
            <a:off x="6883161" y="3552305"/>
            <a:ext cx="707069" cy="233247"/>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050" b="0">
                <a:solidFill>
                  <a:srgbClr val="FFFFFF"/>
                </a:solidFill>
                <a:latin typeface="Segoe UI"/>
              </a:rPr>
              <a:t>Bins/Libs</a:t>
            </a:r>
          </a:p>
        </p:txBody>
      </p:sp>
      <p:sp>
        <p:nvSpPr>
          <p:cNvPr id="22" name="Rectangle 21"/>
          <p:cNvSpPr/>
          <p:nvPr/>
        </p:nvSpPr>
        <p:spPr>
          <a:xfrm>
            <a:off x="6883162" y="2477953"/>
            <a:ext cx="699532" cy="107081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defTabSz="685669" fontAlgn="auto">
              <a:spcBef>
                <a:spcPts val="0"/>
              </a:spcBef>
              <a:spcAft>
                <a:spcPts val="0"/>
              </a:spcAft>
              <a:defRPr/>
            </a:pPr>
            <a:r>
              <a:rPr lang="en-US" sz="1350" b="0">
                <a:solidFill>
                  <a:srgbClr val="002050"/>
                </a:solidFill>
                <a:latin typeface="Segoe UI"/>
              </a:rPr>
              <a:t>App B</a:t>
            </a:r>
          </a:p>
        </p:txBody>
      </p:sp>
      <p:sp>
        <p:nvSpPr>
          <p:cNvPr id="24" name="Rectangle 23"/>
          <p:cNvSpPr/>
          <p:nvPr/>
        </p:nvSpPr>
        <p:spPr>
          <a:xfrm>
            <a:off x="7823221" y="2477951"/>
            <a:ext cx="767476" cy="107081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defTabSz="685669" fontAlgn="auto">
              <a:spcBef>
                <a:spcPts val="0"/>
              </a:spcBef>
              <a:spcAft>
                <a:spcPts val="0"/>
              </a:spcAft>
              <a:defRPr/>
            </a:pPr>
            <a:r>
              <a:rPr lang="en-US" sz="1350" b="0">
                <a:solidFill>
                  <a:srgbClr val="002050"/>
                </a:solidFill>
                <a:latin typeface="Segoe UI"/>
              </a:rPr>
              <a:t>App C</a:t>
            </a:r>
          </a:p>
        </p:txBody>
      </p:sp>
      <p:sp>
        <p:nvSpPr>
          <p:cNvPr id="28" name="Rectangle 27"/>
          <p:cNvSpPr/>
          <p:nvPr/>
        </p:nvSpPr>
        <p:spPr>
          <a:xfrm>
            <a:off x="5714072" y="3564563"/>
            <a:ext cx="767478" cy="22971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176" b="0">
                <a:solidFill>
                  <a:srgbClr val="FFFFFF"/>
                </a:solidFill>
                <a:latin typeface="Segoe UI"/>
              </a:rPr>
              <a:t>Bins/Libs</a:t>
            </a:r>
          </a:p>
        </p:txBody>
      </p:sp>
      <p:sp>
        <p:nvSpPr>
          <p:cNvPr id="29" name="Rectangle 28"/>
          <p:cNvSpPr/>
          <p:nvPr/>
        </p:nvSpPr>
        <p:spPr>
          <a:xfrm>
            <a:off x="5714073" y="2490211"/>
            <a:ext cx="767477" cy="107081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defTabSz="685669" fontAlgn="auto">
              <a:spcBef>
                <a:spcPts val="0"/>
              </a:spcBef>
              <a:spcAft>
                <a:spcPts val="0"/>
              </a:spcAft>
              <a:defRPr/>
            </a:pPr>
            <a:r>
              <a:rPr lang="en-US" sz="1350" b="0">
                <a:solidFill>
                  <a:srgbClr val="002050"/>
                </a:solidFill>
                <a:latin typeface="Segoe UI"/>
              </a:rPr>
              <a:t>App A</a:t>
            </a:r>
          </a:p>
        </p:txBody>
      </p:sp>
      <p:sp>
        <p:nvSpPr>
          <p:cNvPr id="31" name="TextBox 30"/>
          <p:cNvSpPr txBox="1"/>
          <p:nvPr/>
        </p:nvSpPr>
        <p:spPr>
          <a:xfrm>
            <a:off x="355161" y="1098293"/>
            <a:ext cx="7030632" cy="498598"/>
          </a:xfrm>
          <a:prstGeom prst="rect">
            <a:avLst/>
          </a:prstGeom>
          <a:noFill/>
        </p:spPr>
        <p:txBody>
          <a:bodyPr wrap="square" lIns="0" tIns="0" rIns="0" bIns="0" rtlCol="0">
            <a:spAutoFit/>
          </a:bodyPr>
          <a:lstStyle/>
          <a:p>
            <a:pPr defTabSz="914126" fontAlgn="auto">
              <a:lnSpc>
                <a:spcPct val="90000"/>
              </a:lnSpc>
              <a:spcBef>
                <a:spcPct val="20000"/>
              </a:spcBef>
              <a:spcAft>
                <a:spcPts val="0"/>
              </a:spcAft>
              <a:buSzPct val="80000"/>
              <a:defRPr/>
            </a:pPr>
            <a:r>
              <a:rPr lang="en-US" sz="3600" b="0">
                <a:gradFill>
                  <a:gsLst>
                    <a:gs pos="0">
                      <a:srgbClr val="292929">
                        <a:lumMod val="90000"/>
                        <a:lumOff val="10000"/>
                      </a:srgbClr>
                    </a:gs>
                    <a:gs pos="86000">
                      <a:srgbClr val="292929">
                        <a:lumMod val="90000"/>
                        <a:lumOff val="10000"/>
                      </a:srgbClr>
                    </a:gs>
                  </a:gsLst>
                  <a:lin ang="5400000" scaled="0"/>
                </a:gradFill>
                <a:latin typeface="Segoe UI Light" panose="020B0502040204020203" pitchFamily="34" charset="0"/>
                <a:cs typeface="Segoe UI Light" panose="020B0502040204020203" pitchFamily="34" charset="0"/>
              </a:rPr>
              <a:t>What is a Container Orchestrator?</a:t>
            </a:r>
          </a:p>
        </p:txBody>
      </p:sp>
      <p:sp>
        <p:nvSpPr>
          <p:cNvPr id="10" name="Rectangle 9"/>
          <p:cNvSpPr/>
          <p:nvPr/>
        </p:nvSpPr>
        <p:spPr bwMode="auto">
          <a:xfrm>
            <a:off x="5526302" y="4227348"/>
            <a:ext cx="3217599" cy="298723"/>
          </a:xfrm>
          <a:prstGeom prst="rect">
            <a:avLst/>
          </a:prstGeom>
          <a:solidFill>
            <a:srgbClr val="FF00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ctr" anchorCtr="0" compatLnSpc="1">
            <a:prstTxWarp prst="textNoShape">
              <a:avLst/>
            </a:prstTxWarp>
          </a:bodyPr>
          <a:lstStyle/>
          <a:p>
            <a:pPr algn="ctr" defTabSz="699354">
              <a:defRPr/>
            </a:pPr>
            <a:r>
              <a:rPr lang="en-US" sz="1500" b="0" dirty="0">
                <a:gradFill>
                  <a:gsLst>
                    <a:gs pos="0">
                      <a:srgbClr val="FFFFFF"/>
                    </a:gs>
                    <a:gs pos="100000">
                      <a:srgbClr val="FFFFFF"/>
                    </a:gs>
                  </a:gsLst>
                  <a:lin ang="5400000" scaled="0"/>
                </a:gradFill>
                <a:latin typeface="Segoe UI"/>
              </a:rPr>
              <a:t>Guest OS</a:t>
            </a:r>
          </a:p>
        </p:txBody>
      </p:sp>
      <p:sp>
        <p:nvSpPr>
          <p:cNvPr id="11" name="Rectangle 10"/>
          <p:cNvSpPr/>
          <p:nvPr/>
        </p:nvSpPr>
        <p:spPr bwMode="auto">
          <a:xfrm>
            <a:off x="5526302" y="3916270"/>
            <a:ext cx="3217599" cy="311078"/>
          </a:xfrm>
          <a:prstGeom prst="rect">
            <a:avLst/>
          </a:prstGeom>
          <a:solidFill>
            <a:srgbClr val="9A57CD"/>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ctr" anchorCtr="0" compatLnSpc="1">
            <a:prstTxWarp prst="textNoShape">
              <a:avLst/>
            </a:prstTxWarp>
          </a:bodyPr>
          <a:lstStyle/>
          <a:p>
            <a:pPr algn="ctr" defTabSz="699354">
              <a:defRPr/>
            </a:pPr>
            <a:r>
              <a:rPr lang="en-US" sz="1500" b="0" dirty="0">
                <a:gradFill>
                  <a:gsLst>
                    <a:gs pos="0">
                      <a:srgbClr val="FFFFFF"/>
                    </a:gs>
                    <a:gs pos="100000">
                      <a:srgbClr val="FFFFFF"/>
                    </a:gs>
                  </a:gsLst>
                  <a:lin ang="5400000" scaled="0"/>
                </a:gradFill>
                <a:latin typeface="Segoe UI"/>
              </a:rPr>
              <a:t>Container Engine</a:t>
            </a:r>
          </a:p>
        </p:txBody>
      </p:sp>
      <p:sp>
        <p:nvSpPr>
          <p:cNvPr id="33" name="Rectangle 32"/>
          <p:cNvSpPr/>
          <p:nvPr/>
        </p:nvSpPr>
        <p:spPr>
          <a:xfrm>
            <a:off x="7823762" y="3561028"/>
            <a:ext cx="766935" cy="233247"/>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050" b="0">
                <a:solidFill>
                  <a:srgbClr val="FFFFFF"/>
                </a:solidFill>
                <a:latin typeface="Segoe UI"/>
              </a:rPr>
              <a:t>Bins/Libs</a:t>
            </a:r>
          </a:p>
        </p:txBody>
      </p:sp>
      <p:sp>
        <p:nvSpPr>
          <p:cNvPr id="30" name="Rectangle 29">
            <a:extLst>
              <a:ext uri="{FF2B5EF4-FFF2-40B4-BE49-F238E27FC236}">
                <a16:creationId xmlns:a16="http://schemas.microsoft.com/office/drawing/2014/main" id="{6622A505-16E0-4067-A4B6-2A5F2CD0BFA8}"/>
              </a:ext>
            </a:extLst>
          </p:cNvPr>
          <p:cNvSpPr/>
          <p:nvPr/>
        </p:nvSpPr>
        <p:spPr bwMode="auto">
          <a:xfrm>
            <a:off x="1682799" y="1759941"/>
            <a:ext cx="3437414" cy="2846942"/>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t" anchorCtr="0" compatLnSpc="1">
            <a:prstTxWarp prst="textNoShape">
              <a:avLst/>
            </a:prstTxWarp>
          </a:bodyPr>
          <a:lstStyle/>
          <a:p>
            <a:pPr algn="ctr" defTabSz="699354">
              <a:defRPr/>
            </a:pPr>
            <a:r>
              <a:rPr lang="en-US" sz="1500" b="0">
                <a:solidFill>
                  <a:srgbClr val="505050"/>
                </a:solidFill>
                <a:latin typeface="Segoe UI"/>
              </a:rPr>
              <a:t>VM</a:t>
            </a:r>
          </a:p>
        </p:txBody>
      </p:sp>
      <p:sp>
        <p:nvSpPr>
          <p:cNvPr id="34" name="Rectangle 33">
            <a:extLst>
              <a:ext uri="{FF2B5EF4-FFF2-40B4-BE49-F238E27FC236}">
                <a16:creationId xmlns:a16="http://schemas.microsoft.com/office/drawing/2014/main" id="{76AF0E02-242C-4D83-97EC-71CAD3F05650}"/>
              </a:ext>
            </a:extLst>
          </p:cNvPr>
          <p:cNvSpPr/>
          <p:nvPr/>
        </p:nvSpPr>
        <p:spPr bwMode="auto">
          <a:xfrm>
            <a:off x="4051543" y="2174569"/>
            <a:ext cx="931829" cy="1741700"/>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t" anchorCtr="0" compatLnSpc="1">
            <a:prstTxWarp prst="textNoShape">
              <a:avLst/>
            </a:prstTxWarp>
          </a:bodyPr>
          <a:lstStyle/>
          <a:p>
            <a:pPr algn="ctr" defTabSz="699354">
              <a:defRPr/>
            </a:pPr>
            <a:r>
              <a:rPr lang="en-US" sz="1500" b="0">
                <a:solidFill>
                  <a:srgbClr val="505050"/>
                </a:solidFill>
                <a:latin typeface="Segoe UI"/>
              </a:rPr>
              <a:t>Container</a:t>
            </a:r>
          </a:p>
        </p:txBody>
      </p:sp>
      <p:sp>
        <p:nvSpPr>
          <p:cNvPr id="35" name="Rectangle 34">
            <a:extLst>
              <a:ext uri="{FF2B5EF4-FFF2-40B4-BE49-F238E27FC236}">
                <a16:creationId xmlns:a16="http://schemas.microsoft.com/office/drawing/2014/main" id="{17D07E63-7501-4AD5-BE02-B9A24DF595AC}"/>
              </a:ext>
            </a:extLst>
          </p:cNvPr>
          <p:cNvSpPr/>
          <p:nvPr/>
        </p:nvSpPr>
        <p:spPr bwMode="auto">
          <a:xfrm>
            <a:off x="3008906" y="2172526"/>
            <a:ext cx="976593" cy="1741700"/>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t" anchorCtr="0" compatLnSpc="1">
            <a:prstTxWarp prst="textNoShape">
              <a:avLst/>
            </a:prstTxWarp>
          </a:bodyPr>
          <a:lstStyle/>
          <a:p>
            <a:pPr algn="ctr" defTabSz="699354">
              <a:defRPr/>
            </a:pPr>
            <a:r>
              <a:rPr lang="en-US" sz="1500" b="0">
                <a:solidFill>
                  <a:srgbClr val="505050"/>
                </a:solidFill>
                <a:latin typeface="Segoe UI"/>
              </a:rPr>
              <a:t>Container</a:t>
            </a:r>
          </a:p>
        </p:txBody>
      </p:sp>
      <p:sp>
        <p:nvSpPr>
          <p:cNvPr id="36" name="Rectangle 35">
            <a:extLst>
              <a:ext uri="{FF2B5EF4-FFF2-40B4-BE49-F238E27FC236}">
                <a16:creationId xmlns:a16="http://schemas.microsoft.com/office/drawing/2014/main" id="{F8D695E6-01C2-49AF-8179-3F098488EBFA}"/>
              </a:ext>
            </a:extLst>
          </p:cNvPr>
          <p:cNvSpPr/>
          <p:nvPr/>
        </p:nvSpPr>
        <p:spPr bwMode="auto">
          <a:xfrm>
            <a:off x="1815290" y="2179799"/>
            <a:ext cx="1127573" cy="1741700"/>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t" anchorCtr="0" compatLnSpc="1">
            <a:prstTxWarp prst="textNoShape">
              <a:avLst/>
            </a:prstTxWarp>
          </a:bodyPr>
          <a:lstStyle/>
          <a:p>
            <a:pPr algn="ctr" defTabSz="699354">
              <a:defRPr/>
            </a:pPr>
            <a:r>
              <a:rPr lang="en-US" sz="1500" b="0">
                <a:solidFill>
                  <a:srgbClr val="505050"/>
                </a:solidFill>
                <a:latin typeface="Segoe UI"/>
              </a:rPr>
              <a:t>Container</a:t>
            </a:r>
          </a:p>
        </p:txBody>
      </p:sp>
      <p:sp>
        <p:nvSpPr>
          <p:cNvPr id="37" name="Rectangle 36">
            <a:extLst>
              <a:ext uri="{FF2B5EF4-FFF2-40B4-BE49-F238E27FC236}">
                <a16:creationId xmlns:a16="http://schemas.microsoft.com/office/drawing/2014/main" id="{716AF981-8C24-4904-94D7-6F1A368CF3DB}"/>
              </a:ext>
            </a:extLst>
          </p:cNvPr>
          <p:cNvSpPr/>
          <p:nvPr/>
        </p:nvSpPr>
        <p:spPr>
          <a:xfrm>
            <a:off x="1616440" y="5333057"/>
            <a:ext cx="3604730" cy="360473"/>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350" b="0">
                <a:solidFill>
                  <a:srgbClr val="505050"/>
                </a:solidFill>
                <a:latin typeface="Segoe UI"/>
              </a:rPr>
              <a:t>Server</a:t>
            </a:r>
          </a:p>
        </p:txBody>
      </p:sp>
      <p:sp>
        <p:nvSpPr>
          <p:cNvPr id="38" name="Rectangle 37">
            <a:extLst>
              <a:ext uri="{FF2B5EF4-FFF2-40B4-BE49-F238E27FC236}">
                <a16:creationId xmlns:a16="http://schemas.microsoft.com/office/drawing/2014/main" id="{0F637879-1ACE-4BE9-AD2B-6CC6F34F6214}"/>
              </a:ext>
            </a:extLst>
          </p:cNvPr>
          <p:cNvSpPr/>
          <p:nvPr/>
        </p:nvSpPr>
        <p:spPr>
          <a:xfrm>
            <a:off x="1616440" y="4972585"/>
            <a:ext cx="3604730" cy="360473"/>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350" b="0">
                <a:solidFill>
                  <a:srgbClr val="FFFFFF"/>
                </a:solidFill>
                <a:latin typeface="Segoe UI"/>
              </a:rPr>
              <a:t>Host OS</a:t>
            </a:r>
          </a:p>
        </p:txBody>
      </p:sp>
      <p:sp>
        <p:nvSpPr>
          <p:cNvPr id="40" name="Rectangle 39">
            <a:extLst>
              <a:ext uri="{FF2B5EF4-FFF2-40B4-BE49-F238E27FC236}">
                <a16:creationId xmlns:a16="http://schemas.microsoft.com/office/drawing/2014/main" id="{7E808E47-658D-4B12-B99F-B1B2C1E9BAF9}"/>
              </a:ext>
            </a:extLst>
          </p:cNvPr>
          <p:cNvSpPr/>
          <p:nvPr/>
        </p:nvSpPr>
        <p:spPr>
          <a:xfrm>
            <a:off x="1616440" y="4612112"/>
            <a:ext cx="3604730" cy="360473"/>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350" b="0">
                <a:solidFill>
                  <a:srgbClr val="FFFFFF"/>
                </a:solidFill>
                <a:latin typeface="Segoe UI"/>
              </a:rPr>
              <a:t>Hypervisor</a:t>
            </a:r>
          </a:p>
        </p:txBody>
      </p:sp>
      <p:sp>
        <p:nvSpPr>
          <p:cNvPr id="42" name="Rectangle 41">
            <a:extLst>
              <a:ext uri="{FF2B5EF4-FFF2-40B4-BE49-F238E27FC236}">
                <a16:creationId xmlns:a16="http://schemas.microsoft.com/office/drawing/2014/main" id="{6065DB31-C788-4909-96C1-2DEADBE090BB}"/>
              </a:ext>
            </a:extLst>
          </p:cNvPr>
          <p:cNvSpPr/>
          <p:nvPr/>
        </p:nvSpPr>
        <p:spPr>
          <a:xfrm>
            <a:off x="3172150" y="3557534"/>
            <a:ext cx="707069" cy="233247"/>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050" b="0">
                <a:solidFill>
                  <a:srgbClr val="FFFFFF"/>
                </a:solidFill>
                <a:latin typeface="Segoe UI"/>
              </a:rPr>
              <a:t>Bins/Libs</a:t>
            </a:r>
          </a:p>
        </p:txBody>
      </p:sp>
      <p:sp>
        <p:nvSpPr>
          <p:cNvPr id="44" name="Rectangle 43">
            <a:extLst>
              <a:ext uri="{FF2B5EF4-FFF2-40B4-BE49-F238E27FC236}">
                <a16:creationId xmlns:a16="http://schemas.microsoft.com/office/drawing/2014/main" id="{EAD197C2-4BEC-49E4-8479-02DA2AE61405}"/>
              </a:ext>
            </a:extLst>
          </p:cNvPr>
          <p:cNvSpPr/>
          <p:nvPr/>
        </p:nvSpPr>
        <p:spPr>
          <a:xfrm>
            <a:off x="3172151" y="2483182"/>
            <a:ext cx="699532" cy="107081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defTabSz="685669" fontAlgn="auto">
              <a:spcBef>
                <a:spcPts val="0"/>
              </a:spcBef>
              <a:spcAft>
                <a:spcPts val="0"/>
              </a:spcAft>
              <a:defRPr/>
            </a:pPr>
            <a:r>
              <a:rPr lang="en-US" sz="1350" b="0">
                <a:solidFill>
                  <a:srgbClr val="002050"/>
                </a:solidFill>
                <a:latin typeface="Segoe UI"/>
              </a:rPr>
              <a:t>App B</a:t>
            </a:r>
          </a:p>
        </p:txBody>
      </p:sp>
      <p:sp>
        <p:nvSpPr>
          <p:cNvPr id="45" name="Rectangle 44">
            <a:extLst>
              <a:ext uri="{FF2B5EF4-FFF2-40B4-BE49-F238E27FC236}">
                <a16:creationId xmlns:a16="http://schemas.microsoft.com/office/drawing/2014/main" id="{433E550B-9884-4C56-9789-682C5D342667}"/>
              </a:ext>
            </a:extLst>
          </p:cNvPr>
          <p:cNvSpPr/>
          <p:nvPr/>
        </p:nvSpPr>
        <p:spPr>
          <a:xfrm>
            <a:off x="4112210" y="2483180"/>
            <a:ext cx="767476" cy="107081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defTabSz="685669" fontAlgn="auto">
              <a:spcBef>
                <a:spcPts val="0"/>
              </a:spcBef>
              <a:spcAft>
                <a:spcPts val="0"/>
              </a:spcAft>
              <a:defRPr/>
            </a:pPr>
            <a:r>
              <a:rPr lang="en-US" sz="1350" b="0">
                <a:solidFill>
                  <a:srgbClr val="002050"/>
                </a:solidFill>
                <a:latin typeface="Segoe UI"/>
              </a:rPr>
              <a:t>App C</a:t>
            </a:r>
          </a:p>
        </p:txBody>
      </p:sp>
      <p:sp>
        <p:nvSpPr>
          <p:cNvPr id="46" name="Rectangle 45">
            <a:extLst>
              <a:ext uri="{FF2B5EF4-FFF2-40B4-BE49-F238E27FC236}">
                <a16:creationId xmlns:a16="http://schemas.microsoft.com/office/drawing/2014/main" id="{405DC7DB-E1A4-4AAD-BCBB-3584CEBE7C79}"/>
              </a:ext>
            </a:extLst>
          </p:cNvPr>
          <p:cNvSpPr/>
          <p:nvPr/>
        </p:nvSpPr>
        <p:spPr>
          <a:xfrm>
            <a:off x="2003060" y="3569792"/>
            <a:ext cx="767478" cy="22971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176" b="0">
                <a:solidFill>
                  <a:srgbClr val="FFFFFF"/>
                </a:solidFill>
                <a:latin typeface="Segoe UI"/>
              </a:rPr>
              <a:t>Bins/Libs</a:t>
            </a:r>
          </a:p>
        </p:txBody>
      </p:sp>
      <p:sp>
        <p:nvSpPr>
          <p:cNvPr id="47" name="Rectangle 46">
            <a:extLst>
              <a:ext uri="{FF2B5EF4-FFF2-40B4-BE49-F238E27FC236}">
                <a16:creationId xmlns:a16="http://schemas.microsoft.com/office/drawing/2014/main" id="{AA3CB8FE-703A-46D6-9D9D-5D8B79D6440F}"/>
              </a:ext>
            </a:extLst>
          </p:cNvPr>
          <p:cNvSpPr/>
          <p:nvPr/>
        </p:nvSpPr>
        <p:spPr>
          <a:xfrm>
            <a:off x="2003062" y="2495440"/>
            <a:ext cx="767477" cy="107081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defTabSz="685669" fontAlgn="auto">
              <a:spcBef>
                <a:spcPts val="0"/>
              </a:spcBef>
              <a:spcAft>
                <a:spcPts val="0"/>
              </a:spcAft>
              <a:defRPr/>
            </a:pPr>
            <a:r>
              <a:rPr lang="en-US" sz="1350" b="0">
                <a:solidFill>
                  <a:srgbClr val="002050"/>
                </a:solidFill>
                <a:latin typeface="Segoe UI"/>
              </a:rPr>
              <a:t>App A</a:t>
            </a:r>
          </a:p>
        </p:txBody>
      </p:sp>
      <p:sp>
        <p:nvSpPr>
          <p:cNvPr id="48" name="Rectangle 47">
            <a:extLst>
              <a:ext uri="{FF2B5EF4-FFF2-40B4-BE49-F238E27FC236}">
                <a16:creationId xmlns:a16="http://schemas.microsoft.com/office/drawing/2014/main" id="{3D43BE8C-20CF-4625-B4B6-3384D25C6B26}"/>
              </a:ext>
            </a:extLst>
          </p:cNvPr>
          <p:cNvSpPr/>
          <p:nvPr/>
        </p:nvSpPr>
        <p:spPr bwMode="auto">
          <a:xfrm>
            <a:off x="1815290" y="4232577"/>
            <a:ext cx="3217599" cy="298723"/>
          </a:xfrm>
          <a:prstGeom prst="rect">
            <a:avLst/>
          </a:prstGeom>
          <a:solidFill>
            <a:srgbClr val="FF00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ctr" anchorCtr="0" compatLnSpc="1">
            <a:prstTxWarp prst="textNoShape">
              <a:avLst/>
            </a:prstTxWarp>
          </a:bodyPr>
          <a:lstStyle/>
          <a:p>
            <a:pPr algn="ctr" defTabSz="699354">
              <a:defRPr/>
            </a:pPr>
            <a:r>
              <a:rPr lang="en-US" sz="1500" b="0" dirty="0">
                <a:gradFill>
                  <a:gsLst>
                    <a:gs pos="0">
                      <a:srgbClr val="FFFFFF"/>
                    </a:gs>
                    <a:gs pos="100000">
                      <a:srgbClr val="FFFFFF"/>
                    </a:gs>
                  </a:gsLst>
                  <a:lin ang="5400000" scaled="0"/>
                </a:gradFill>
                <a:latin typeface="Segoe UI"/>
              </a:rPr>
              <a:t>Guest OS</a:t>
            </a:r>
          </a:p>
        </p:txBody>
      </p:sp>
      <p:sp>
        <p:nvSpPr>
          <p:cNvPr id="49" name="Rectangle 48">
            <a:extLst>
              <a:ext uri="{FF2B5EF4-FFF2-40B4-BE49-F238E27FC236}">
                <a16:creationId xmlns:a16="http://schemas.microsoft.com/office/drawing/2014/main" id="{28532E18-5C07-45D2-AE30-67BFAD103B2A}"/>
              </a:ext>
            </a:extLst>
          </p:cNvPr>
          <p:cNvSpPr/>
          <p:nvPr/>
        </p:nvSpPr>
        <p:spPr bwMode="auto">
          <a:xfrm>
            <a:off x="1815290" y="3921499"/>
            <a:ext cx="3217599" cy="311078"/>
          </a:xfrm>
          <a:prstGeom prst="rect">
            <a:avLst/>
          </a:prstGeom>
          <a:solidFill>
            <a:srgbClr val="9A57CD"/>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ctr" anchorCtr="0" compatLnSpc="1">
            <a:prstTxWarp prst="textNoShape">
              <a:avLst/>
            </a:prstTxWarp>
          </a:bodyPr>
          <a:lstStyle/>
          <a:p>
            <a:pPr algn="ctr" defTabSz="699354">
              <a:defRPr/>
            </a:pPr>
            <a:r>
              <a:rPr lang="en-US" sz="1500" b="0" dirty="0">
                <a:gradFill>
                  <a:gsLst>
                    <a:gs pos="0">
                      <a:srgbClr val="FFFFFF"/>
                    </a:gs>
                    <a:gs pos="100000">
                      <a:srgbClr val="FFFFFF"/>
                    </a:gs>
                  </a:gsLst>
                  <a:lin ang="5400000" scaled="0"/>
                </a:gradFill>
                <a:latin typeface="Segoe UI"/>
              </a:rPr>
              <a:t>Container Engine</a:t>
            </a:r>
          </a:p>
        </p:txBody>
      </p:sp>
      <p:sp>
        <p:nvSpPr>
          <p:cNvPr id="50" name="Rectangle 49">
            <a:extLst>
              <a:ext uri="{FF2B5EF4-FFF2-40B4-BE49-F238E27FC236}">
                <a16:creationId xmlns:a16="http://schemas.microsoft.com/office/drawing/2014/main" id="{16C6955C-BD99-4BD6-9E51-B7D587CFB6AC}"/>
              </a:ext>
            </a:extLst>
          </p:cNvPr>
          <p:cNvSpPr/>
          <p:nvPr/>
        </p:nvSpPr>
        <p:spPr>
          <a:xfrm>
            <a:off x="4112750" y="3566257"/>
            <a:ext cx="766935" cy="233247"/>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050" b="0">
                <a:solidFill>
                  <a:srgbClr val="FFFFFF"/>
                </a:solidFill>
                <a:latin typeface="Segoe UI"/>
              </a:rPr>
              <a:t>Bins/Libs</a:t>
            </a:r>
          </a:p>
        </p:txBody>
      </p:sp>
      <p:sp>
        <p:nvSpPr>
          <p:cNvPr id="53" name="Rectangle 52">
            <a:extLst>
              <a:ext uri="{FF2B5EF4-FFF2-40B4-BE49-F238E27FC236}">
                <a16:creationId xmlns:a16="http://schemas.microsoft.com/office/drawing/2014/main" id="{3D181B9A-90CE-4933-BA80-373AC8E46B54}"/>
              </a:ext>
            </a:extLst>
          </p:cNvPr>
          <p:cNvSpPr/>
          <p:nvPr/>
        </p:nvSpPr>
        <p:spPr bwMode="auto">
          <a:xfrm>
            <a:off x="269460" y="1759941"/>
            <a:ext cx="1073594" cy="2846942"/>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t" anchorCtr="0" compatLnSpc="1">
            <a:prstTxWarp prst="textNoShape">
              <a:avLst/>
            </a:prstTxWarp>
          </a:bodyPr>
          <a:lstStyle/>
          <a:p>
            <a:pPr algn="ctr" defTabSz="699354">
              <a:defRPr/>
            </a:pPr>
            <a:r>
              <a:rPr lang="en-US" sz="1500" b="0">
                <a:solidFill>
                  <a:srgbClr val="505050"/>
                </a:solidFill>
                <a:latin typeface="Segoe UI"/>
              </a:rPr>
              <a:t>VM</a:t>
            </a:r>
          </a:p>
        </p:txBody>
      </p:sp>
      <p:sp>
        <p:nvSpPr>
          <p:cNvPr id="54" name="Rectangle 53">
            <a:extLst>
              <a:ext uri="{FF2B5EF4-FFF2-40B4-BE49-F238E27FC236}">
                <a16:creationId xmlns:a16="http://schemas.microsoft.com/office/drawing/2014/main" id="{E6F4295A-7FDB-4D21-94F7-ED4A6573A336}"/>
              </a:ext>
            </a:extLst>
          </p:cNvPr>
          <p:cNvSpPr/>
          <p:nvPr/>
        </p:nvSpPr>
        <p:spPr>
          <a:xfrm>
            <a:off x="256190" y="5337551"/>
            <a:ext cx="1091762" cy="360473"/>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350" b="0" dirty="0">
                <a:solidFill>
                  <a:srgbClr val="505050"/>
                </a:solidFill>
                <a:latin typeface="Segoe UI"/>
              </a:rPr>
              <a:t>Server</a:t>
            </a:r>
          </a:p>
        </p:txBody>
      </p:sp>
      <p:sp>
        <p:nvSpPr>
          <p:cNvPr id="55" name="Rectangle 54">
            <a:extLst>
              <a:ext uri="{FF2B5EF4-FFF2-40B4-BE49-F238E27FC236}">
                <a16:creationId xmlns:a16="http://schemas.microsoft.com/office/drawing/2014/main" id="{9AD38274-4396-492C-81B5-9C2CE555F9EE}"/>
              </a:ext>
            </a:extLst>
          </p:cNvPr>
          <p:cNvSpPr/>
          <p:nvPr/>
        </p:nvSpPr>
        <p:spPr>
          <a:xfrm>
            <a:off x="256190" y="4977079"/>
            <a:ext cx="1091762" cy="360473"/>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350" b="0">
                <a:solidFill>
                  <a:srgbClr val="FFFFFF"/>
                </a:solidFill>
                <a:latin typeface="Segoe UI"/>
              </a:rPr>
              <a:t>Host OS</a:t>
            </a:r>
          </a:p>
        </p:txBody>
      </p:sp>
      <p:sp>
        <p:nvSpPr>
          <p:cNvPr id="56" name="Rectangle 55">
            <a:extLst>
              <a:ext uri="{FF2B5EF4-FFF2-40B4-BE49-F238E27FC236}">
                <a16:creationId xmlns:a16="http://schemas.microsoft.com/office/drawing/2014/main" id="{C010CB4D-0C8F-4832-9667-AD9393E7CE52}"/>
              </a:ext>
            </a:extLst>
          </p:cNvPr>
          <p:cNvSpPr/>
          <p:nvPr/>
        </p:nvSpPr>
        <p:spPr>
          <a:xfrm>
            <a:off x="256190" y="4606882"/>
            <a:ext cx="1091762" cy="360473"/>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350" b="0">
                <a:solidFill>
                  <a:srgbClr val="FFFFFF"/>
                </a:solidFill>
                <a:latin typeface="Segoe UI"/>
              </a:rPr>
              <a:t>Hypervisor</a:t>
            </a:r>
          </a:p>
        </p:txBody>
      </p:sp>
      <p:sp>
        <p:nvSpPr>
          <p:cNvPr id="57" name="Rectangle 56">
            <a:extLst>
              <a:ext uri="{FF2B5EF4-FFF2-40B4-BE49-F238E27FC236}">
                <a16:creationId xmlns:a16="http://schemas.microsoft.com/office/drawing/2014/main" id="{17445BB9-B174-4D2D-AA83-0365D7316C50}"/>
              </a:ext>
            </a:extLst>
          </p:cNvPr>
          <p:cNvSpPr/>
          <p:nvPr/>
        </p:nvSpPr>
        <p:spPr>
          <a:xfrm>
            <a:off x="399189" y="4116220"/>
            <a:ext cx="805763" cy="40985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350" b="0" dirty="0">
                <a:solidFill>
                  <a:srgbClr val="FFFFFF"/>
                </a:solidFill>
                <a:latin typeface="Segoe UI"/>
              </a:rPr>
              <a:t>Guest OS</a:t>
            </a:r>
          </a:p>
        </p:txBody>
      </p:sp>
      <p:sp>
        <p:nvSpPr>
          <p:cNvPr id="62" name="Rectangle 61">
            <a:extLst>
              <a:ext uri="{FF2B5EF4-FFF2-40B4-BE49-F238E27FC236}">
                <a16:creationId xmlns:a16="http://schemas.microsoft.com/office/drawing/2014/main" id="{A4EF9EF4-8E81-4AEB-A0ED-D1392384EB49}"/>
              </a:ext>
            </a:extLst>
          </p:cNvPr>
          <p:cNvSpPr/>
          <p:nvPr/>
        </p:nvSpPr>
        <p:spPr>
          <a:xfrm>
            <a:off x="395157" y="2152001"/>
            <a:ext cx="806942" cy="1954496"/>
          </a:xfrm>
          <a:prstGeom prst="rect">
            <a:avLst/>
          </a:prstGeom>
          <a:solidFill>
            <a:srgbClr val="9A57CD"/>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defTabSz="685669" fontAlgn="auto">
              <a:spcBef>
                <a:spcPts val="0"/>
              </a:spcBef>
              <a:spcAft>
                <a:spcPts val="0"/>
              </a:spcAft>
              <a:defRPr/>
            </a:pPr>
            <a:r>
              <a:rPr lang="en-US" sz="1350" b="0" dirty="0">
                <a:solidFill>
                  <a:srgbClr val="FFFFFF"/>
                </a:solidFill>
                <a:latin typeface="Segoe UI"/>
              </a:rPr>
              <a:t>Container Orchestrator</a:t>
            </a:r>
          </a:p>
        </p:txBody>
      </p:sp>
    </p:spTree>
    <p:extLst>
      <p:ext uri="{BB962C8B-B14F-4D97-AF65-F5344CB8AC3E}">
        <p14:creationId xmlns:p14="http://schemas.microsoft.com/office/powerpoint/2010/main" val="327105430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50892" y="2898636"/>
            <a:ext cx="8255265" cy="685572"/>
          </a:xfrm>
          <a:prstGeom prst="rect">
            <a:avLst/>
          </a:prstGeom>
          <a:noFill/>
        </p:spPr>
        <p:txBody>
          <a:bodyPr wrap="square" lIns="0" tIns="0" rIns="0" bIns="0" rtlCol="0">
            <a:spAutoFit/>
          </a:bodyPr>
          <a:lstStyle/>
          <a:p>
            <a:pPr algn="ctr" defTabSz="685800" fontAlgn="auto">
              <a:lnSpc>
                <a:spcPct val="90000"/>
              </a:lnSpc>
              <a:spcBef>
                <a:spcPct val="20000"/>
              </a:spcBef>
              <a:spcAft>
                <a:spcPts val="0"/>
              </a:spcAft>
              <a:buSzPct val="80000"/>
              <a:defRPr/>
            </a:pPr>
            <a:r>
              <a:rPr lang="en-US" sz="4950" b="0" kern="0">
                <a:gradFill>
                  <a:gsLst>
                    <a:gs pos="0">
                      <a:srgbClr val="292929">
                        <a:lumMod val="90000"/>
                        <a:lumOff val="10000"/>
                      </a:srgbClr>
                    </a:gs>
                    <a:gs pos="86000">
                      <a:srgbClr val="292929">
                        <a:lumMod val="90000"/>
                        <a:lumOff val="10000"/>
                      </a:srgbClr>
                    </a:gs>
                  </a:gsLst>
                  <a:lin ang="5400000" scaled="0"/>
                </a:gradFill>
                <a:latin typeface="Segoe UI Light" panose="020B0502040204020203" pitchFamily="34" charset="0"/>
                <a:cs typeface="Segoe UI Light" panose="020B0502040204020203" pitchFamily="34" charset="0"/>
              </a:rPr>
              <a:t>What is the point of all of this?!</a:t>
            </a:r>
          </a:p>
        </p:txBody>
      </p:sp>
    </p:spTree>
    <p:extLst>
      <p:ext uri="{BB962C8B-B14F-4D97-AF65-F5344CB8AC3E}">
        <p14:creationId xmlns:p14="http://schemas.microsoft.com/office/powerpoint/2010/main" val="128821503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728C69A-716F-4060-96B8-8BD8530A3E45}"/>
              </a:ext>
            </a:extLst>
          </p:cNvPr>
          <p:cNvSpPr>
            <a:spLocks noGrp="1"/>
          </p:cNvSpPr>
          <p:nvPr>
            <p:ph type="body" sz="quarter" idx="12"/>
          </p:nvPr>
        </p:nvSpPr>
        <p:spPr/>
        <p:txBody>
          <a:bodyPr/>
          <a:lstStyle/>
          <a:p>
            <a:endParaRPr lang="en-US"/>
          </a:p>
        </p:txBody>
      </p:sp>
      <p:sp>
        <p:nvSpPr>
          <p:cNvPr id="4" name="Title 3">
            <a:extLst>
              <a:ext uri="{FF2B5EF4-FFF2-40B4-BE49-F238E27FC236}">
                <a16:creationId xmlns:a16="http://schemas.microsoft.com/office/drawing/2014/main" id="{22E7B7B4-824E-455C-8DE5-9349197FE811}"/>
              </a:ext>
            </a:extLst>
          </p:cNvPr>
          <p:cNvSpPr>
            <a:spLocks noGrp="1"/>
          </p:cNvSpPr>
          <p:nvPr>
            <p:ph type="title"/>
          </p:nvPr>
        </p:nvSpPr>
        <p:spPr/>
        <p:txBody>
          <a:bodyPr/>
          <a:lstStyle/>
          <a:p>
            <a:r>
              <a:rPr lang="en-US" dirty="0"/>
              <a:t>DevOps + Containers Enable Microservices</a:t>
            </a:r>
          </a:p>
        </p:txBody>
      </p:sp>
    </p:spTree>
    <p:extLst>
      <p:ext uri="{BB962C8B-B14F-4D97-AF65-F5344CB8AC3E}">
        <p14:creationId xmlns:p14="http://schemas.microsoft.com/office/powerpoint/2010/main" val="8077235"/>
      </p:ext>
    </p:extLst>
  </p:cSld>
  <p:clrMapOvr>
    <a:masterClrMapping/>
  </p:clrMapOvr>
  <p:transition spd="slow">
    <p:push/>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Microservices 101 </a:t>
            </a:r>
          </a:p>
        </p:txBody>
      </p:sp>
      <p:sp>
        <p:nvSpPr>
          <p:cNvPr id="4" name="Text Placeholder 3">
            <a:extLst>
              <a:ext uri="{FF2B5EF4-FFF2-40B4-BE49-F238E27FC236}">
                <a16:creationId xmlns:a16="http://schemas.microsoft.com/office/drawing/2014/main" id="{A2BEED8B-2ADB-4FAC-9191-0B995E7D5E9B}"/>
              </a:ext>
            </a:extLst>
          </p:cNvPr>
          <p:cNvSpPr>
            <a:spLocks noGrp="1"/>
          </p:cNvSpPr>
          <p:nvPr>
            <p:ph type="body" idx="1"/>
          </p:nvPr>
        </p:nvSpPr>
        <p:spPr/>
        <p:txBody>
          <a:bodyPr/>
          <a:lstStyle/>
          <a:p>
            <a:endParaRPr lang="en-US" dirty="0"/>
          </a:p>
        </p:txBody>
      </p:sp>
      <p:sp>
        <p:nvSpPr>
          <p:cNvPr id="6" name="Text Placeholder 5">
            <a:extLst>
              <a:ext uri="{FF2B5EF4-FFF2-40B4-BE49-F238E27FC236}">
                <a16:creationId xmlns:a16="http://schemas.microsoft.com/office/drawing/2014/main" id="{E629A14E-69FE-4E6D-8A03-A9A5C7D466E3}"/>
              </a:ext>
            </a:extLst>
          </p:cNvPr>
          <p:cNvSpPr>
            <a:spLocks noGrp="1"/>
          </p:cNvSpPr>
          <p:nvPr>
            <p:ph type="body" sz="quarter" idx="10"/>
          </p:nvPr>
        </p:nvSpPr>
        <p:spPr/>
        <p:txBody>
          <a:bodyPr/>
          <a:lstStyle/>
          <a:p>
            <a:endParaRPr lang="en-US"/>
          </a:p>
        </p:txBody>
      </p:sp>
      <p:pic>
        <p:nvPicPr>
          <p:cNvPr id="5" name="Content Placeholder 4"/>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0" y="2125663"/>
            <a:ext cx="5800725" cy="3263900"/>
          </a:xfrm>
        </p:spPr>
      </p:pic>
      <p:sp>
        <p:nvSpPr>
          <p:cNvPr id="3" name="Rectangle 2">
            <a:extLst>
              <a:ext uri="{FF2B5EF4-FFF2-40B4-BE49-F238E27FC236}">
                <a16:creationId xmlns:a16="http://schemas.microsoft.com/office/drawing/2014/main" id="{550D79CF-83ED-4FD7-93B5-F6A32F0AE004}"/>
              </a:ext>
            </a:extLst>
          </p:cNvPr>
          <p:cNvSpPr/>
          <p:nvPr/>
        </p:nvSpPr>
        <p:spPr>
          <a:xfrm>
            <a:off x="2789474" y="2125663"/>
            <a:ext cx="3011251" cy="31638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en-US" sz="1350" b="0">
              <a:solidFill>
                <a:prstClr val="white"/>
              </a:solidFill>
              <a:latin typeface="Calibri" panose="020F0502020204030204"/>
            </a:endParaRPr>
          </a:p>
        </p:txBody>
      </p:sp>
    </p:spTree>
    <p:extLst>
      <p:ext uri="{BB962C8B-B14F-4D97-AF65-F5344CB8AC3E}">
        <p14:creationId xmlns:p14="http://schemas.microsoft.com/office/powerpoint/2010/main" val="3306823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3705" y="1123514"/>
            <a:ext cx="7036594" cy="3971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2"/>
          <p:cNvSpPr/>
          <p:nvPr/>
        </p:nvSpPr>
        <p:spPr>
          <a:xfrm>
            <a:off x="2535382" y="5314165"/>
            <a:ext cx="4572000" cy="623239"/>
          </a:xfrm>
          <a:prstGeom prst="rect">
            <a:avLst/>
          </a:prstGeom>
        </p:spPr>
        <p:txBody>
          <a:bodyPr lIns="68574" tIns="34286" rIns="68574" bIns="34286">
            <a:spAutoFit/>
          </a:bodyPr>
          <a:lstStyle/>
          <a:p>
            <a:r>
              <a:rPr lang="en-US" dirty="0">
                <a:solidFill>
                  <a:srgbClr val="313131"/>
                </a:solidFill>
                <a:latin typeface="&amp;quot"/>
              </a:rPr>
              <a:t>Microsoft: DEVOPS200.9x </a:t>
            </a:r>
            <a:r>
              <a:rPr lang="en-US" b="1" dirty="0">
                <a:solidFill>
                  <a:srgbClr val="313131"/>
                </a:solidFill>
                <a:latin typeface="&amp;quot"/>
              </a:rPr>
              <a:t>Architecting Distributed Cloud Applications</a:t>
            </a:r>
            <a:r>
              <a:rPr lang="en-US" dirty="0">
                <a:solidFill>
                  <a:srgbClr val="313131"/>
                </a:solidFill>
                <a:latin typeface="&amp;quot"/>
              </a:rPr>
              <a:t> </a:t>
            </a:r>
            <a:endParaRPr lang="en-US" b="0" i="0" u="none" strike="noStrike" dirty="0">
              <a:solidFill>
                <a:srgbClr val="313131"/>
              </a:solidFill>
              <a:effectLst/>
              <a:latin typeface="&amp;quot"/>
            </a:endParaRPr>
          </a:p>
        </p:txBody>
      </p:sp>
    </p:spTree>
    <p:extLst>
      <p:ext uri="{BB962C8B-B14F-4D97-AF65-F5344CB8AC3E}">
        <p14:creationId xmlns:p14="http://schemas.microsoft.com/office/powerpoint/2010/main" val="177582563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DevOps &amp; Monolithic vs Micro Services</a:t>
            </a:r>
          </a:p>
        </p:txBody>
      </p:sp>
      <p:sp>
        <p:nvSpPr>
          <p:cNvPr id="4" name="Text Placeholder 3"/>
          <p:cNvSpPr>
            <a:spLocks noGrp="1"/>
          </p:cNvSpPr>
          <p:nvPr>
            <p:ph type="body" sz="quarter" idx="10"/>
          </p:nvPr>
        </p:nvSpPr>
        <p:spPr>
          <a:xfrm>
            <a:off x="5712310" y="1526914"/>
            <a:ext cx="3431690" cy="4722831"/>
          </a:xfrm>
        </p:spPr>
        <p:txBody>
          <a:bodyPr/>
          <a:lstStyle/>
          <a:p>
            <a:r>
              <a:rPr lang="en-US" sz="3000" u="sng" dirty="0"/>
              <a:t>Micro Services</a:t>
            </a:r>
          </a:p>
          <a:p>
            <a:r>
              <a:rPr lang="en-US" sz="2100" b="1" i="1" dirty="0">
                <a:solidFill>
                  <a:srgbClr val="FFFF00"/>
                </a:solidFill>
              </a:rPr>
              <a:t>Split </a:t>
            </a:r>
            <a:r>
              <a:rPr lang="en-US" sz="1800" b="1" i="1" dirty="0">
                <a:solidFill>
                  <a:srgbClr val="FFFF00"/>
                </a:solidFill>
              </a:rPr>
              <a:t>Services</a:t>
            </a:r>
            <a:r>
              <a:rPr lang="en-US" sz="2100" b="1" i="1" dirty="0">
                <a:solidFill>
                  <a:srgbClr val="FFFF00"/>
                </a:solidFill>
              </a:rPr>
              <a:t> into small pieces</a:t>
            </a:r>
          </a:p>
          <a:p>
            <a:pPr marL="342900" indent="-342900">
              <a:buFont typeface="Arial" panose="020B0604020202020204" pitchFamily="34" charset="0"/>
              <a:buChar char="•"/>
            </a:pPr>
            <a:r>
              <a:rPr lang="en-US" sz="2100" dirty="0"/>
              <a:t>Easily Scale, Deploy, code, etc.</a:t>
            </a:r>
          </a:p>
          <a:p>
            <a:pPr marL="342900" indent="-342900">
              <a:buFont typeface="Arial" panose="020B0604020202020204" pitchFamily="34" charset="0"/>
              <a:buChar char="•"/>
            </a:pPr>
            <a:r>
              <a:rPr lang="en-US" sz="2100" dirty="0"/>
              <a:t>Faster Execution</a:t>
            </a:r>
          </a:p>
          <a:p>
            <a:pPr marL="342900" indent="-342900">
              <a:buFont typeface="Arial" panose="020B0604020202020204" pitchFamily="34" charset="0"/>
              <a:buChar char="•"/>
            </a:pPr>
            <a:r>
              <a:rPr lang="en-US" sz="2100" dirty="0"/>
              <a:t>Higher Reliability</a:t>
            </a:r>
          </a:p>
          <a:p>
            <a:pPr marL="342900" indent="-342900">
              <a:buFont typeface="Arial" panose="020B0604020202020204" pitchFamily="34" charset="0"/>
              <a:buChar char="•"/>
            </a:pPr>
            <a:r>
              <a:rPr lang="en-US" sz="2100" dirty="0"/>
              <a:t>Faster MTTR </a:t>
            </a:r>
            <a:r>
              <a:rPr lang="en-US" sz="900" dirty="0"/>
              <a:t>mean time to repair</a:t>
            </a:r>
            <a:endParaRPr lang="en-US" sz="2100" dirty="0"/>
          </a:p>
          <a:p>
            <a:pPr marL="342900" indent="-342900">
              <a:buFont typeface="Arial" panose="020B0604020202020204" pitchFamily="34" charset="0"/>
              <a:buChar char="•"/>
            </a:pPr>
            <a:r>
              <a:rPr lang="en-US" sz="2100" dirty="0"/>
              <a:t>Agile capabilities</a:t>
            </a:r>
          </a:p>
          <a:p>
            <a:pPr marL="342900" indent="-342900">
              <a:buFont typeface="Arial" panose="020B0604020202020204" pitchFamily="34" charset="0"/>
              <a:buChar char="•"/>
            </a:pPr>
            <a:r>
              <a:rPr lang="en-US" sz="2100" dirty="0"/>
              <a:t>Automation Continuous Delivery</a:t>
            </a:r>
          </a:p>
          <a:p>
            <a:pPr marL="342900" indent="-342900">
              <a:buFont typeface="Arial" panose="020B0604020202020204" pitchFamily="34" charset="0"/>
              <a:buChar char="•"/>
            </a:pPr>
            <a:r>
              <a:rPr lang="en-US" sz="2100" dirty="0"/>
              <a:t>Amplify Feedback Loops</a:t>
            </a:r>
          </a:p>
        </p:txBody>
      </p:sp>
      <p:sp>
        <p:nvSpPr>
          <p:cNvPr id="5" name="Text Placeholder 4"/>
          <p:cNvSpPr>
            <a:spLocks noGrp="1"/>
          </p:cNvSpPr>
          <p:nvPr>
            <p:ph type="body" sz="quarter" idx="11"/>
          </p:nvPr>
        </p:nvSpPr>
        <p:spPr>
          <a:xfrm>
            <a:off x="200220" y="1676334"/>
            <a:ext cx="3527305" cy="4607415"/>
          </a:xfrm>
        </p:spPr>
        <p:txBody>
          <a:bodyPr/>
          <a:lstStyle/>
          <a:p>
            <a:r>
              <a:rPr lang="en-US" sz="3000" u="sng" dirty="0"/>
              <a:t>Monolithic</a:t>
            </a:r>
          </a:p>
          <a:p>
            <a:r>
              <a:rPr lang="en-US" sz="2100" b="1" dirty="0">
                <a:solidFill>
                  <a:srgbClr val="FFFF00"/>
                </a:solidFill>
              </a:rPr>
              <a:t>All Feature in Full App</a:t>
            </a:r>
          </a:p>
          <a:p>
            <a:pPr marL="342900" indent="-342900">
              <a:buFont typeface="Arial" panose="020B0604020202020204" pitchFamily="34" charset="0"/>
              <a:buChar char="•"/>
            </a:pPr>
            <a:r>
              <a:rPr lang="en-US" sz="2100" dirty="0"/>
              <a:t>Long Cycles (Dev, Test, Q/A, Deploy, update, etc.)</a:t>
            </a:r>
          </a:p>
          <a:p>
            <a:pPr marL="342900" indent="-342900">
              <a:buFont typeface="Arial" panose="020B0604020202020204" pitchFamily="34" charset="0"/>
              <a:buChar char="•"/>
            </a:pPr>
            <a:r>
              <a:rPr lang="en-US" sz="2100" dirty="0"/>
              <a:t>Error / Bug Prone</a:t>
            </a:r>
          </a:p>
          <a:p>
            <a:pPr marL="342900" indent="-342900">
              <a:buFont typeface="Arial" panose="020B0604020202020204" pitchFamily="34" charset="0"/>
              <a:buChar char="•"/>
            </a:pPr>
            <a:r>
              <a:rPr lang="en-US" sz="2100" dirty="0"/>
              <a:t>Expensive</a:t>
            </a:r>
          </a:p>
          <a:p>
            <a:pPr marL="342900" indent="-342900">
              <a:buFont typeface="Arial" panose="020B0604020202020204" pitchFamily="34" charset="0"/>
              <a:buChar char="•"/>
            </a:pPr>
            <a:r>
              <a:rPr lang="en-US" sz="2100" dirty="0"/>
              <a:t>Quick Fixes hard or impossible</a:t>
            </a:r>
          </a:p>
          <a:p>
            <a:pPr marL="342900" indent="-342900">
              <a:buFont typeface="Arial" panose="020B0604020202020204" pitchFamily="34" charset="0"/>
              <a:buChar char="•"/>
            </a:pPr>
            <a:r>
              <a:rPr lang="en-US" sz="2100" dirty="0"/>
              <a:t>More bottlenecks</a:t>
            </a:r>
          </a:p>
          <a:p>
            <a:pPr marL="342900" indent="-342900">
              <a:buFont typeface="Arial" panose="020B0604020202020204" pitchFamily="34" charset="0"/>
              <a:buChar char="•"/>
            </a:pPr>
            <a:r>
              <a:rPr lang="en-US" sz="2100" dirty="0"/>
              <a:t>Harder to test (more changes at once)</a:t>
            </a:r>
          </a:p>
        </p:txBody>
      </p:sp>
      <p:graphicFrame>
        <p:nvGraphicFramePr>
          <p:cNvPr id="3" name="Diagram 2"/>
          <p:cNvGraphicFramePr/>
          <p:nvPr>
            <p:extLst/>
          </p:nvPr>
        </p:nvGraphicFramePr>
        <p:xfrm>
          <a:off x="3061809" y="2523513"/>
          <a:ext cx="2735615" cy="294471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19318838"/>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300" dirty="0"/>
              <a:t>Monolith/Traditional vs Microservices/born in cloud</a:t>
            </a:r>
          </a:p>
        </p:txBody>
      </p:sp>
      <p:pic>
        <p:nvPicPr>
          <p:cNvPr id="5" name="Content Placeholder 4"/>
          <p:cNvPicPr>
            <a:picLocks noGrp="1" noChangeAspect="1"/>
          </p:cNvPicPr>
          <p:nvPr>
            <p:ph idx="1"/>
          </p:nvPr>
        </p:nvPicPr>
        <p:blipFill>
          <a:blip r:embed="rId3"/>
          <a:stretch>
            <a:fillRect/>
          </a:stretch>
        </p:blipFill>
        <p:spPr>
          <a:xfrm>
            <a:off x="261938" y="1418760"/>
            <a:ext cx="8574087" cy="4352268"/>
          </a:xfrm>
          <a:prstGeom prst="rect">
            <a:avLst/>
          </a:prstGeom>
        </p:spPr>
      </p:pic>
      <p:sp>
        <p:nvSpPr>
          <p:cNvPr id="4" name="Text Placeholder 3"/>
          <p:cNvSpPr>
            <a:spLocks noGrp="1"/>
          </p:cNvSpPr>
          <p:nvPr>
            <p:ph type="body" sz="quarter" idx="13"/>
          </p:nvPr>
        </p:nvSpPr>
        <p:spPr/>
        <p:txBody>
          <a:bodyPr/>
          <a:lstStyle/>
          <a:p>
            <a:r>
              <a:rPr lang="en-US" dirty="0"/>
              <a:t>Asteroids</a:t>
            </a:r>
          </a:p>
        </p:txBody>
      </p:sp>
    </p:spTree>
    <p:extLst>
      <p:ext uri="{BB962C8B-B14F-4D97-AF65-F5344CB8AC3E}">
        <p14:creationId xmlns:p14="http://schemas.microsoft.com/office/powerpoint/2010/main" val="90704760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23885" y="591956"/>
            <a:ext cx="4908159" cy="1207076"/>
          </a:xfrm>
          <a:prstGeom prst="rect">
            <a:avLst/>
          </a:prstGeom>
        </p:spPr>
        <p:txBody>
          <a:bodyPr vert="horz" wrap="square" lIns="134433" tIns="107546" rIns="134433" bIns="107546"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685646">
              <a:spcBef>
                <a:spcPts val="882"/>
              </a:spcBef>
              <a:defRPr/>
            </a:pPr>
            <a:r>
              <a:rPr sz="3600">
                <a:solidFill>
                  <a:srgbClr val="353535"/>
                </a:solidFill>
              </a:rPr>
              <a:t> </a:t>
            </a:r>
            <a:br>
              <a:rPr sz="3225">
                <a:solidFill>
                  <a:srgbClr val="353535"/>
                </a:solidFill>
              </a:rPr>
            </a:br>
            <a:r>
              <a:rPr sz="3600">
                <a:solidFill>
                  <a:srgbClr val="353535"/>
                </a:solidFill>
              </a:rPr>
              <a:t>Azure Container Service</a:t>
            </a:r>
            <a:endParaRPr sz="3975">
              <a:solidFill>
                <a:srgbClr val="353535"/>
              </a:solidFill>
            </a:endParaRPr>
          </a:p>
        </p:txBody>
      </p:sp>
      <p:grpSp>
        <p:nvGrpSpPr>
          <p:cNvPr id="34" name="Group 33"/>
          <p:cNvGrpSpPr/>
          <p:nvPr/>
        </p:nvGrpSpPr>
        <p:grpSpPr>
          <a:xfrm>
            <a:off x="4621003" y="1657323"/>
            <a:ext cx="4436477" cy="3858038"/>
            <a:chOff x="6417613" y="1088000"/>
            <a:chExt cx="6033917" cy="5246455"/>
          </a:xfrm>
        </p:grpSpPr>
        <p:sp>
          <p:nvSpPr>
            <p:cNvPr id="36" name="Rounded Rectangle 21"/>
            <p:cNvSpPr/>
            <p:nvPr/>
          </p:nvSpPr>
          <p:spPr bwMode="auto">
            <a:xfrm>
              <a:off x="6503686" y="1644137"/>
              <a:ext cx="5851606" cy="4633175"/>
            </a:xfrm>
            <a:prstGeom prst="roundRect">
              <a:avLst>
                <a:gd name="adj" fmla="val 5367"/>
              </a:avLst>
            </a:prstGeom>
            <a:solidFill>
              <a:srgbClr val="28282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2" rIns="137141" bIns="109712" numCol="1" spcCol="0" rtlCol="0" fromWordArt="0" anchor="t" anchorCtr="0" forceAA="0" compatLnSpc="1">
              <a:prstTxWarp prst="textNoShape">
                <a:avLst/>
              </a:prstTxWarp>
              <a:noAutofit/>
            </a:bodyPr>
            <a:lstStyle/>
            <a:p>
              <a:pPr algn="ctr" defTabSz="685317">
                <a:lnSpc>
                  <a:spcPct val="90000"/>
                </a:lnSpc>
                <a:defRPr/>
              </a:pPr>
              <a:endParaRPr lang="en-US"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7" name="AutoShape 3"/>
            <p:cNvSpPr>
              <a:spLocks noChangeAspect="1" noChangeArrowheads="1" noTextEdit="1"/>
            </p:cNvSpPr>
            <p:nvPr/>
          </p:nvSpPr>
          <p:spPr bwMode="auto">
            <a:xfrm>
              <a:off x="8390529" y="1404516"/>
              <a:ext cx="4061001" cy="3844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70" tIns="34285" rIns="68570" bIns="34285" numCol="1" anchor="t" anchorCtr="0" compatLnSpc="1">
              <a:prstTxWarp prst="textNoShape">
                <a:avLst/>
              </a:prstTxWarp>
            </a:bodyPr>
            <a:lstStyle/>
            <a:p>
              <a:pPr defTabSz="672034">
                <a:defRPr/>
              </a:pPr>
              <a:endParaRPr lang="en-US" kern="0">
                <a:solidFill>
                  <a:sysClr val="windowText" lastClr="000000"/>
                </a:solidFill>
              </a:endParaRPr>
            </a:p>
          </p:txBody>
        </p:sp>
        <p:sp>
          <p:nvSpPr>
            <p:cNvPr id="38" name="Freeform 5"/>
            <p:cNvSpPr>
              <a:spLocks/>
            </p:cNvSpPr>
            <p:nvPr/>
          </p:nvSpPr>
          <p:spPr bwMode="auto">
            <a:xfrm>
              <a:off x="6503685" y="1088000"/>
              <a:ext cx="5851605" cy="2257085"/>
            </a:xfrm>
            <a:custGeom>
              <a:avLst/>
              <a:gdLst>
                <a:gd name="T0" fmla="*/ 1309 w 1309"/>
                <a:gd name="T1" fmla="*/ 660 h 812"/>
                <a:gd name="T2" fmla="*/ 1157 w 1309"/>
                <a:gd name="T3" fmla="*/ 509 h 812"/>
                <a:gd name="T4" fmla="*/ 1139 w 1309"/>
                <a:gd name="T5" fmla="*/ 510 h 812"/>
                <a:gd name="T6" fmla="*/ 1153 w 1309"/>
                <a:gd name="T7" fmla="*/ 403 h 812"/>
                <a:gd name="T8" fmla="*/ 749 w 1309"/>
                <a:gd name="T9" fmla="*/ 0 h 812"/>
                <a:gd name="T10" fmla="*/ 367 w 1309"/>
                <a:gd name="T11" fmla="*/ 275 h 812"/>
                <a:gd name="T12" fmla="*/ 276 w 1309"/>
                <a:gd name="T13" fmla="*/ 260 h 812"/>
                <a:gd name="T14" fmla="*/ 0 w 1309"/>
                <a:gd name="T15" fmla="*/ 536 h 812"/>
                <a:gd name="T16" fmla="*/ 276 w 1309"/>
                <a:gd name="T17" fmla="*/ 812 h 812"/>
                <a:gd name="T18" fmla="*/ 277 w 1309"/>
                <a:gd name="T19" fmla="*/ 812 h 812"/>
                <a:gd name="T20" fmla="*/ 277 w 1309"/>
                <a:gd name="T21" fmla="*/ 812 h 812"/>
                <a:gd name="T22" fmla="*/ 1170 w 1309"/>
                <a:gd name="T23" fmla="*/ 812 h 812"/>
                <a:gd name="T24" fmla="*/ 1169 w 1309"/>
                <a:gd name="T25" fmla="*/ 811 h 812"/>
                <a:gd name="T26" fmla="*/ 1309 w 1309"/>
                <a:gd name="T27" fmla="*/ 660 h 8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09" h="812">
                  <a:moveTo>
                    <a:pt x="1309" y="660"/>
                  </a:moveTo>
                  <a:cubicBezTo>
                    <a:pt x="1309" y="577"/>
                    <a:pt x="1241" y="509"/>
                    <a:pt x="1157" y="509"/>
                  </a:cubicBezTo>
                  <a:cubicBezTo>
                    <a:pt x="1151" y="509"/>
                    <a:pt x="1145" y="509"/>
                    <a:pt x="1139" y="510"/>
                  </a:cubicBezTo>
                  <a:cubicBezTo>
                    <a:pt x="1148" y="476"/>
                    <a:pt x="1153" y="440"/>
                    <a:pt x="1153" y="403"/>
                  </a:cubicBezTo>
                  <a:cubicBezTo>
                    <a:pt x="1153" y="180"/>
                    <a:pt x="972" y="0"/>
                    <a:pt x="749" y="0"/>
                  </a:cubicBezTo>
                  <a:cubicBezTo>
                    <a:pt x="571" y="0"/>
                    <a:pt x="420" y="115"/>
                    <a:pt x="367" y="275"/>
                  </a:cubicBezTo>
                  <a:cubicBezTo>
                    <a:pt x="338" y="265"/>
                    <a:pt x="308" y="260"/>
                    <a:pt x="276" y="260"/>
                  </a:cubicBezTo>
                  <a:cubicBezTo>
                    <a:pt x="124" y="260"/>
                    <a:pt x="0" y="383"/>
                    <a:pt x="0" y="536"/>
                  </a:cubicBezTo>
                  <a:cubicBezTo>
                    <a:pt x="0" y="688"/>
                    <a:pt x="124" y="812"/>
                    <a:pt x="276" y="812"/>
                  </a:cubicBezTo>
                  <a:cubicBezTo>
                    <a:pt x="277" y="812"/>
                    <a:pt x="277" y="812"/>
                    <a:pt x="277" y="812"/>
                  </a:cubicBezTo>
                  <a:cubicBezTo>
                    <a:pt x="277" y="812"/>
                    <a:pt x="277" y="812"/>
                    <a:pt x="277" y="812"/>
                  </a:cubicBezTo>
                  <a:cubicBezTo>
                    <a:pt x="1170" y="812"/>
                    <a:pt x="1170" y="812"/>
                    <a:pt x="1170" y="812"/>
                  </a:cubicBezTo>
                  <a:cubicBezTo>
                    <a:pt x="1169" y="811"/>
                    <a:pt x="1169" y="811"/>
                    <a:pt x="1169" y="811"/>
                  </a:cubicBezTo>
                  <a:cubicBezTo>
                    <a:pt x="1247" y="805"/>
                    <a:pt x="1309" y="740"/>
                    <a:pt x="1309" y="66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72034">
                <a:defRPr/>
              </a:pPr>
              <a:endParaRPr lang="en-US" kern="0" dirty="0">
                <a:solidFill>
                  <a:sysClr val="windowText" lastClr="000000"/>
                </a:solidFill>
              </a:endParaRPr>
            </a:p>
            <a:p>
              <a:pPr defTabSz="672034">
                <a:defRPr/>
              </a:pPr>
              <a:endParaRPr lang="en-US" kern="0" dirty="0">
                <a:solidFill>
                  <a:sysClr val="windowText" lastClr="000000"/>
                </a:solidFill>
              </a:endParaRPr>
            </a:p>
            <a:p>
              <a:pPr defTabSz="672034">
                <a:defRPr/>
              </a:pPr>
              <a:endParaRPr lang="en-US" kern="0" dirty="0">
                <a:solidFill>
                  <a:sysClr val="windowText" lastClr="000000"/>
                </a:solidFill>
              </a:endParaRPr>
            </a:p>
            <a:p>
              <a:pPr defTabSz="672034">
                <a:defRPr/>
              </a:pPr>
              <a:endParaRPr lang="en-US" kern="0" dirty="0">
                <a:solidFill>
                  <a:sysClr val="windowText" lastClr="000000"/>
                </a:solidFill>
              </a:endParaRPr>
            </a:p>
            <a:p>
              <a:pPr algn="ctr" defTabSz="672034">
                <a:defRPr/>
              </a:pPr>
              <a:r>
                <a:rPr lang="en-US" sz="2325" kern="0" dirty="0">
                  <a:solidFill>
                    <a:sysClr val="windowText" lastClr="000000"/>
                  </a:solidFill>
                </a:rPr>
                <a:t>Azure Container Service</a:t>
              </a:r>
            </a:p>
          </p:txBody>
        </p:sp>
        <p:sp>
          <p:nvSpPr>
            <p:cNvPr id="39" name="Freeform 17"/>
            <p:cNvSpPr>
              <a:spLocks/>
            </p:cNvSpPr>
            <p:nvPr/>
          </p:nvSpPr>
          <p:spPr bwMode="auto">
            <a:xfrm>
              <a:off x="10178085" y="3946175"/>
              <a:ext cx="181906" cy="1410513"/>
            </a:xfrm>
            <a:custGeom>
              <a:avLst/>
              <a:gdLst>
                <a:gd name="T0" fmla="*/ 0 w 134"/>
                <a:gd name="T1" fmla="*/ 0 h 885"/>
                <a:gd name="T2" fmla="*/ 134 w 134"/>
                <a:gd name="T3" fmla="*/ 0 h 885"/>
                <a:gd name="T4" fmla="*/ 134 w 134"/>
                <a:gd name="T5" fmla="*/ 885 h 885"/>
                <a:gd name="T6" fmla="*/ 0 w 134"/>
                <a:gd name="T7" fmla="*/ 885 h 885"/>
              </a:gdLst>
              <a:ahLst/>
              <a:cxnLst>
                <a:cxn ang="0">
                  <a:pos x="T0" y="T1"/>
                </a:cxn>
                <a:cxn ang="0">
                  <a:pos x="T2" y="T3"/>
                </a:cxn>
                <a:cxn ang="0">
                  <a:pos x="T4" y="T5"/>
                </a:cxn>
                <a:cxn ang="0">
                  <a:pos x="T6" y="T7"/>
                </a:cxn>
              </a:cxnLst>
              <a:rect l="0" t="0" r="r" b="b"/>
              <a:pathLst>
                <a:path w="134" h="885">
                  <a:moveTo>
                    <a:pt x="0" y="0"/>
                  </a:moveTo>
                  <a:lnTo>
                    <a:pt x="134" y="0"/>
                  </a:lnTo>
                  <a:lnTo>
                    <a:pt x="134" y="885"/>
                  </a:lnTo>
                  <a:lnTo>
                    <a:pt x="0" y="885"/>
                  </a:lnTo>
                </a:path>
              </a:pathLst>
            </a:custGeom>
            <a:noFill/>
            <a:ln w="889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70" tIns="34285" rIns="68570" bIns="34285" numCol="1" anchor="t" anchorCtr="0" compatLnSpc="1">
              <a:prstTxWarp prst="textNoShape">
                <a:avLst/>
              </a:prstTxWarp>
            </a:bodyPr>
            <a:lstStyle/>
            <a:p>
              <a:pPr defTabSz="672034">
                <a:defRPr/>
              </a:pPr>
              <a:endParaRPr lang="en-US" kern="0">
                <a:solidFill>
                  <a:sysClr val="windowText" lastClr="000000"/>
                </a:solidFill>
              </a:endParaRPr>
            </a:p>
          </p:txBody>
        </p:sp>
        <p:sp>
          <p:nvSpPr>
            <p:cNvPr id="40" name="Freeform 18"/>
            <p:cNvSpPr>
              <a:spLocks/>
            </p:cNvSpPr>
            <p:nvPr/>
          </p:nvSpPr>
          <p:spPr bwMode="auto">
            <a:xfrm>
              <a:off x="8978423" y="3946174"/>
              <a:ext cx="183264" cy="1410513"/>
            </a:xfrm>
            <a:custGeom>
              <a:avLst/>
              <a:gdLst>
                <a:gd name="T0" fmla="*/ 135 w 135"/>
                <a:gd name="T1" fmla="*/ 0 h 885"/>
                <a:gd name="T2" fmla="*/ 0 w 135"/>
                <a:gd name="T3" fmla="*/ 0 h 885"/>
                <a:gd name="T4" fmla="*/ 0 w 135"/>
                <a:gd name="T5" fmla="*/ 885 h 885"/>
                <a:gd name="T6" fmla="*/ 135 w 135"/>
                <a:gd name="T7" fmla="*/ 885 h 885"/>
              </a:gdLst>
              <a:ahLst/>
              <a:cxnLst>
                <a:cxn ang="0">
                  <a:pos x="T0" y="T1"/>
                </a:cxn>
                <a:cxn ang="0">
                  <a:pos x="T2" y="T3"/>
                </a:cxn>
                <a:cxn ang="0">
                  <a:pos x="T4" y="T5"/>
                </a:cxn>
                <a:cxn ang="0">
                  <a:pos x="T6" y="T7"/>
                </a:cxn>
              </a:cxnLst>
              <a:rect l="0" t="0" r="r" b="b"/>
              <a:pathLst>
                <a:path w="135" h="885">
                  <a:moveTo>
                    <a:pt x="135" y="0"/>
                  </a:moveTo>
                  <a:lnTo>
                    <a:pt x="0" y="0"/>
                  </a:lnTo>
                  <a:lnTo>
                    <a:pt x="0" y="885"/>
                  </a:lnTo>
                  <a:lnTo>
                    <a:pt x="135" y="885"/>
                  </a:lnTo>
                </a:path>
              </a:pathLst>
            </a:custGeom>
            <a:noFill/>
            <a:ln w="889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70" tIns="34285" rIns="68570" bIns="34285" numCol="1" anchor="t" anchorCtr="0" compatLnSpc="1">
              <a:prstTxWarp prst="textNoShape">
                <a:avLst/>
              </a:prstTxWarp>
            </a:bodyPr>
            <a:lstStyle/>
            <a:p>
              <a:pPr defTabSz="672034">
                <a:defRPr/>
              </a:pPr>
              <a:endParaRPr lang="en-US" kern="0">
                <a:solidFill>
                  <a:sysClr val="windowText" lastClr="000000"/>
                </a:solidFill>
              </a:endParaRPr>
            </a:p>
          </p:txBody>
        </p:sp>
        <p:pic>
          <p:nvPicPr>
            <p:cNvPr id="41" name="Picture 10" descr="http://devopscube.com/wp-content/uploads/2015/01/SWARM.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902072" y="4159110"/>
              <a:ext cx="1143000" cy="951730"/>
            </a:xfrm>
            <a:prstGeom prst="rect">
              <a:avLst/>
            </a:prstGeom>
            <a:noFill/>
            <a:extLst>
              <a:ext uri="{909E8E84-426E-40DD-AFC4-6F175D3DCCD1}">
                <a14:hiddenFill xmlns:a14="http://schemas.microsoft.com/office/drawing/2010/main">
                  <a:solidFill>
                    <a:srgbClr val="FFFFFF"/>
                  </a:solidFill>
                </a14:hiddenFill>
              </a:ext>
            </a:extLst>
          </p:spPr>
        </p:pic>
        <p:sp>
          <p:nvSpPr>
            <p:cNvPr id="42" name="Rectangle 41"/>
            <p:cNvSpPr/>
            <p:nvPr/>
          </p:nvSpPr>
          <p:spPr>
            <a:xfrm>
              <a:off x="10930232" y="5449739"/>
              <a:ext cx="1075940" cy="878930"/>
            </a:xfrm>
            <a:prstGeom prst="rect">
              <a:avLst/>
            </a:prstGeom>
          </p:spPr>
          <p:txBody>
            <a:bodyPr wrap="square">
              <a:spAutoFit/>
            </a:bodyPr>
            <a:lstStyle/>
            <a:p>
              <a:pPr defTabSz="672034">
                <a:defRPr/>
              </a:pPr>
              <a:r>
                <a:rPr lang="en-US" kern="0" dirty="0">
                  <a:solidFill>
                    <a:srgbClr val="F1F1F1"/>
                  </a:solidFill>
                  <a:latin typeface="Segoe UI Semibold" panose="020B0702040204020203" pitchFamily="34" charset="0"/>
                  <a:cs typeface="Segoe UI Semibold" panose="020B0702040204020203" pitchFamily="34" charset="0"/>
                </a:rPr>
                <a:t>Swarm</a:t>
              </a:r>
              <a:endParaRPr lang="en-US" kern="0" dirty="0">
                <a:solidFill>
                  <a:srgbClr val="F1F1F1"/>
                </a:solidFill>
              </a:endParaRPr>
            </a:p>
          </p:txBody>
        </p:sp>
        <p:sp>
          <p:nvSpPr>
            <p:cNvPr id="43" name="Freeform 17"/>
            <p:cNvSpPr>
              <a:spLocks/>
            </p:cNvSpPr>
            <p:nvPr/>
          </p:nvSpPr>
          <p:spPr bwMode="auto">
            <a:xfrm>
              <a:off x="11954184" y="3971046"/>
              <a:ext cx="181906" cy="1410513"/>
            </a:xfrm>
            <a:custGeom>
              <a:avLst/>
              <a:gdLst>
                <a:gd name="T0" fmla="*/ 0 w 134"/>
                <a:gd name="T1" fmla="*/ 0 h 885"/>
                <a:gd name="T2" fmla="*/ 134 w 134"/>
                <a:gd name="T3" fmla="*/ 0 h 885"/>
                <a:gd name="T4" fmla="*/ 134 w 134"/>
                <a:gd name="T5" fmla="*/ 885 h 885"/>
                <a:gd name="T6" fmla="*/ 0 w 134"/>
                <a:gd name="T7" fmla="*/ 885 h 885"/>
              </a:gdLst>
              <a:ahLst/>
              <a:cxnLst>
                <a:cxn ang="0">
                  <a:pos x="T0" y="T1"/>
                </a:cxn>
                <a:cxn ang="0">
                  <a:pos x="T2" y="T3"/>
                </a:cxn>
                <a:cxn ang="0">
                  <a:pos x="T4" y="T5"/>
                </a:cxn>
                <a:cxn ang="0">
                  <a:pos x="T6" y="T7"/>
                </a:cxn>
              </a:cxnLst>
              <a:rect l="0" t="0" r="r" b="b"/>
              <a:pathLst>
                <a:path w="134" h="885">
                  <a:moveTo>
                    <a:pt x="0" y="0"/>
                  </a:moveTo>
                  <a:lnTo>
                    <a:pt x="134" y="0"/>
                  </a:lnTo>
                  <a:lnTo>
                    <a:pt x="134" y="885"/>
                  </a:lnTo>
                  <a:lnTo>
                    <a:pt x="0" y="885"/>
                  </a:lnTo>
                </a:path>
              </a:pathLst>
            </a:custGeom>
            <a:noFill/>
            <a:ln w="889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70" tIns="34285" rIns="68570" bIns="34285" numCol="1" anchor="t" anchorCtr="0" compatLnSpc="1">
              <a:prstTxWarp prst="textNoShape">
                <a:avLst/>
              </a:prstTxWarp>
            </a:bodyPr>
            <a:lstStyle/>
            <a:p>
              <a:pPr defTabSz="672034">
                <a:defRPr/>
              </a:pPr>
              <a:endParaRPr lang="en-US" kern="0">
                <a:solidFill>
                  <a:sysClr val="windowText" lastClr="000000"/>
                </a:solidFill>
              </a:endParaRPr>
            </a:p>
          </p:txBody>
        </p:sp>
        <p:sp>
          <p:nvSpPr>
            <p:cNvPr id="44" name="Freeform 18"/>
            <p:cNvSpPr>
              <a:spLocks/>
            </p:cNvSpPr>
            <p:nvPr/>
          </p:nvSpPr>
          <p:spPr bwMode="auto">
            <a:xfrm>
              <a:off x="10868455" y="3973117"/>
              <a:ext cx="183264" cy="1410513"/>
            </a:xfrm>
            <a:custGeom>
              <a:avLst/>
              <a:gdLst>
                <a:gd name="T0" fmla="*/ 135 w 135"/>
                <a:gd name="T1" fmla="*/ 0 h 885"/>
                <a:gd name="T2" fmla="*/ 0 w 135"/>
                <a:gd name="T3" fmla="*/ 0 h 885"/>
                <a:gd name="T4" fmla="*/ 0 w 135"/>
                <a:gd name="T5" fmla="*/ 885 h 885"/>
                <a:gd name="T6" fmla="*/ 135 w 135"/>
                <a:gd name="T7" fmla="*/ 885 h 885"/>
              </a:gdLst>
              <a:ahLst/>
              <a:cxnLst>
                <a:cxn ang="0">
                  <a:pos x="T0" y="T1"/>
                </a:cxn>
                <a:cxn ang="0">
                  <a:pos x="T2" y="T3"/>
                </a:cxn>
                <a:cxn ang="0">
                  <a:pos x="T4" y="T5"/>
                </a:cxn>
                <a:cxn ang="0">
                  <a:pos x="T6" y="T7"/>
                </a:cxn>
              </a:cxnLst>
              <a:rect l="0" t="0" r="r" b="b"/>
              <a:pathLst>
                <a:path w="135" h="885">
                  <a:moveTo>
                    <a:pt x="135" y="0"/>
                  </a:moveTo>
                  <a:lnTo>
                    <a:pt x="0" y="0"/>
                  </a:lnTo>
                  <a:lnTo>
                    <a:pt x="0" y="885"/>
                  </a:lnTo>
                  <a:lnTo>
                    <a:pt x="135" y="885"/>
                  </a:lnTo>
                </a:path>
              </a:pathLst>
            </a:custGeom>
            <a:noFill/>
            <a:ln w="889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70" tIns="34285" rIns="68570" bIns="34285" numCol="1" anchor="t" anchorCtr="0" compatLnSpc="1">
              <a:prstTxWarp prst="textNoShape">
                <a:avLst/>
              </a:prstTxWarp>
            </a:bodyPr>
            <a:lstStyle/>
            <a:p>
              <a:pPr defTabSz="672034">
                <a:defRPr/>
              </a:pPr>
              <a:endParaRPr lang="en-US" kern="0">
                <a:solidFill>
                  <a:sysClr val="windowText" lastClr="000000"/>
                </a:solidFill>
              </a:endParaRPr>
            </a:p>
          </p:txBody>
        </p:sp>
        <p:grpSp>
          <p:nvGrpSpPr>
            <p:cNvPr id="45" name="Group 44"/>
            <p:cNvGrpSpPr/>
            <p:nvPr/>
          </p:nvGrpSpPr>
          <p:grpSpPr>
            <a:xfrm>
              <a:off x="9127045" y="4185901"/>
              <a:ext cx="990174" cy="978311"/>
              <a:chOff x="8667280" y="4271101"/>
              <a:chExt cx="990174" cy="978311"/>
            </a:xfrm>
          </p:grpSpPr>
          <p:sp>
            <p:nvSpPr>
              <p:cNvPr id="71" name="Oval 14"/>
              <p:cNvSpPr>
                <a:spLocks noChangeArrowheads="1"/>
              </p:cNvSpPr>
              <p:nvPr/>
            </p:nvSpPr>
            <p:spPr bwMode="auto">
              <a:xfrm>
                <a:off x="8667280" y="4271101"/>
                <a:ext cx="990174" cy="978311"/>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72034">
                  <a:defRPr/>
                </a:pPr>
                <a:endParaRPr lang="en-US" kern="0">
                  <a:solidFill>
                    <a:sysClr val="windowText" lastClr="000000"/>
                  </a:solidFill>
                </a:endParaRPr>
              </a:p>
            </p:txBody>
          </p:sp>
          <p:pic>
            <p:nvPicPr>
              <p:cNvPr id="72" name="Picture 2" descr="https://mesosphere.com/wp-content/uploads/2016/04/logo-horizontal-styled.png"/>
              <p:cNvPicPr>
                <a:picLocks noChangeAspect="1" noChangeArrowheads="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l="8972" t="28232" r="59508" b="22874"/>
              <a:stretch/>
            </p:blipFill>
            <p:spPr bwMode="auto">
              <a:xfrm>
                <a:off x="8763542" y="4296264"/>
                <a:ext cx="797650" cy="927984"/>
              </a:xfrm>
              <a:prstGeom prst="rect">
                <a:avLst/>
              </a:prstGeom>
              <a:noFill/>
              <a:extLst>
                <a:ext uri="{909E8E84-426E-40DD-AFC4-6F175D3DCCD1}">
                  <a14:hiddenFill xmlns:a14="http://schemas.microsoft.com/office/drawing/2010/main">
                    <a:solidFill>
                      <a:srgbClr val="FFFFFF"/>
                    </a:solidFill>
                  </a14:hiddenFill>
                </a:ext>
              </a:extLst>
            </p:spPr>
          </p:pic>
        </p:grpSp>
        <p:sp>
          <p:nvSpPr>
            <p:cNvPr id="46" name="Rectangle 45"/>
            <p:cNvSpPr/>
            <p:nvPr/>
          </p:nvSpPr>
          <p:spPr>
            <a:xfrm>
              <a:off x="9087920" y="5449739"/>
              <a:ext cx="1068424" cy="878930"/>
            </a:xfrm>
            <a:prstGeom prst="rect">
              <a:avLst/>
            </a:prstGeom>
          </p:spPr>
          <p:txBody>
            <a:bodyPr wrap="square">
              <a:spAutoFit/>
            </a:bodyPr>
            <a:lstStyle/>
            <a:p>
              <a:pPr defTabSz="672034">
                <a:defRPr/>
              </a:pPr>
              <a:r>
                <a:rPr lang="en-US" kern="0" dirty="0">
                  <a:solidFill>
                    <a:srgbClr val="F1F1F1"/>
                  </a:solidFill>
                  <a:latin typeface="Segoe UI Semibold" panose="020B0702040204020203" pitchFamily="34" charset="0"/>
                  <a:cs typeface="Segoe UI Semibold" panose="020B0702040204020203" pitchFamily="34" charset="0"/>
                </a:rPr>
                <a:t>DC/OS</a:t>
              </a:r>
              <a:endParaRPr lang="en-US" kern="0" dirty="0">
                <a:solidFill>
                  <a:srgbClr val="F1F1F1"/>
                </a:solidFill>
              </a:endParaRPr>
            </a:p>
          </p:txBody>
        </p:sp>
        <p:sp>
          <p:nvSpPr>
            <p:cNvPr id="47" name="Rectangle 46"/>
            <p:cNvSpPr/>
            <p:nvPr/>
          </p:nvSpPr>
          <p:spPr>
            <a:xfrm>
              <a:off x="6417613" y="2879286"/>
              <a:ext cx="207222" cy="502246"/>
            </a:xfrm>
            <a:prstGeom prst="rect">
              <a:avLst/>
            </a:prstGeom>
          </p:spPr>
          <p:txBody>
            <a:bodyPr wrap="square">
              <a:spAutoFit/>
            </a:bodyPr>
            <a:lstStyle/>
            <a:p>
              <a:pPr defTabSz="685646"/>
              <a:r>
                <a:rPr lang="en-US" dirty="0">
                  <a:solidFill>
                    <a:srgbClr val="353535"/>
                  </a:solidFill>
                </a:rPr>
                <a:t> </a:t>
              </a:r>
            </a:p>
          </p:txBody>
        </p:sp>
        <p:sp>
          <p:nvSpPr>
            <p:cNvPr id="48" name="Rectangle 47"/>
            <p:cNvSpPr/>
            <p:nvPr/>
          </p:nvSpPr>
          <p:spPr>
            <a:xfrm>
              <a:off x="6417613" y="2879286"/>
              <a:ext cx="207222" cy="502246"/>
            </a:xfrm>
            <a:prstGeom prst="rect">
              <a:avLst/>
            </a:prstGeom>
          </p:spPr>
          <p:txBody>
            <a:bodyPr wrap="square">
              <a:spAutoFit/>
            </a:bodyPr>
            <a:lstStyle/>
            <a:p>
              <a:pPr defTabSz="685646"/>
              <a:r>
                <a:rPr lang="en-US" dirty="0">
                  <a:solidFill>
                    <a:srgbClr val="353535"/>
                  </a:solidFill>
                </a:rPr>
                <a:t> </a:t>
              </a:r>
            </a:p>
          </p:txBody>
        </p:sp>
        <p:sp>
          <p:nvSpPr>
            <p:cNvPr id="49" name="Rectangle 48"/>
            <p:cNvSpPr/>
            <p:nvPr/>
          </p:nvSpPr>
          <p:spPr>
            <a:xfrm>
              <a:off x="6417613" y="2879286"/>
              <a:ext cx="207222" cy="502246"/>
            </a:xfrm>
            <a:prstGeom prst="rect">
              <a:avLst/>
            </a:prstGeom>
          </p:spPr>
          <p:txBody>
            <a:bodyPr wrap="square">
              <a:spAutoFit/>
            </a:bodyPr>
            <a:lstStyle/>
            <a:p>
              <a:pPr defTabSz="685646"/>
              <a:r>
                <a:rPr lang="en-US" dirty="0">
                  <a:solidFill>
                    <a:srgbClr val="353535"/>
                  </a:solidFill>
                </a:rPr>
                <a:t> </a:t>
              </a:r>
            </a:p>
          </p:txBody>
        </p:sp>
        <p:sp>
          <p:nvSpPr>
            <p:cNvPr id="50" name="Rectangle 49"/>
            <p:cNvSpPr/>
            <p:nvPr/>
          </p:nvSpPr>
          <p:spPr>
            <a:xfrm>
              <a:off x="6417613" y="2879286"/>
              <a:ext cx="207222" cy="502246"/>
            </a:xfrm>
            <a:prstGeom prst="rect">
              <a:avLst/>
            </a:prstGeom>
          </p:spPr>
          <p:txBody>
            <a:bodyPr wrap="square">
              <a:spAutoFit/>
            </a:bodyPr>
            <a:lstStyle/>
            <a:p>
              <a:pPr defTabSz="685646"/>
              <a:r>
                <a:rPr lang="en-US" dirty="0">
                  <a:solidFill>
                    <a:srgbClr val="353535"/>
                  </a:solidFill>
                </a:rPr>
                <a:t> </a:t>
              </a:r>
            </a:p>
          </p:txBody>
        </p:sp>
        <p:sp>
          <p:nvSpPr>
            <p:cNvPr id="51" name="Rectangle 50"/>
            <p:cNvSpPr/>
            <p:nvPr/>
          </p:nvSpPr>
          <p:spPr>
            <a:xfrm>
              <a:off x="6417613" y="2879286"/>
              <a:ext cx="207222" cy="502246"/>
            </a:xfrm>
            <a:prstGeom prst="rect">
              <a:avLst/>
            </a:prstGeom>
          </p:spPr>
          <p:txBody>
            <a:bodyPr wrap="square">
              <a:spAutoFit/>
            </a:bodyPr>
            <a:lstStyle/>
            <a:p>
              <a:pPr defTabSz="685646"/>
              <a:r>
                <a:rPr lang="en-US" dirty="0">
                  <a:solidFill>
                    <a:srgbClr val="353535"/>
                  </a:solidFill>
                </a:rPr>
                <a:t> </a:t>
              </a:r>
            </a:p>
          </p:txBody>
        </p:sp>
        <p:sp>
          <p:nvSpPr>
            <p:cNvPr id="52" name="Freeform 51"/>
            <p:cNvSpPr>
              <a:spLocks/>
            </p:cNvSpPr>
            <p:nvPr/>
          </p:nvSpPr>
          <p:spPr bwMode="auto">
            <a:xfrm>
              <a:off x="6987755" y="3960724"/>
              <a:ext cx="183264" cy="1410513"/>
            </a:xfrm>
            <a:custGeom>
              <a:avLst/>
              <a:gdLst>
                <a:gd name="T0" fmla="*/ 135 w 135"/>
                <a:gd name="T1" fmla="*/ 0 h 885"/>
                <a:gd name="T2" fmla="*/ 0 w 135"/>
                <a:gd name="T3" fmla="*/ 0 h 885"/>
                <a:gd name="T4" fmla="*/ 0 w 135"/>
                <a:gd name="T5" fmla="*/ 885 h 885"/>
                <a:gd name="T6" fmla="*/ 135 w 135"/>
                <a:gd name="T7" fmla="*/ 885 h 885"/>
              </a:gdLst>
              <a:ahLst/>
              <a:cxnLst>
                <a:cxn ang="0">
                  <a:pos x="T0" y="T1"/>
                </a:cxn>
                <a:cxn ang="0">
                  <a:pos x="T2" y="T3"/>
                </a:cxn>
                <a:cxn ang="0">
                  <a:pos x="T4" y="T5"/>
                </a:cxn>
                <a:cxn ang="0">
                  <a:pos x="T6" y="T7"/>
                </a:cxn>
              </a:cxnLst>
              <a:rect l="0" t="0" r="r" b="b"/>
              <a:pathLst>
                <a:path w="135" h="885">
                  <a:moveTo>
                    <a:pt x="135" y="0"/>
                  </a:moveTo>
                  <a:lnTo>
                    <a:pt x="0" y="0"/>
                  </a:lnTo>
                  <a:lnTo>
                    <a:pt x="0" y="885"/>
                  </a:lnTo>
                  <a:lnTo>
                    <a:pt x="135" y="885"/>
                  </a:lnTo>
                </a:path>
              </a:pathLst>
            </a:custGeom>
            <a:noFill/>
            <a:ln w="889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70" tIns="34285" rIns="68570" bIns="34285" numCol="1" anchor="t" anchorCtr="0" compatLnSpc="1">
              <a:prstTxWarp prst="textNoShape">
                <a:avLst/>
              </a:prstTxWarp>
            </a:bodyPr>
            <a:lstStyle/>
            <a:p>
              <a:pPr defTabSz="672034">
                <a:defRPr/>
              </a:pPr>
              <a:endParaRPr lang="en-US" kern="0">
                <a:solidFill>
                  <a:sysClr val="windowText" lastClr="000000"/>
                </a:solidFill>
              </a:endParaRPr>
            </a:p>
          </p:txBody>
        </p:sp>
        <p:sp>
          <p:nvSpPr>
            <p:cNvPr id="53" name="Freeform 17"/>
            <p:cNvSpPr>
              <a:spLocks/>
            </p:cNvSpPr>
            <p:nvPr/>
          </p:nvSpPr>
          <p:spPr bwMode="auto">
            <a:xfrm>
              <a:off x="8068326" y="3960724"/>
              <a:ext cx="181906" cy="1410513"/>
            </a:xfrm>
            <a:custGeom>
              <a:avLst/>
              <a:gdLst>
                <a:gd name="T0" fmla="*/ 0 w 134"/>
                <a:gd name="T1" fmla="*/ 0 h 885"/>
                <a:gd name="T2" fmla="*/ 134 w 134"/>
                <a:gd name="T3" fmla="*/ 0 h 885"/>
                <a:gd name="T4" fmla="*/ 134 w 134"/>
                <a:gd name="T5" fmla="*/ 885 h 885"/>
                <a:gd name="T6" fmla="*/ 0 w 134"/>
                <a:gd name="T7" fmla="*/ 885 h 885"/>
              </a:gdLst>
              <a:ahLst/>
              <a:cxnLst>
                <a:cxn ang="0">
                  <a:pos x="T0" y="T1"/>
                </a:cxn>
                <a:cxn ang="0">
                  <a:pos x="T2" y="T3"/>
                </a:cxn>
                <a:cxn ang="0">
                  <a:pos x="T4" y="T5"/>
                </a:cxn>
                <a:cxn ang="0">
                  <a:pos x="T6" y="T7"/>
                </a:cxn>
              </a:cxnLst>
              <a:rect l="0" t="0" r="r" b="b"/>
              <a:pathLst>
                <a:path w="134" h="885">
                  <a:moveTo>
                    <a:pt x="0" y="0"/>
                  </a:moveTo>
                  <a:lnTo>
                    <a:pt x="134" y="0"/>
                  </a:lnTo>
                  <a:lnTo>
                    <a:pt x="134" y="885"/>
                  </a:lnTo>
                  <a:lnTo>
                    <a:pt x="0" y="885"/>
                  </a:lnTo>
                </a:path>
              </a:pathLst>
            </a:custGeom>
            <a:noFill/>
            <a:ln w="889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70" tIns="34285" rIns="68570" bIns="34285" numCol="1" anchor="t" anchorCtr="0" compatLnSpc="1">
              <a:prstTxWarp prst="textNoShape">
                <a:avLst/>
              </a:prstTxWarp>
            </a:bodyPr>
            <a:lstStyle/>
            <a:p>
              <a:pPr defTabSz="672034">
                <a:defRPr/>
              </a:pPr>
              <a:endParaRPr lang="en-US" kern="0">
                <a:solidFill>
                  <a:sysClr val="windowText" lastClr="000000"/>
                </a:solidFill>
              </a:endParaRPr>
            </a:p>
          </p:txBody>
        </p:sp>
        <p:pic>
          <p:nvPicPr>
            <p:cNvPr id="54" name="Picture 5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06313" y="4177775"/>
              <a:ext cx="942409" cy="914400"/>
            </a:xfrm>
            <a:prstGeom prst="rect">
              <a:avLst/>
            </a:prstGeom>
          </p:spPr>
        </p:pic>
        <p:sp>
          <p:nvSpPr>
            <p:cNvPr id="55" name="Rectangle 54"/>
            <p:cNvSpPr/>
            <p:nvPr/>
          </p:nvSpPr>
          <p:spPr>
            <a:xfrm>
              <a:off x="6939727" y="5455525"/>
              <a:ext cx="1406272" cy="878930"/>
            </a:xfrm>
            <a:prstGeom prst="rect">
              <a:avLst/>
            </a:prstGeom>
          </p:spPr>
          <p:txBody>
            <a:bodyPr wrap="square">
              <a:spAutoFit/>
            </a:bodyPr>
            <a:lstStyle/>
            <a:p>
              <a:pPr defTabSz="672034">
                <a:defRPr/>
              </a:pPr>
              <a:r>
                <a:rPr lang="en-US" kern="0" dirty="0">
                  <a:solidFill>
                    <a:srgbClr val="F1F1F1"/>
                  </a:solidFill>
                  <a:latin typeface="Segoe UI Semibold" panose="020B0702040204020203" pitchFamily="34" charset="0"/>
                  <a:cs typeface="Segoe UI Semibold" panose="020B0702040204020203" pitchFamily="34" charset="0"/>
                </a:rPr>
                <a:t>Kubernetes</a:t>
              </a:r>
              <a:endParaRPr lang="en-US" kern="0" dirty="0">
                <a:solidFill>
                  <a:srgbClr val="F1F1F1"/>
                </a:solidFill>
              </a:endParaRPr>
            </a:p>
          </p:txBody>
        </p:sp>
        <p:grpSp>
          <p:nvGrpSpPr>
            <p:cNvPr id="56" name="Group 55"/>
            <p:cNvGrpSpPr/>
            <p:nvPr/>
          </p:nvGrpSpPr>
          <p:grpSpPr>
            <a:xfrm>
              <a:off x="7375778" y="2889307"/>
              <a:ext cx="409967" cy="1015565"/>
              <a:chOff x="7179271" y="3040062"/>
              <a:chExt cx="409967" cy="1015565"/>
            </a:xfrm>
          </p:grpSpPr>
          <p:sp>
            <p:nvSpPr>
              <p:cNvPr id="67" name="Freeform 13"/>
              <p:cNvSpPr>
                <a:spLocks/>
              </p:cNvSpPr>
              <p:nvPr/>
            </p:nvSpPr>
            <p:spPr bwMode="auto">
              <a:xfrm>
                <a:off x="7179271" y="3040062"/>
                <a:ext cx="409967" cy="408012"/>
              </a:xfrm>
              <a:custGeom>
                <a:avLst/>
                <a:gdLst>
                  <a:gd name="T0" fmla="*/ 62 w 193"/>
                  <a:gd name="T1" fmla="*/ 34 h 164"/>
                  <a:gd name="T2" fmla="*/ 48 w 193"/>
                  <a:gd name="T3" fmla="*/ 68 h 164"/>
                  <a:gd name="T4" fmla="*/ 96 w 193"/>
                  <a:gd name="T5" fmla="*/ 116 h 164"/>
                  <a:gd name="T6" fmla="*/ 144 w 193"/>
                  <a:gd name="T7" fmla="*/ 67 h 164"/>
                  <a:gd name="T8" fmla="*/ 130 w 193"/>
                  <a:gd name="T9" fmla="*/ 34 h 164"/>
                  <a:gd name="T10" fmla="*/ 165 w 193"/>
                  <a:gd name="T11" fmla="*/ 0 h 164"/>
                  <a:gd name="T12" fmla="*/ 192 w 193"/>
                  <a:gd name="T13" fmla="*/ 67 h 164"/>
                  <a:gd name="T14" fmla="*/ 96 w 193"/>
                  <a:gd name="T15" fmla="*/ 164 h 164"/>
                  <a:gd name="T16" fmla="*/ 0 w 193"/>
                  <a:gd name="T17" fmla="*/ 68 h 164"/>
                  <a:gd name="T18" fmla="*/ 28 w 193"/>
                  <a:gd name="T19" fmla="*/ 0 h 164"/>
                  <a:gd name="T20" fmla="*/ 62 w 193"/>
                  <a:gd name="T21" fmla="*/ 3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3" h="164">
                    <a:moveTo>
                      <a:pt x="62" y="34"/>
                    </a:moveTo>
                    <a:cubicBezTo>
                      <a:pt x="54" y="43"/>
                      <a:pt x="48" y="55"/>
                      <a:pt x="48" y="68"/>
                    </a:cubicBezTo>
                    <a:cubicBezTo>
                      <a:pt x="48" y="94"/>
                      <a:pt x="70" y="116"/>
                      <a:pt x="96" y="116"/>
                    </a:cubicBezTo>
                    <a:cubicBezTo>
                      <a:pt x="123" y="116"/>
                      <a:pt x="144" y="94"/>
                      <a:pt x="144" y="67"/>
                    </a:cubicBezTo>
                    <a:cubicBezTo>
                      <a:pt x="144" y="54"/>
                      <a:pt x="139" y="43"/>
                      <a:pt x="130" y="34"/>
                    </a:cubicBezTo>
                    <a:cubicBezTo>
                      <a:pt x="165" y="0"/>
                      <a:pt x="165" y="0"/>
                      <a:pt x="165" y="0"/>
                    </a:cubicBezTo>
                    <a:cubicBezTo>
                      <a:pt x="182" y="18"/>
                      <a:pt x="192" y="41"/>
                      <a:pt x="192" y="67"/>
                    </a:cubicBezTo>
                    <a:cubicBezTo>
                      <a:pt x="193" y="120"/>
                      <a:pt x="150" y="164"/>
                      <a:pt x="96" y="164"/>
                    </a:cubicBezTo>
                    <a:cubicBezTo>
                      <a:pt x="43" y="164"/>
                      <a:pt x="0" y="121"/>
                      <a:pt x="0" y="68"/>
                    </a:cubicBezTo>
                    <a:cubicBezTo>
                      <a:pt x="0" y="41"/>
                      <a:pt x="11" y="17"/>
                      <a:pt x="28" y="0"/>
                    </a:cubicBezTo>
                    <a:lnTo>
                      <a:pt x="62" y="34"/>
                    </a:lnTo>
                    <a:close/>
                  </a:path>
                </a:pathLst>
              </a:custGeom>
              <a:solidFill>
                <a:srgbClr val="ECA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72034">
                  <a:defRPr/>
                </a:pPr>
                <a:endParaRPr lang="en-US" kern="0">
                  <a:solidFill>
                    <a:sysClr val="windowText" lastClr="000000"/>
                  </a:solidFill>
                </a:endParaRPr>
              </a:p>
            </p:txBody>
          </p:sp>
          <p:sp>
            <p:nvSpPr>
              <p:cNvPr id="68" name="Oval 16"/>
              <p:cNvSpPr>
                <a:spLocks noChangeArrowheads="1"/>
              </p:cNvSpPr>
              <p:nvPr/>
            </p:nvSpPr>
            <p:spPr bwMode="auto">
              <a:xfrm>
                <a:off x="7314270" y="3107792"/>
                <a:ext cx="139824" cy="164162"/>
              </a:xfrm>
              <a:prstGeom prst="ellipse">
                <a:avLst/>
              </a:pr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72034">
                  <a:defRPr/>
                </a:pPr>
                <a:endParaRPr lang="en-US" kern="0">
                  <a:solidFill>
                    <a:sysClr val="windowText" lastClr="000000"/>
                  </a:solidFill>
                </a:endParaRPr>
              </a:p>
            </p:txBody>
          </p:sp>
          <p:sp>
            <p:nvSpPr>
              <p:cNvPr id="69" name="Freeform 11"/>
              <p:cNvSpPr>
                <a:spLocks/>
              </p:cNvSpPr>
              <p:nvPr/>
            </p:nvSpPr>
            <p:spPr bwMode="auto">
              <a:xfrm>
                <a:off x="7317338" y="3421294"/>
                <a:ext cx="142538" cy="634333"/>
              </a:xfrm>
              <a:custGeom>
                <a:avLst/>
                <a:gdLst>
                  <a:gd name="T0" fmla="*/ 105 w 105"/>
                  <a:gd name="T1" fmla="*/ 0 h 398"/>
                  <a:gd name="T2" fmla="*/ 3 w 105"/>
                  <a:gd name="T3" fmla="*/ 0 h 398"/>
                  <a:gd name="T4" fmla="*/ 0 w 105"/>
                  <a:gd name="T5" fmla="*/ 398 h 398"/>
                  <a:gd name="T6" fmla="*/ 102 w 105"/>
                  <a:gd name="T7" fmla="*/ 398 h 398"/>
                  <a:gd name="T8" fmla="*/ 105 w 105"/>
                  <a:gd name="T9" fmla="*/ 0 h 398"/>
                </a:gdLst>
                <a:ahLst/>
                <a:cxnLst>
                  <a:cxn ang="0">
                    <a:pos x="T0" y="T1"/>
                  </a:cxn>
                  <a:cxn ang="0">
                    <a:pos x="T2" y="T3"/>
                  </a:cxn>
                  <a:cxn ang="0">
                    <a:pos x="T4" y="T5"/>
                  </a:cxn>
                  <a:cxn ang="0">
                    <a:pos x="T6" y="T7"/>
                  </a:cxn>
                  <a:cxn ang="0">
                    <a:pos x="T8" y="T9"/>
                  </a:cxn>
                </a:cxnLst>
                <a:rect l="0" t="0" r="r" b="b"/>
                <a:pathLst>
                  <a:path w="105" h="398">
                    <a:moveTo>
                      <a:pt x="105" y="0"/>
                    </a:moveTo>
                    <a:lnTo>
                      <a:pt x="3" y="0"/>
                    </a:lnTo>
                    <a:lnTo>
                      <a:pt x="0" y="398"/>
                    </a:lnTo>
                    <a:lnTo>
                      <a:pt x="102" y="398"/>
                    </a:lnTo>
                    <a:lnTo>
                      <a:pt x="105" y="0"/>
                    </a:lnTo>
                    <a:close/>
                  </a:path>
                </a:pathLst>
              </a:custGeom>
              <a:solidFill>
                <a:srgbClr val="ECA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72034">
                  <a:defRPr/>
                </a:pPr>
                <a:endParaRPr lang="en-US" kern="0">
                  <a:solidFill>
                    <a:sysClr val="windowText" lastClr="000000"/>
                  </a:solidFill>
                </a:endParaRPr>
              </a:p>
            </p:txBody>
          </p:sp>
          <p:sp>
            <p:nvSpPr>
              <p:cNvPr id="70" name="Freeform 12"/>
              <p:cNvSpPr>
                <a:spLocks/>
              </p:cNvSpPr>
              <p:nvPr/>
            </p:nvSpPr>
            <p:spPr bwMode="auto">
              <a:xfrm>
                <a:off x="7316648" y="3768743"/>
                <a:ext cx="138465" cy="256602"/>
              </a:xfrm>
              <a:custGeom>
                <a:avLst/>
                <a:gdLst>
                  <a:gd name="T0" fmla="*/ 102 w 102"/>
                  <a:gd name="T1" fmla="*/ 51 h 161"/>
                  <a:gd name="T2" fmla="*/ 2 w 102"/>
                  <a:gd name="T3" fmla="*/ 0 h 161"/>
                  <a:gd name="T4" fmla="*/ 0 w 102"/>
                  <a:gd name="T5" fmla="*/ 161 h 161"/>
                  <a:gd name="T6" fmla="*/ 102 w 102"/>
                  <a:gd name="T7" fmla="*/ 161 h 161"/>
                  <a:gd name="T8" fmla="*/ 102 w 102"/>
                  <a:gd name="T9" fmla="*/ 51 h 161"/>
                </a:gdLst>
                <a:ahLst/>
                <a:cxnLst>
                  <a:cxn ang="0">
                    <a:pos x="T0" y="T1"/>
                  </a:cxn>
                  <a:cxn ang="0">
                    <a:pos x="T2" y="T3"/>
                  </a:cxn>
                  <a:cxn ang="0">
                    <a:pos x="T4" y="T5"/>
                  </a:cxn>
                  <a:cxn ang="0">
                    <a:pos x="T6" y="T7"/>
                  </a:cxn>
                  <a:cxn ang="0">
                    <a:pos x="T8" y="T9"/>
                  </a:cxn>
                </a:cxnLst>
                <a:rect l="0" t="0" r="r" b="b"/>
                <a:pathLst>
                  <a:path w="102" h="161">
                    <a:moveTo>
                      <a:pt x="102" y="51"/>
                    </a:moveTo>
                    <a:lnTo>
                      <a:pt x="2" y="0"/>
                    </a:lnTo>
                    <a:lnTo>
                      <a:pt x="0" y="161"/>
                    </a:lnTo>
                    <a:lnTo>
                      <a:pt x="102" y="161"/>
                    </a:lnTo>
                    <a:lnTo>
                      <a:pt x="102" y="51"/>
                    </a:lnTo>
                    <a:close/>
                  </a:path>
                </a:pathLst>
              </a:custGeom>
              <a:solidFill>
                <a:srgbClr val="AF79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72034">
                  <a:defRPr/>
                </a:pPr>
                <a:endParaRPr lang="en-US" kern="0">
                  <a:solidFill>
                    <a:sysClr val="windowText" lastClr="000000"/>
                  </a:solidFill>
                </a:endParaRPr>
              </a:p>
            </p:txBody>
          </p:sp>
        </p:grpSp>
        <p:grpSp>
          <p:nvGrpSpPr>
            <p:cNvPr id="57" name="Group 56"/>
            <p:cNvGrpSpPr/>
            <p:nvPr/>
          </p:nvGrpSpPr>
          <p:grpSpPr>
            <a:xfrm>
              <a:off x="9417757" y="2889307"/>
              <a:ext cx="409967" cy="1015565"/>
              <a:chOff x="7179271" y="3040062"/>
              <a:chExt cx="409967" cy="1015565"/>
            </a:xfrm>
          </p:grpSpPr>
          <p:sp>
            <p:nvSpPr>
              <p:cNvPr id="63" name="Freeform 13"/>
              <p:cNvSpPr>
                <a:spLocks/>
              </p:cNvSpPr>
              <p:nvPr/>
            </p:nvSpPr>
            <p:spPr bwMode="auto">
              <a:xfrm>
                <a:off x="7179271" y="3040062"/>
                <a:ext cx="409967" cy="408012"/>
              </a:xfrm>
              <a:custGeom>
                <a:avLst/>
                <a:gdLst>
                  <a:gd name="T0" fmla="*/ 62 w 193"/>
                  <a:gd name="T1" fmla="*/ 34 h 164"/>
                  <a:gd name="T2" fmla="*/ 48 w 193"/>
                  <a:gd name="T3" fmla="*/ 68 h 164"/>
                  <a:gd name="T4" fmla="*/ 96 w 193"/>
                  <a:gd name="T5" fmla="*/ 116 h 164"/>
                  <a:gd name="T6" fmla="*/ 144 w 193"/>
                  <a:gd name="T7" fmla="*/ 67 h 164"/>
                  <a:gd name="T8" fmla="*/ 130 w 193"/>
                  <a:gd name="T9" fmla="*/ 34 h 164"/>
                  <a:gd name="T10" fmla="*/ 165 w 193"/>
                  <a:gd name="T11" fmla="*/ 0 h 164"/>
                  <a:gd name="T12" fmla="*/ 192 w 193"/>
                  <a:gd name="T13" fmla="*/ 67 h 164"/>
                  <a:gd name="T14" fmla="*/ 96 w 193"/>
                  <a:gd name="T15" fmla="*/ 164 h 164"/>
                  <a:gd name="T16" fmla="*/ 0 w 193"/>
                  <a:gd name="T17" fmla="*/ 68 h 164"/>
                  <a:gd name="T18" fmla="*/ 28 w 193"/>
                  <a:gd name="T19" fmla="*/ 0 h 164"/>
                  <a:gd name="T20" fmla="*/ 62 w 193"/>
                  <a:gd name="T21" fmla="*/ 3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3" h="164">
                    <a:moveTo>
                      <a:pt x="62" y="34"/>
                    </a:moveTo>
                    <a:cubicBezTo>
                      <a:pt x="54" y="43"/>
                      <a:pt x="48" y="55"/>
                      <a:pt x="48" y="68"/>
                    </a:cubicBezTo>
                    <a:cubicBezTo>
                      <a:pt x="48" y="94"/>
                      <a:pt x="70" y="116"/>
                      <a:pt x="96" y="116"/>
                    </a:cubicBezTo>
                    <a:cubicBezTo>
                      <a:pt x="123" y="116"/>
                      <a:pt x="144" y="94"/>
                      <a:pt x="144" y="67"/>
                    </a:cubicBezTo>
                    <a:cubicBezTo>
                      <a:pt x="144" y="54"/>
                      <a:pt x="139" y="43"/>
                      <a:pt x="130" y="34"/>
                    </a:cubicBezTo>
                    <a:cubicBezTo>
                      <a:pt x="165" y="0"/>
                      <a:pt x="165" y="0"/>
                      <a:pt x="165" y="0"/>
                    </a:cubicBezTo>
                    <a:cubicBezTo>
                      <a:pt x="182" y="18"/>
                      <a:pt x="192" y="41"/>
                      <a:pt x="192" y="67"/>
                    </a:cubicBezTo>
                    <a:cubicBezTo>
                      <a:pt x="193" y="120"/>
                      <a:pt x="150" y="164"/>
                      <a:pt x="96" y="164"/>
                    </a:cubicBezTo>
                    <a:cubicBezTo>
                      <a:pt x="43" y="164"/>
                      <a:pt x="0" y="121"/>
                      <a:pt x="0" y="68"/>
                    </a:cubicBezTo>
                    <a:cubicBezTo>
                      <a:pt x="0" y="41"/>
                      <a:pt x="11" y="17"/>
                      <a:pt x="28" y="0"/>
                    </a:cubicBezTo>
                    <a:lnTo>
                      <a:pt x="62" y="34"/>
                    </a:lnTo>
                    <a:close/>
                  </a:path>
                </a:pathLst>
              </a:custGeom>
              <a:solidFill>
                <a:srgbClr val="ECA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72034">
                  <a:defRPr/>
                </a:pPr>
                <a:endParaRPr lang="en-US" kern="0">
                  <a:solidFill>
                    <a:sysClr val="windowText" lastClr="000000"/>
                  </a:solidFill>
                </a:endParaRPr>
              </a:p>
            </p:txBody>
          </p:sp>
          <p:sp>
            <p:nvSpPr>
              <p:cNvPr id="64" name="Oval 16"/>
              <p:cNvSpPr>
                <a:spLocks noChangeArrowheads="1"/>
              </p:cNvSpPr>
              <p:nvPr/>
            </p:nvSpPr>
            <p:spPr bwMode="auto">
              <a:xfrm>
                <a:off x="7314270" y="3107792"/>
                <a:ext cx="139824" cy="164162"/>
              </a:xfrm>
              <a:prstGeom prst="ellipse">
                <a:avLst/>
              </a:pr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72034">
                  <a:defRPr/>
                </a:pPr>
                <a:endParaRPr lang="en-US" kern="0">
                  <a:solidFill>
                    <a:sysClr val="windowText" lastClr="000000"/>
                  </a:solidFill>
                </a:endParaRPr>
              </a:p>
            </p:txBody>
          </p:sp>
          <p:sp>
            <p:nvSpPr>
              <p:cNvPr id="65" name="Freeform 11"/>
              <p:cNvSpPr>
                <a:spLocks/>
              </p:cNvSpPr>
              <p:nvPr/>
            </p:nvSpPr>
            <p:spPr bwMode="auto">
              <a:xfrm>
                <a:off x="7317338" y="3421294"/>
                <a:ext cx="142538" cy="634333"/>
              </a:xfrm>
              <a:custGeom>
                <a:avLst/>
                <a:gdLst>
                  <a:gd name="T0" fmla="*/ 105 w 105"/>
                  <a:gd name="T1" fmla="*/ 0 h 398"/>
                  <a:gd name="T2" fmla="*/ 3 w 105"/>
                  <a:gd name="T3" fmla="*/ 0 h 398"/>
                  <a:gd name="T4" fmla="*/ 0 w 105"/>
                  <a:gd name="T5" fmla="*/ 398 h 398"/>
                  <a:gd name="T6" fmla="*/ 102 w 105"/>
                  <a:gd name="T7" fmla="*/ 398 h 398"/>
                  <a:gd name="T8" fmla="*/ 105 w 105"/>
                  <a:gd name="T9" fmla="*/ 0 h 398"/>
                </a:gdLst>
                <a:ahLst/>
                <a:cxnLst>
                  <a:cxn ang="0">
                    <a:pos x="T0" y="T1"/>
                  </a:cxn>
                  <a:cxn ang="0">
                    <a:pos x="T2" y="T3"/>
                  </a:cxn>
                  <a:cxn ang="0">
                    <a:pos x="T4" y="T5"/>
                  </a:cxn>
                  <a:cxn ang="0">
                    <a:pos x="T6" y="T7"/>
                  </a:cxn>
                  <a:cxn ang="0">
                    <a:pos x="T8" y="T9"/>
                  </a:cxn>
                </a:cxnLst>
                <a:rect l="0" t="0" r="r" b="b"/>
                <a:pathLst>
                  <a:path w="105" h="398">
                    <a:moveTo>
                      <a:pt x="105" y="0"/>
                    </a:moveTo>
                    <a:lnTo>
                      <a:pt x="3" y="0"/>
                    </a:lnTo>
                    <a:lnTo>
                      <a:pt x="0" y="398"/>
                    </a:lnTo>
                    <a:lnTo>
                      <a:pt x="102" y="398"/>
                    </a:lnTo>
                    <a:lnTo>
                      <a:pt x="105" y="0"/>
                    </a:lnTo>
                    <a:close/>
                  </a:path>
                </a:pathLst>
              </a:custGeom>
              <a:solidFill>
                <a:srgbClr val="ECA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72034">
                  <a:defRPr/>
                </a:pPr>
                <a:endParaRPr lang="en-US" kern="0">
                  <a:solidFill>
                    <a:sysClr val="windowText" lastClr="000000"/>
                  </a:solidFill>
                </a:endParaRPr>
              </a:p>
            </p:txBody>
          </p:sp>
          <p:sp>
            <p:nvSpPr>
              <p:cNvPr id="66" name="Freeform 12"/>
              <p:cNvSpPr>
                <a:spLocks/>
              </p:cNvSpPr>
              <p:nvPr/>
            </p:nvSpPr>
            <p:spPr bwMode="auto">
              <a:xfrm>
                <a:off x="7316648" y="3768743"/>
                <a:ext cx="138465" cy="256602"/>
              </a:xfrm>
              <a:custGeom>
                <a:avLst/>
                <a:gdLst>
                  <a:gd name="T0" fmla="*/ 102 w 102"/>
                  <a:gd name="T1" fmla="*/ 51 h 161"/>
                  <a:gd name="T2" fmla="*/ 2 w 102"/>
                  <a:gd name="T3" fmla="*/ 0 h 161"/>
                  <a:gd name="T4" fmla="*/ 0 w 102"/>
                  <a:gd name="T5" fmla="*/ 161 h 161"/>
                  <a:gd name="T6" fmla="*/ 102 w 102"/>
                  <a:gd name="T7" fmla="*/ 161 h 161"/>
                  <a:gd name="T8" fmla="*/ 102 w 102"/>
                  <a:gd name="T9" fmla="*/ 51 h 161"/>
                </a:gdLst>
                <a:ahLst/>
                <a:cxnLst>
                  <a:cxn ang="0">
                    <a:pos x="T0" y="T1"/>
                  </a:cxn>
                  <a:cxn ang="0">
                    <a:pos x="T2" y="T3"/>
                  </a:cxn>
                  <a:cxn ang="0">
                    <a:pos x="T4" y="T5"/>
                  </a:cxn>
                  <a:cxn ang="0">
                    <a:pos x="T6" y="T7"/>
                  </a:cxn>
                  <a:cxn ang="0">
                    <a:pos x="T8" y="T9"/>
                  </a:cxn>
                </a:cxnLst>
                <a:rect l="0" t="0" r="r" b="b"/>
                <a:pathLst>
                  <a:path w="102" h="161">
                    <a:moveTo>
                      <a:pt x="102" y="51"/>
                    </a:moveTo>
                    <a:lnTo>
                      <a:pt x="2" y="0"/>
                    </a:lnTo>
                    <a:lnTo>
                      <a:pt x="0" y="161"/>
                    </a:lnTo>
                    <a:lnTo>
                      <a:pt x="102" y="161"/>
                    </a:lnTo>
                    <a:lnTo>
                      <a:pt x="102" y="51"/>
                    </a:lnTo>
                    <a:close/>
                  </a:path>
                </a:pathLst>
              </a:custGeom>
              <a:solidFill>
                <a:srgbClr val="AF79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72034">
                  <a:defRPr/>
                </a:pPr>
                <a:endParaRPr lang="en-US" kern="0">
                  <a:solidFill>
                    <a:sysClr val="windowText" lastClr="000000"/>
                  </a:solidFill>
                </a:endParaRPr>
              </a:p>
            </p:txBody>
          </p:sp>
        </p:grpSp>
        <p:grpSp>
          <p:nvGrpSpPr>
            <p:cNvPr id="58" name="Group 57"/>
            <p:cNvGrpSpPr/>
            <p:nvPr/>
          </p:nvGrpSpPr>
          <p:grpSpPr>
            <a:xfrm>
              <a:off x="11264920" y="2889307"/>
              <a:ext cx="409967" cy="1015565"/>
              <a:chOff x="7179271" y="3040062"/>
              <a:chExt cx="409967" cy="1015565"/>
            </a:xfrm>
          </p:grpSpPr>
          <p:sp>
            <p:nvSpPr>
              <p:cNvPr id="59" name="Freeform 13"/>
              <p:cNvSpPr>
                <a:spLocks/>
              </p:cNvSpPr>
              <p:nvPr/>
            </p:nvSpPr>
            <p:spPr bwMode="auto">
              <a:xfrm>
                <a:off x="7179271" y="3040062"/>
                <a:ext cx="409967" cy="408012"/>
              </a:xfrm>
              <a:custGeom>
                <a:avLst/>
                <a:gdLst>
                  <a:gd name="T0" fmla="*/ 62 w 193"/>
                  <a:gd name="T1" fmla="*/ 34 h 164"/>
                  <a:gd name="T2" fmla="*/ 48 w 193"/>
                  <a:gd name="T3" fmla="*/ 68 h 164"/>
                  <a:gd name="T4" fmla="*/ 96 w 193"/>
                  <a:gd name="T5" fmla="*/ 116 h 164"/>
                  <a:gd name="T6" fmla="*/ 144 w 193"/>
                  <a:gd name="T7" fmla="*/ 67 h 164"/>
                  <a:gd name="T8" fmla="*/ 130 w 193"/>
                  <a:gd name="T9" fmla="*/ 34 h 164"/>
                  <a:gd name="T10" fmla="*/ 165 w 193"/>
                  <a:gd name="T11" fmla="*/ 0 h 164"/>
                  <a:gd name="T12" fmla="*/ 192 w 193"/>
                  <a:gd name="T13" fmla="*/ 67 h 164"/>
                  <a:gd name="T14" fmla="*/ 96 w 193"/>
                  <a:gd name="T15" fmla="*/ 164 h 164"/>
                  <a:gd name="T16" fmla="*/ 0 w 193"/>
                  <a:gd name="T17" fmla="*/ 68 h 164"/>
                  <a:gd name="T18" fmla="*/ 28 w 193"/>
                  <a:gd name="T19" fmla="*/ 0 h 164"/>
                  <a:gd name="T20" fmla="*/ 62 w 193"/>
                  <a:gd name="T21" fmla="*/ 3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3" h="164">
                    <a:moveTo>
                      <a:pt x="62" y="34"/>
                    </a:moveTo>
                    <a:cubicBezTo>
                      <a:pt x="54" y="43"/>
                      <a:pt x="48" y="55"/>
                      <a:pt x="48" y="68"/>
                    </a:cubicBezTo>
                    <a:cubicBezTo>
                      <a:pt x="48" y="94"/>
                      <a:pt x="70" y="116"/>
                      <a:pt x="96" y="116"/>
                    </a:cubicBezTo>
                    <a:cubicBezTo>
                      <a:pt x="123" y="116"/>
                      <a:pt x="144" y="94"/>
                      <a:pt x="144" y="67"/>
                    </a:cubicBezTo>
                    <a:cubicBezTo>
                      <a:pt x="144" y="54"/>
                      <a:pt x="139" y="43"/>
                      <a:pt x="130" y="34"/>
                    </a:cubicBezTo>
                    <a:cubicBezTo>
                      <a:pt x="165" y="0"/>
                      <a:pt x="165" y="0"/>
                      <a:pt x="165" y="0"/>
                    </a:cubicBezTo>
                    <a:cubicBezTo>
                      <a:pt x="182" y="18"/>
                      <a:pt x="192" y="41"/>
                      <a:pt x="192" y="67"/>
                    </a:cubicBezTo>
                    <a:cubicBezTo>
                      <a:pt x="193" y="120"/>
                      <a:pt x="150" y="164"/>
                      <a:pt x="96" y="164"/>
                    </a:cubicBezTo>
                    <a:cubicBezTo>
                      <a:pt x="43" y="164"/>
                      <a:pt x="0" y="121"/>
                      <a:pt x="0" y="68"/>
                    </a:cubicBezTo>
                    <a:cubicBezTo>
                      <a:pt x="0" y="41"/>
                      <a:pt x="11" y="17"/>
                      <a:pt x="28" y="0"/>
                    </a:cubicBezTo>
                    <a:lnTo>
                      <a:pt x="62" y="34"/>
                    </a:lnTo>
                    <a:close/>
                  </a:path>
                </a:pathLst>
              </a:custGeom>
              <a:solidFill>
                <a:srgbClr val="ECA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72034">
                  <a:defRPr/>
                </a:pPr>
                <a:endParaRPr lang="en-US" kern="0">
                  <a:solidFill>
                    <a:sysClr val="windowText" lastClr="000000"/>
                  </a:solidFill>
                </a:endParaRPr>
              </a:p>
            </p:txBody>
          </p:sp>
          <p:sp>
            <p:nvSpPr>
              <p:cNvPr id="60" name="Oval 16"/>
              <p:cNvSpPr>
                <a:spLocks noChangeArrowheads="1"/>
              </p:cNvSpPr>
              <p:nvPr/>
            </p:nvSpPr>
            <p:spPr bwMode="auto">
              <a:xfrm>
                <a:off x="7314270" y="3107792"/>
                <a:ext cx="139824" cy="164162"/>
              </a:xfrm>
              <a:prstGeom prst="ellipse">
                <a:avLst/>
              </a:pr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72034">
                  <a:defRPr/>
                </a:pPr>
                <a:endParaRPr lang="en-US" kern="0">
                  <a:solidFill>
                    <a:sysClr val="windowText" lastClr="000000"/>
                  </a:solidFill>
                </a:endParaRPr>
              </a:p>
            </p:txBody>
          </p:sp>
          <p:sp>
            <p:nvSpPr>
              <p:cNvPr id="61" name="Freeform 11"/>
              <p:cNvSpPr>
                <a:spLocks/>
              </p:cNvSpPr>
              <p:nvPr/>
            </p:nvSpPr>
            <p:spPr bwMode="auto">
              <a:xfrm>
                <a:off x="7317338" y="3421294"/>
                <a:ext cx="142538" cy="634333"/>
              </a:xfrm>
              <a:custGeom>
                <a:avLst/>
                <a:gdLst>
                  <a:gd name="T0" fmla="*/ 105 w 105"/>
                  <a:gd name="T1" fmla="*/ 0 h 398"/>
                  <a:gd name="T2" fmla="*/ 3 w 105"/>
                  <a:gd name="T3" fmla="*/ 0 h 398"/>
                  <a:gd name="T4" fmla="*/ 0 w 105"/>
                  <a:gd name="T5" fmla="*/ 398 h 398"/>
                  <a:gd name="T6" fmla="*/ 102 w 105"/>
                  <a:gd name="T7" fmla="*/ 398 h 398"/>
                  <a:gd name="T8" fmla="*/ 105 w 105"/>
                  <a:gd name="T9" fmla="*/ 0 h 398"/>
                </a:gdLst>
                <a:ahLst/>
                <a:cxnLst>
                  <a:cxn ang="0">
                    <a:pos x="T0" y="T1"/>
                  </a:cxn>
                  <a:cxn ang="0">
                    <a:pos x="T2" y="T3"/>
                  </a:cxn>
                  <a:cxn ang="0">
                    <a:pos x="T4" y="T5"/>
                  </a:cxn>
                  <a:cxn ang="0">
                    <a:pos x="T6" y="T7"/>
                  </a:cxn>
                  <a:cxn ang="0">
                    <a:pos x="T8" y="T9"/>
                  </a:cxn>
                </a:cxnLst>
                <a:rect l="0" t="0" r="r" b="b"/>
                <a:pathLst>
                  <a:path w="105" h="398">
                    <a:moveTo>
                      <a:pt x="105" y="0"/>
                    </a:moveTo>
                    <a:lnTo>
                      <a:pt x="3" y="0"/>
                    </a:lnTo>
                    <a:lnTo>
                      <a:pt x="0" y="398"/>
                    </a:lnTo>
                    <a:lnTo>
                      <a:pt x="102" y="398"/>
                    </a:lnTo>
                    <a:lnTo>
                      <a:pt x="105" y="0"/>
                    </a:lnTo>
                    <a:close/>
                  </a:path>
                </a:pathLst>
              </a:custGeom>
              <a:solidFill>
                <a:srgbClr val="ECA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72034">
                  <a:defRPr/>
                </a:pPr>
                <a:endParaRPr lang="en-US" kern="0">
                  <a:solidFill>
                    <a:sysClr val="windowText" lastClr="000000"/>
                  </a:solidFill>
                </a:endParaRPr>
              </a:p>
            </p:txBody>
          </p:sp>
          <p:sp>
            <p:nvSpPr>
              <p:cNvPr id="62" name="Freeform 12"/>
              <p:cNvSpPr>
                <a:spLocks/>
              </p:cNvSpPr>
              <p:nvPr/>
            </p:nvSpPr>
            <p:spPr bwMode="auto">
              <a:xfrm>
                <a:off x="7316648" y="3768743"/>
                <a:ext cx="138465" cy="256602"/>
              </a:xfrm>
              <a:custGeom>
                <a:avLst/>
                <a:gdLst>
                  <a:gd name="T0" fmla="*/ 102 w 102"/>
                  <a:gd name="T1" fmla="*/ 51 h 161"/>
                  <a:gd name="T2" fmla="*/ 2 w 102"/>
                  <a:gd name="T3" fmla="*/ 0 h 161"/>
                  <a:gd name="T4" fmla="*/ 0 w 102"/>
                  <a:gd name="T5" fmla="*/ 161 h 161"/>
                  <a:gd name="T6" fmla="*/ 102 w 102"/>
                  <a:gd name="T7" fmla="*/ 161 h 161"/>
                  <a:gd name="T8" fmla="*/ 102 w 102"/>
                  <a:gd name="T9" fmla="*/ 51 h 161"/>
                </a:gdLst>
                <a:ahLst/>
                <a:cxnLst>
                  <a:cxn ang="0">
                    <a:pos x="T0" y="T1"/>
                  </a:cxn>
                  <a:cxn ang="0">
                    <a:pos x="T2" y="T3"/>
                  </a:cxn>
                  <a:cxn ang="0">
                    <a:pos x="T4" y="T5"/>
                  </a:cxn>
                  <a:cxn ang="0">
                    <a:pos x="T6" y="T7"/>
                  </a:cxn>
                  <a:cxn ang="0">
                    <a:pos x="T8" y="T9"/>
                  </a:cxn>
                </a:cxnLst>
                <a:rect l="0" t="0" r="r" b="b"/>
                <a:pathLst>
                  <a:path w="102" h="161">
                    <a:moveTo>
                      <a:pt x="102" y="51"/>
                    </a:moveTo>
                    <a:lnTo>
                      <a:pt x="2" y="0"/>
                    </a:lnTo>
                    <a:lnTo>
                      <a:pt x="0" y="161"/>
                    </a:lnTo>
                    <a:lnTo>
                      <a:pt x="102" y="161"/>
                    </a:lnTo>
                    <a:lnTo>
                      <a:pt x="102" y="51"/>
                    </a:lnTo>
                    <a:close/>
                  </a:path>
                </a:pathLst>
              </a:custGeom>
              <a:solidFill>
                <a:srgbClr val="AF79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72034">
                  <a:defRPr/>
                </a:pPr>
                <a:endParaRPr lang="en-US" kern="0">
                  <a:solidFill>
                    <a:sysClr val="windowText" lastClr="000000"/>
                  </a:solidFill>
                </a:endParaRPr>
              </a:p>
            </p:txBody>
          </p:sp>
        </p:grpSp>
      </p:grpSp>
      <p:sp>
        <p:nvSpPr>
          <p:cNvPr id="2" name="TextBox 1">
            <a:extLst>
              <a:ext uri="{FF2B5EF4-FFF2-40B4-BE49-F238E27FC236}">
                <a16:creationId xmlns:a16="http://schemas.microsoft.com/office/drawing/2014/main" id="{583E6392-CBB0-4F2B-AFA1-B85332B1C9C3}"/>
              </a:ext>
            </a:extLst>
          </p:cNvPr>
          <p:cNvSpPr txBox="1"/>
          <p:nvPr/>
        </p:nvSpPr>
        <p:spPr>
          <a:xfrm>
            <a:off x="263933" y="1993695"/>
            <a:ext cx="4302432" cy="3726148"/>
          </a:xfrm>
          <a:prstGeom prst="rect">
            <a:avLst/>
          </a:prstGeom>
          <a:noFill/>
        </p:spPr>
        <p:txBody>
          <a:bodyPr wrap="square" lIns="137160" tIns="109728" rIns="137160" bIns="109728" rtlCol="0">
            <a:spAutoFit/>
          </a:bodyPr>
          <a:lstStyle/>
          <a:p>
            <a:pPr>
              <a:lnSpc>
                <a:spcPct val="90000"/>
              </a:lnSpc>
              <a:spcAft>
                <a:spcPts val="450"/>
              </a:spcAft>
            </a:pPr>
            <a:r>
              <a:rPr lang="en-US" b="0" dirty="0">
                <a:gradFill>
                  <a:gsLst>
                    <a:gs pos="2917">
                      <a:schemeClr val="tx1"/>
                    </a:gs>
                    <a:gs pos="30000">
                      <a:schemeClr val="tx1"/>
                    </a:gs>
                  </a:gsLst>
                  <a:lin ang="5400000" scaled="0"/>
                </a:gradFill>
              </a:rPr>
              <a:t>Making containers in Azure EZ!</a:t>
            </a:r>
          </a:p>
          <a:p>
            <a:pPr marL="257175" indent="-257175">
              <a:lnSpc>
                <a:spcPct val="90000"/>
              </a:lnSpc>
              <a:spcAft>
                <a:spcPts val="450"/>
              </a:spcAft>
              <a:buFont typeface="Arial" panose="020B0604020202020204" pitchFamily="34" charset="0"/>
              <a:buChar char="•"/>
            </a:pPr>
            <a:r>
              <a:rPr lang="en-US" b="0" dirty="0">
                <a:gradFill>
                  <a:gsLst>
                    <a:gs pos="2917">
                      <a:schemeClr val="tx1"/>
                    </a:gs>
                    <a:gs pos="30000">
                      <a:schemeClr val="tx1"/>
                    </a:gs>
                  </a:gsLst>
                  <a:lin ang="5400000" scaled="0"/>
                </a:gradFill>
              </a:rPr>
              <a:t>Standard Docker tooling &amp; API Support</a:t>
            </a:r>
          </a:p>
          <a:p>
            <a:pPr marL="257175" indent="-257175">
              <a:lnSpc>
                <a:spcPct val="90000"/>
              </a:lnSpc>
              <a:spcAft>
                <a:spcPts val="450"/>
              </a:spcAft>
              <a:buFont typeface="Arial" panose="020B0604020202020204" pitchFamily="34" charset="0"/>
              <a:buChar char="•"/>
            </a:pPr>
            <a:r>
              <a:rPr lang="en-US" b="0" dirty="0">
                <a:gradFill>
                  <a:gsLst>
                    <a:gs pos="2917">
                      <a:schemeClr val="tx1"/>
                    </a:gs>
                    <a:gs pos="30000">
                      <a:schemeClr val="tx1"/>
                    </a:gs>
                  </a:gsLst>
                  <a:lin ang="5400000" scaled="0"/>
                </a:gradFill>
              </a:rPr>
              <a:t>Streamlined provisioning of K8S, DCOS, and Docker Swarm</a:t>
            </a:r>
          </a:p>
          <a:p>
            <a:pPr marL="257175" indent="-257175">
              <a:lnSpc>
                <a:spcPct val="90000"/>
              </a:lnSpc>
              <a:spcAft>
                <a:spcPts val="450"/>
              </a:spcAft>
              <a:buFont typeface="Arial" panose="020B0604020202020204" pitchFamily="34" charset="0"/>
              <a:buChar char="•"/>
            </a:pPr>
            <a:r>
              <a:rPr lang="en-US" b="0" dirty="0">
                <a:gradFill>
                  <a:gsLst>
                    <a:gs pos="2917">
                      <a:schemeClr val="tx1"/>
                    </a:gs>
                    <a:gs pos="30000">
                      <a:schemeClr val="tx1"/>
                    </a:gs>
                  </a:gsLst>
                  <a:lin ang="5400000" scaled="0"/>
                </a:gradFill>
              </a:rPr>
              <a:t>Linux &amp; Windows Server Containers</a:t>
            </a:r>
          </a:p>
          <a:p>
            <a:pPr marL="257175" indent="-257175">
              <a:lnSpc>
                <a:spcPct val="90000"/>
              </a:lnSpc>
              <a:spcAft>
                <a:spcPts val="450"/>
              </a:spcAft>
              <a:buFont typeface="Arial" panose="020B0604020202020204" pitchFamily="34" charset="0"/>
              <a:buChar char="•"/>
            </a:pPr>
            <a:r>
              <a:rPr lang="en-US" b="0" dirty="0">
                <a:gradFill>
                  <a:gsLst>
                    <a:gs pos="2917">
                      <a:schemeClr val="tx1"/>
                    </a:gs>
                    <a:gs pos="30000">
                      <a:schemeClr val="tx1"/>
                    </a:gs>
                  </a:gsLst>
                  <a:lin ang="5400000" scaled="0"/>
                </a:gradFill>
              </a:rPr>
              <a:t>Azure &amp; Azure Stack</a:t>
            </a:r>
          </a:p>
          <a:p>
            <a:pPr>
              <a:lnSpc>
                <a:spcPct val="90000"/>
              </a:lnSpc>
              <a:spcAft>
                <a:spcPts val="450"/>
              </a:spcAft>
            </a:pPr>
            <a:endParaRPr lang="en-US" b="0" dirty="0">
              <a:gradFill>
                <a:gsLst>
                  <a:gs pos="2917">
                    <a:schemeClr val="tx1"/>
                  </a:gs>
                  <a:gs pos="30000">
                    <a:schemeClr val="tx1"/>
                  </a:gs>
                </a:gsLst>
                <a:lin ang="5400000" scaled="0"/>
              </a:gradFill>
            </a:endParaRPr>
          </a:p>
          <a:p>
            <a:pPr>
              <a:lnSpc>
                <a:spcPct val="90000"/>
              </a:lnSpc>
              <a:spcAft>
                <a:spcPts val="450"/>
              </a:spcAft>
            </a:pPr>
            <a:r>
              <a:rPr lang="en-US" b="0" dirty="0">
                <a:gradFill>
                  <a:gsLst>
                    <a:gs pos="2917">
                      <a:schemeClr val="tx1"/>
                    </a:gs>
                    <a:gs pos="30000">
                      <a:schemeClr val="tx1"/>
                    </a:gs>
                  </a:gsLst>
                  <a:lin ang="5400000" scaled="0"/>
                </a:gradFill>
              </a:rPr>
              <a:t>ACS --&gt; AKS (Preview)</a:t>
            </a:r>
          </a:p>
          <a:p>
            <a:pPr marL="257175" indent="-257175">
              <a:lnSpc>
                <a:spcPct val="90000"/>
              </a:lnSpc>
              <a:spcAft>
                <a:spcPts val="450"/>
              </a:spcAft>
              <a:buFont typeface="Arial" panose="020B0604020202020204" pitchFamily="34" charset="0"/>
              <a:buChar char="•"/>
            </a:pPr>
            <a:r>
              <a:rPr lang="en-US" b="0" dirty="0">
                <a:gradFill>
                  <a:gsLst>
                    <a:gs pos="2917">
                      <a:schemeClr val="tx1"/>
                    </a:gs>
                    <a:gs pos="30000">
                      <a:schemeClr val="tx1"/>
                    </a:gs>
                  </a:gsLst>
                  <a:lin ang="5400000" scaled="0"/>
                </a:gradFill>
              </a:rPr>
              <a:t>Focus on Kubernetes</a:t>
            </a:r>
          </a:p>
          <a:p>
            <a:pPr marL="257175" indent="-257175">
              <a:lnSpc>
                <a:spcPct val="90000"/>
              </a:lnSpc>
              <a:spcAft>
                <a:spcPts val="450"/>
              </a:spcAft>
              <a:buFont typeface="Arial" panose="020B0604020202020204" pitchFamily="34" charset="0"/>
              <a:buChar char="•"/>
            </a:pPr>
            <a:r>
              <a:rPr lang="en-US" b="0" dirty="0">
                <a:gradFill>
                  <a:gsLst>
                    <a:gs pos="2917">
                      <a:schemeClr val="tx1"/>
                    </a:gs>
                    <a:gs pos="30000">
                      <a:schemeClr val="tx1"/>
                    </a:gs>
                  </a:gsLst>
                  <a:lin ang="5400000" scaled="0"/>
                </a:gradFill>
              </a:rPr>
              <a:t>Managed Orchestrator</a:t>
            </a:r>
          </a:p>
        </p:txBody>
      </p:sp>
      <p:sp>
        <p:nvSpPr>
          <p:cNvPr id="3" name="Title 2">
            <a:extLst>
              <a:ext uri="{FF2B5EF4-FFF2-40B4-BE49-F238E27FC236}">
                <a16:creationId xmlns:a16="http://schemas.microsoft.com/office/drawing/2014/main" id="{09343146-FE1F-4D5D-8EC2-BC1CA54CDA94}"/>
              </a:ext>
            </a:extLst>
          </p:cNvPr>
          <p:cNvSpPr>
            <a:spLocks noGrp="1"/>
          </p:cNvSpPr>
          <p:nvPr>
            <p:ph type="title"/>
          </p:nvPr>
        </p:nvSpPr>
        <p:spPr/>
        <p:txBody>
          <a:bodyPr/>
          <a:lstStyle/>
          <a:p>
            <a:endParaRPr lang="en-US"/>
          </a:p>
        </p:txBody>
      </p:sp>
      <p:sp>
        <p:nvSpPr>
          <p:cNvPr id="6" name="Text Placeholder 5">
            <a:extLst>
              <a:ext uri="{FF2B5EF4-FFF2-40B4-BE49-F238E27FC236}">
                <a16:creationId xmlns:a16="http://schemas.microsoft.com/office/drawing/2014/main" id="{CFD840F8-BCAD-482C-B51C-4F0E1BAB2E71}"/>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824557701"/>
      </p:ext>
    </p:extLst>
  </p:cSld>
  <p:clrMapOvr>
    <a:masterClrMapping/>
  </p:clrMapOvr>
  <mc:AlternateContent xmlns:mc="http://schemas.openxmlformats.org/markup-compatibility/2006" xmlns:p14="http://schemas.microsoft.com/office/powerpoint/2010/main">
    <mc:Choice Requires="p14">
      <p:transition spd="med" p14:dur="700" advTm="8536">
        <p:fade/>
      </p:transition>
    </mc:Choice>
    <mc:Fallback xmlns="">
      <p:transition spd="med" advTm="853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35" presetClass="path" presetSubtype="0" decel="100000" fill="hold" grpId="1" nodeType="withEffect">
                                  <p:stCondLst>
                                    <p:cond delay="0"/>
                                  </p:stCondLst>
                                  <p:childTnLst>
                                    <p:animMotion origin="layout" path="M 1.64667E-6 6.62733E-7 L -0.05285 6.62733E-7 " pathEditMode="relative" rAng="0" ptsTypes="AA">
                                      <p:cBhvr>
                                        <p:cTn id="9" dur="750" spd="-100000" fill="hold"/>
                                        <p:tgtEl>
                                          <p:spTgt spid="5"/>
                                        </p:tgtEl>
                                        <p:attrNameLst>
                                          <p:attrName>ppt_x</p:attrName>
                                          <p:attrName>ppt_y</p:attrName>
                                        </p:attrNameLst>
                                      </p:cBhvr>
                                      <p:rCtr x="-264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p:cNvSpPr>
          <p:nvPr/>
        </p:nvSpPr>
        <p:spPr>
          <a:xfrm>
            <a:off x="250841" y="2207995"/>
            <a:ext cx="5550868" cy="1717603"/>
          </a:xfrm>
          <a:prstGeom prst="rect">
            <a:avLst/>
          </a:prstGeom>
          <a:noFill/>
        </p:spPr>
        <p:txBody>
          <a:bodyPr vert="horz" wrap="square" lIns="134433" tIns="107546" rIns="134433" bIns="107546"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685471">
              <a:lnSpc>
                <a:spcPct val="100000"/>
              </a:lnSpc>
              <a:spcBef>
                <a:spcPts val="0"/>
              </a:spcBef>
              <a:spcAft>
                <a:spcPts val="882"/>
              </a:spcAft>
              <a:buClr>
                <a:srgbClr val="FFFFFF"/>
              </a:buClr>
              <a:buNone/>
              <a:defRPr/>
            </a:pPr>
            <a:r>
              <a:rPr lang="en-US" sz="1350">
                <a:solidFill>
                  <a:srgbClr val="353535"/>
                </a:solidFill>
                <a:latin typeface="Segoe UI Semibold" panose="020B0702040204020203" pitchFamily="34" charset="0"/>
                <a:cs typeface="Segoe UI Semibold" panose="020B0702040204020203" pitchFamily="34" charset="0"/>
              </a:rPr>
              <a:t>Simplest </a:t>
            </a:r>
            <a:r>
              <a:rPr lang="en-US" sz="1350" dirty="0">
                <a:solidFill>
                  <a:srgbClr val="353535"/>
                </a:solidFill>
                <a:latin typeface="Segoe UI Semibold" panose="020B0702040204020203" pitchFamily="34" charset="0"/>
                <a:cs typeface="Segoe UI Semibold" panose="020B0702040204020203" pitchFamily="34" charset="0"/>
              </a:rPr>
              <a:t>and easiest way to run individual containers in the cloud </a:t>
            </a:r>
          </a:p>
          <a:p>
            <a:pPr marL="0" indent="0" defTabSz="685471">
              <a:lnSpc>
                <a:spcPct val="100000"/>
              </a:lnSpc>
              <a:spcBef>
                <a:spcPts val="0"/>
              </a:spcBef>
              <a:spcAft>
                <a:spcPts val="882"/>
              </a:spcAft>
              <a:buClr>
                <a:srgbClr val="FFFFFF"/>
              </a:buClr>
              <a:buNone/>
              <a:defRPr/>
            </a:pPr>
            <a:r>
              <a:rPr lang="en-US" sz="1350" dirty="0">
                <a:solidFill>
                  <a:srgbClr val="353535"/>
                </a:solidFill>
                <a:latin typeface="Segoe UI Semibold" panose="020B0702040204020203" pitchFamily="34" charset="0"/>
                <a:cs typeface="Segoe UI Semibold" panose="020B0702040204020203" pitchFamily="34" charset="0"/>
              </a:rPr>
              <a:t>No VM management</a:t>
            </a:r>
          </a:p>
          <a:p>
            <a:pPr marL="0" indent="0" defTabSz="685471">
              <a:lnSpc>
                <a:spcPct val="100000"/>
              </a:lnSpc>
              <a:spcBef>
                <a:spcPts val="0"/>
              </a:spcBef>
              <a:spcAft>
                <a:spcPts val="882"/>
              </a:spcAft>
              <a:buClr>
                <a:srgbClr val="FFFFFF"/>
              </a:buClr>
              <a:buNone/>
              <a:defRPr/>
            </a:pPr>
            <a:r>
              <a:rPr lang="en-US" sz="1350" dirty="0">
                <a:solidFill>
                  <a:srgbClr val="353535"/>
                </a:solidFill>
                <a:latin typeface="Segoe UI Semibold" panose="020B0702040204020203" pitchFamily="34" charset="0"/>
                <a:cs typeface="Segoe UI Semibold" panose="020B0702040204020203" pitchFamily="34" charset="0"/>
              </a:rPr>
              <a:t>Per-second billing with customized resource requests</a:t>
            </a:r>
          </a:p>
          <a:p>
            <a:pPr marL="0" indent="0" defTabSz="685471">
              <a:lnSpc>
                <a:spcPct val="100000"/>
              </a:lnSpc>
              <a:spcBef>
                <a:spcPts val="0"/>
              </a:spcBef>
              <a:spcAft>
                <a:spcPts val="882"/>
              </a:spcAft>
              <a:buClr>
                <a:srgbClr val="FFFFFF"/>
              </a:buClr>
              <a:buNone/>
              <a:defRPr/>
            </a:pPr>
            <a:r>
              <a:rPr lang="en-US" sz="1350" dirty="0">
                <a:solidFill>
                  <a:srgbClr val="353535"/>
                </a:solidFill>
                <a:latin typeface="Segoe UI Semibold" panose="020B0702040204020203" pitchFamily="34" charset="0"/>
                <a:cs typeface="Segoe UI Semibold" panose="020B0702040204020203" pitchFamily="34" charset="0"/>
              </a:rPr>
              <a:t>Linux and Windows Server containers</a:t>
            </a:r>
          </a:p>
          <a:p>
            <a:pPr marL="0" indent="0" defTabSz="685471">
              <a:lnSpc>
                <a:spcPct val="100000"/>
              </a:lnSpc>
              <a:spcBef>
                <a:spcPts val="0"/>
              </a:spcBef>
              <a:spcAft>
                <a:spcPts val="882"/>
              </a:spcAft>
              <a:buClr>
                <a:srgbClr val="FFFFFF"/>
              </a:buClr>
              <a:buNone/>
              <a:defRPr/>
            </a:pPr>
            <a:endParaRPr lang="en-US" sz="1350" dirty="0">
              <a:solidFill>
                <a:srgbClr val="353535"/>
              </a:solidFill>
              <a:latin typeface="Segoe UI Semibold" panose="020B0702040204020203" pitchFamily="34" charset="0"/>
              <a:cs typeface="Segoe UI Semibold" panose="020B0702040204020203" pitchFamily="34" charset="0"/>
            </a:endParaRPr>
          </a:p>
        </p:txBody>
      </p:sp>
      <p:sp>
        <p:nvSpPr>
          <p:cNvPr id="5" name="Title 1"/>
          <p:cNvSpPr txBox="1">
            <a:spLocks/>
          </p:cNvSpPr>
          <p:nvPr/>
        </p:nvSpPr>
        <p:spPr>
          <a:xfrm>
            <a:off x="123887" y="591956"/>
            <a:ext cx="7025336" cy="1207076"/>
          </a:xfrm>
          <a:prstGeom prst="rect">
            <a:avLst/>
          </a:prstGeom>
        </p:spPr>
        <p:txBody>
          <a:bodyPr vert="horz" wrap="square" lIns="134433" tIns="107546" rIns="134433" bIns="107546"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685646">
              <a:spcBef>
                <a:spcPts val="882"/>
              </a:spcBef>
              <a:defRPr/>
            </a:pPr>
            <a:r>
              <a:rPr sz="3600">
                <a:solidFill>
                  <a:srgbClr val="353535"/>
                </a:solidFill>
              </a:rPr>
              <a:t> </a:t>
            </a:r>
            <a:br>
              <a:rPr sz="3225">
                <a:solidFill>
                  <a:srgbClr val="353535"/>
                </a:solidFill>
              </a:rPr>
            </a:br>
            <a:r>
              <a:rPr sz="3600">
                <a:solidFill>
                  <a:srgbClr val="353535"/>
                </a:solidFill>
              </a:rPr>
              <a:t>Azure Container Instances (Preview)</a:t>
            </a:r>
            <a:endParaRPr sz="3975">
              <a:solidFill>
                <a:srgbClr val="353535"/>
              </a:solidFill>
            </a:endParaRPr>
          </a:p>
        </p:txBody>
      </p:sp>
      <p:pic>
        <p:nvPicPr>
          <p:cNvPr id="1026" name="Picture 2" descr="https://azure.microsoft.com/svghandler/container-instances/?width=600&amp;height=315">
            <a:extLst>
              <a:ext uri="{FF2B5EF4-FFF2-40B4-BE49-F238E27FC236}">
                <a16:creationId xmlns:a16="http://schemas.microsoft.com/office/drawing/2014/main" id="{15260989-AA26-4EAB-8AC9-423A887626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00345" y="2207995"/>
            <a:ext cx="4201991" cy="22063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6018908"/>
      </p:ext>
    </p:extLst>
  </p:cSld>
  <p:clrMapOvr>
    <a:masterClrMapping/>
  </p:clrMapOvr>
  <mc:AlternateContent xmlns:mc="http://schemas.openxmlformats.org/markup-compatibility/2006" xmlns:p14="http://schemas.microsoft.com/office/powerpoint/2010/main">
    <mc:Choice Requires="p14">
      <p:transition spd="med" p14:dur="700" advTm="8536">
        <p:fade/>
      </p:transition>
    </mc:Choice>
    <mc:Fallback xmlns="">
      <p:transition spd="med" advTm="853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35" presetClass="path" presetSubtype="0" decel="100000" fill="hold" grpId="1" nodeType="withEffect">
                                  <p:stCondLst>
                                    <p:cond delay="0"/>
                                  </p:stCondLst>
                                  <p:childTnLst>
                                    <p:animMotion origin="layout" path="M 1.64667E-6 6.62733E-7 L -0.05285 6.62733E-7 " pathEditMode="relative" rAng="0" ptsTypes="AA">
                                      <p:cBhvr>
                                        <p:cTn id="9" dur="750" spd="-100000" fill="hold"/>
                                        <p:tgtEl>
                                          <p:spTgt spid="5"/>
                                        </p:tgtEl>
                                        <p:attrNameLst>
                                          <p:attrName>ppt_x</p:attrName>
                                          <p:attrName>ppt_y</p:attrName>
                                        </p:attrNameLst>
                                      </p:cBhvr>
                                      <p:rCtr x="-2642" y="0"/>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35" presetClass="path" presetSubtype="0" decel="100000" fill="hold" grpId="1" nodeType="withEffect">
                                  <p:stCondLst>
                                    <p:cond delay="0"/>
                                  </p:stCondLst>
                                  <p:childTnLst>
                                    <p:animMotion origin="layout" path="M -2.48404E-6 -7.85293E-7 L -0.05284 -7.85293E-7 " pathEditMode="relative" rAng="0" ptsTypes="AA">
                                      <p:cBhvr>
                                        <p:cTn id="14" dur="750" spd="-100000" fill="hold"/>
                                        <p:tgtEl>
                                          <p:spTgt spid="4"/>
                                        </p:tgtEl>
                                        <p:attrNameLst>
                                          <p:attrName>ppt_x</p:attrName>
                                          <p:attrName>ppt_y</p:attrName>
                                        </p:attrNameLst>
                                      </p:cBhvr>
                                      <p:rCtr x="-264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5" grpId="0"/>
      <p:bldP spid="5" grpId="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Straight Arrow Connector 10"/>
          <p:cNvCxnSpPr/>
          <p:nvPr/>
        </p:nvCxnSpPr>
        <p:spPr>
          <a:xfrm flipH="1">
            <a:off x="275665" y="4388075"/>
            <a:ext cx="8592671" cy="35298"/>
          </a:xfrm>
          <a:prstGeom prst="straightConnector1">
            <a:avLst/>
          </a:prstGeom>
          <a:ln w="762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22" name="Group 21"/>
          <p:cNvGrpSpPr/>
          <p:nvPr/>
        </p:nvGrpSpPr>
        <p:grpSpPr>
          <a:xfrm>
            <a:off x="393430" y="2560278"/>
            <a:ext cx="1415093" cy="1460313"/>
            <a:chOff x="524573" y="1665579"/>
            <a:chExt cx="1886791" cy="1947084"/>
          </a:xfrm>
        </p:grpSpPr>
        <p:pic>
          <p:nvPicPr>
            <p:cNvPr id="4" name="Picture 3"/>
            <p:cNvPicPr>
              <a:picLocks noChangeAspect="1"/>
            </p:cNvPicPr>
            <p:nvPr/>
          </p:nvPicPr>
          <p:blipFill>
            <a:blip r:embed="rId3"/>
            <a:stretch>
              <a:fillRect/>
            </a:stretch>
          </p:blipFill>
          <p:spPr>
            <a:xfrm>
              <a:off x="672632" y="2117238"/>
              <a:ext cx="1590675" cy="1495425"/>
            </a:xfrm>
            <a:prstGeom prst="rect">
              <a:avLst/>
            </a:prstGeom>
          </p:spPr>
        </p:pic>
        <p:sp>
          <p:nvSpPr>
            <p:cNvPr id="12" name="TextBox 11"/>
            <p:cNvSpPr txBox="1"/>
            <p:nvPr/>
          </p:nvSpPr>
          <p:spPr>
            <a:xfrm>
              <a:off x="524573" y="1665579"/>
              <a:ext cx="1886791" cy="369332"/>
            </a:xfrm>
            <a:prstGeom prst="rect">
              <a:avLst/>
            </a:prstGeom>
            <a:noFill/>
          </p:spPr>
          <p:txBody>
            <a:bodyPr wrap="square" rtlCol="0">
              <a:spAutoFit/>
            </a:bodyPr>
            <a:lstStyle/>
            <a:p>
              <a:pPr algn="ctr" defTabSz="685800" fontAlgn="auto">
                <a:spcBef>
                  <a:spcPts val="0"/>
                </a:spcBef>
                <a:spcAft>
                  <a:spcPts val="0"/>
                </a:spcAft>
                <a:defRPr/>
              </a:pPr>
              <a:r>
                <a:rPr lang="en-US" sz="1200" b="0">
                  <a:solidFill>
                    <a:prstClr val="black"/>
                  </a:solidFill>
                  <a:latin typeface="Segoe UI Light" panose="020B0502040204020203" pitchFamily="34" charset="0"/>
                  <a:cs typeface="Segoe UI Light" panose="020B0502040204020203" pitchFamily="34" charset="0"/>
                </a:rPr>
                <a:t>Virtual Machines</a:t>
              </a:r>
            </a:p>
          </p:txBody>
        </p:sp>
      </p:grpSp>
      <p:grpSp>
        <p:nvGrpSpPr>
          <p:cNvPr id="23" name="Group 22"/>
          <p:cNvGrpSpPr/>
          <p:nvPr/>
        </p:nvGrpSpPr>
        <p:grpSpPr>
          <a:xfrm>
            <a:off x="2067590" y="2561012"/>
            <a:ext cx="1415093" cy="1416717"/>
            <a:chOff x="2756786" y="1666557"/>
            <a:chExt cx="1886791" cy="1888956"/>
          </a:xfrm>
        </p:grpSpPr>
        <p:pic>
          <p:nvPicPr>
            <p:cNvPr id="5" name="Picture 4"/>
            <p:cNvPicPr>
              <a:picLocks noChangeAspect="1"/>
            </p:cNvPicPr>
            <p:nvPr/>
          </p:nvPicPr>
          <p:blipFill>
            <a:blip r:embed="rId4"/>
            <a:stretch>
              <a:fillRect/>
            </a:stretch>
          </p:blipFill>
          <p:spPr>
            <a:xfrm>
              <a:off x="2928657" y="2174388"/>
              <a:ext cx="1543050" cy="1381125"/>
            </a:xfrm>
            <a:prstGeom prst="rect">
              <a:avLst/>
            </a:prstGeom>
          </p:spPr>
        </p:pic>
        <p:sp>
          <p:nvSpPr>
            <p:cNvPr id="13" name="TextBox 12"/>
            <p:cNvSpPr txBox="1"/>
            <p:nvPr/>
          </p:nvSpPr>
          <p:spPr>
            <a:xfrm>
              <a:off x="2756786" y="1666557"/>
              <a:ext cx="1886791" cy="369332"/>
            </a:xfrm>
            <a:prstGeom prst="rect">
              <a:avLst/>
            </a:prstGeom>
            <a:noFill/>
          </p:spPr>
          <p:txBody>
            <a:bodyPr wrap="square" rtlCol="0">
              <a:spAutoFit/>
            </a:bodyPr>
            <a:lstStyle/>
            <a:p>
              <a:pPr algn="ctr" defTabSz="685800" fontAlgn="auto">
                <a:spcBef>
                  <a:spcPts val="0"/>
                </a:spcBef>
                <a:spcAft>
                  <a:spcPts val="0"/>
                </a:spcAft>
                <a:defRPr/>
              </a:pPr>
              <a:r>
                <a:rPr lang="en-US" sz="1200" b="0">
                  <a:solidFill>
                    <a:prstClr val="black"/>
                  </a:solidFill>
                  <a:latin typeface="Segoe UI Light" panose="020B0502040204020203" pitchFamily="34" charset="0"/>
                  <a:cs typeface="Segoe UI Light" panose="020B0502040204020203" pitchFamily="34" charset="0"/>
                </a:rPr>
                <a:t>Containers</a:t>
              </a:r>
            </a:p>
          </p:txBody>
        </p:sp>
      </p:grpSp>
      <p:grpSp>
        <p:nvGrpSpPr>
          <p:cNvPr id="24" name="Group 23"/>
          <p:cNvGrpSpPr/>
          <p:nvPr/>
        </p:nvGrpSpPr>
        <p:grpSpPr>
          <a:xfrm>
            <a:off x="3620725" y="2561011"/>
            <a:ext cx="1415093" cy="1488155"/>
            <a:chOff x="4827632" y="1666557"/>
            <a:chExt cx="1886791" cy="1984206"/>
          </a:xfrm>
        </p:grpSpPr>
        <p:pic>
          <p:nvPicPr>
            <p:cNvPr id="9" name="Picture 8"/>
            <p:cNvPicPr>
              <a:picLocks noChangeAspect="1"/>
            </p:cNvPicPr>
            <p:nvPr/>
          </p:nvPicPr>
          <p:blipFill>
            <a:blip r:embed="rId5"/>
            <a:stretch>
              <a:fillRect/>
            </a:stretch>
          </p:blipFill>
          <p:spPr>
            <a:xfrm>
              <a:off x="4985216" y="2079138"/>
              <a:ext cx="1571625" cy="1571625"/>
            </a:xfrm>
            <a:prstGeom prst="rect">
              <a:avLst/>
            </a:prstGeom>
          </p:spPr>
        </p:pic>
        <p:sp>
          <p:nvSpPr>
            <p:cNvPr id="14" name="TextBox 13"/>
            <p:cNvSpPr txBox="1"/>
            <p:nvPr/>
          </p:nvSpPr>
          <p:spPr>
            <a:xfrm>
              <a:off x="4827632" y="1666557"/>
              <a:ext cx="1886791" cy="369332"/>
            </a:xfrm>
            <a:prstGeom prst="rect">
              <a:avLst/>
            </a:prstGeom>
            <a:noFill/>
          </p:spPr>
          <p:txBody>
            <a:bodyPr wrap="square" rtlCol="0">
              <a:spAutoFit/>
            </a:bodyPr>
            <a:lstStyle/>
            <a:p>
              <a:pPr algn="ctr" defTabSz="685800" fontAlgn="auto">
                <a:spcBef>
                  <a:spcPts val="0"/>
                </a:spcBef>
                <a:spcAft>
                  <a:spcPts val="0"/>
                </a:spcAft>
                <a:defRPr/>
              </a:pPr>
              <a:r>
                <a:rPr lang="en-US" sz="1200" b="0">
                  <a:solidFill>
                    <a:prstClr val="black"/>
                  </a:solidFill>
                  <a:latin typeface="Segoe UI Light" panose="020B0502040204020203" pitchFamily="34" charset="0"/>
                  <a:cs typeface="Segoe UI Light" panose="020B0502040204020203" pitchFamily="34" charset="0"/>
                </a:rPr>
                <a:t>Service Fabric</a:t>
              </a:r>
            </a:p>
          </p:txBody>
        </p:sp>
      </p:grpSp>
      <p:sp>
        <p:nvSpPr>
          <p:cNvPr id="17" name="TextBox 16"/>
          <p:cNvSpPr txBox="1"/>
          <p:nvPr/>
        </p:nvSpPr>
        <p:spPr>
          <a:xfrm>
            <a:off x="393430" y="4720662"/>
            <a:ext cx="3227294" cy="507831"/>
          </a:xfrm>
          <a:prstGeom prst="rect">
            <a:avLst/>
          </a:prstGeom>
          <a:noFill/>
        </p:spPr>
        <p:txBody>
          <a:bodyPr wrap="square" rtlCol="0">
            <a:spAutoFit/>
          </a:bodyPr>
          <a:lstStyle/>
          <a:p>
            <a:pPr algn="ctr" defTabSz="685800" fontAlgn="auto">
              <a:spcBef>
                <a:spcPts val="0"/>
              </a:spcBef>
              <a:spcAft>
                <a:spcPts val="0"/>
              </a:spcAft>
              <a:defRPr/>
            </a:pPr>
            <a:r>
              <a:rPr lang="en-US" sz="1350" b="0">
                <a:solidFill>
                  <a:prstClr val="black"/>
                </a:solidFill>
                <a:latin typeface="Segoe UI Light" panose="020B0502040204020203" pitchFamily="34" charset="0"/>
                <a:cs typeface="Segoe UI Light" panose="020B0502040204020203" pitchFamily="34" charset="0"/>
              </a:rPr>
              <a:t>Customer-managed</a:t>
            </a:r>
          </a:p>
          <a:p>
            <a:pPr algn="ctr" defTabSz="685800" fontAlgn="auto">
              <a:spcBef>
                <a:spcPts val="0"/>
              </a:spcBef>
              <a:spcAft>
                <a:spcPts val="0"/>
              </a:spcAft>
              <a:defRPr/>
            </a:pPr>
            <a:r>
              <a:rPr lang="en-US" sz="1350" b="0">
                <a:solidFill>
                  <a:prstClr val="black"/>
                </a:solidFill>
                <a:latin typeface="Segoe UI Light" panose="020B0502040204020203" pitchFamily="34" charset="0"/>
                <a:cs typeface="Segoe UI Light" panose="020B0502040204020203" pitchFamily="34" charset="0"/>
              </a:rPr>
              <a:t>(IaaS)</a:t>
            </a:r>
          </a:p>
        </p:txBody>
      </p:sp>
      <p:sp>
        <p:nvSpPr>
          <p:cNvPr id="18" name="TextBox 17"/>
          <p:cNvSpPr txBox="1"/>
          <p:nvPr/>
        </p:nvSpPr>
        <p:spPr>
          <a:xfrm>
            <a:off x="3620725" y="4720662"/>
            <a:ext cx="3165665" cy="507831"/>
          </a:xfrm>
          <a:prstGeom prst="rect">
            <a:avLst/>
          </a:prstGeom>
          <a:noFill/>
        </p:spPr>
        <p:txBody>
          <a:bodyPr wrap="square" rtlCol="0">
            <a:spAutoFit/>
          </a:bodyPr>
          <a:lstStyle/>
          <a:p>
            <a:pPr algn="ctr" defTabSz="685800" fontAlgn="auto">
              <a:spcBef>
                <a:spcPts val="0"/>
              </a:spcBef>
              <a:spcAft>
                <a:spcPts val="0"/>
              </a:spcAft>
              <a:defRPr/>
            </a:pPr>
            <a:r>
              <a:rPr lang="en-US" sz="1350" b="0">
                <a:solidFill>
                  <a:prstClr val="black"/>
                </a:solidFill>
                <a:latin typeface="Segoe UI Light" panose="020B0502040204020203" pitchFamily="34" charset="0"/>
                <a:cs typeface="Segoe UI Light" panose="020B0502040204020203" pitchFamily="34" charset="0"/>
              </a:rPr>
              <a:t>Platform-managed</a:t>
            </a:r>
          </a:p>
          <a:p>
            <a:pPr algn="ctr" defTabSz="685800" fontAlgn="auto">
              <a:spcBef>
                <a:spcPts val="0"/>
              </a:spcBef>
              <a:spcAft>
                <a:spcPts val="0"/>
              </a:spcAft>
              <a:defRPr/>
            </a:pPr>
            <a:r>
              <a:rPr lang="en-US" sz="1350" b="0">
                <a:solidFill>
                  <a:prstClr val="black"/>
                </a:solidFill>
                <a:latin typeface="Segoe UI Light" panose="020B0502040204020203" pitchFamily="34" charset="0"/>
                <a:cs typeface="Segoe UI Light" panose="020B0502040204020203" pitchFamily="34" charset="0"/>
              </a:rPr>
              <a:t>(</a:t>
            </a:r>
            <a:r>
              <a:rPr lang="en-US" sz="1350" b="0" err="1">
                <a:solidFill>
                  <a:prstClr val="black"/>
                </a:solidFill>
                <a:latin typeface="Segoe UI Light" panose="020B0502040204020203" pitchFamily="34" charset="0"/>
                <a:cs typeface="Segoe UI Light" panose="020B0502040204020203" pitchFamily="34" charset="0"/>
              </a:rPr>
              <a:t>mIaaS</a:t>
            </a:r>
            <a:r>
              <a:rPr lang="en-US" sz="1350" b="0">
                <a:solidFill>
                  <a:prstClr val="black"/>
                </a:solidFill>
                <a:latin typeface="Segoe UI Light" panose="020B0502040204020203" pitchFamily="34" charset="0"/>
                <a:cs typeface="Segoe UI Light" panose="020B0502040204020203" pitchFamily="34" charset="0"/>
              </a:rPr>
              <a:t>/PaaS)</a:t>
            </a:r>
          </a:p>
        </p:txBody>
      </p:sp>
      <p:sp>
        <p:nvSpPr>
          <p:cNvPr id="28" name="TextBox 27">
            <a:extLst>
              <a:ext uri="{FF2B5EF4-FFF2-40B4-BE49-F238E27FC236}">
                <a16:creationId xmlns:a16="http://schemas.microsoft.com/office/drawing/2014/main" id="{65DAF8C4-5650-4622-91B1-5C4CC5CB06EF}"/>
              </a:ext>
            </a:extLst>
          </p:cNvPr>
          <p:cNvSpPr txBox="1"/>
          <p:nvPr/>
        </p:nvSpPr>
        <p:spPr>
          <a:xfrm>
            <a:off x="354339" y="1080136"/>
            <a:ext cx="7030632" cy="916405"/>
          </a:xfrm>
          <a:prstGeom prst="rect">
            <a:avLst/>
          </a:prstGeom>
          <a:noFill/>
        </p:spPr>
        <p:txBody>
          <a:bodyPr wrap="square" lIns="0" tIns="0" rIns="0" bIns="0" rtlCol="0">
            <a:spAutoFit/>
          </a:bodyPr>
          <a:lstStyle/>
          <a:p>
            <a:pPr defTabSz="914126" fontAlgn="auto">
              <a:lnSpc>
                <a:spcPct val="90000"/>
              </a:lnSpc>
              <a:spcBef>
                <a:spcPct val="20000"/>
              </a:spcBef>
              <a:spcAft>
                <a:spcPts val="0"/>
              </a:spcAft>
              <a:buSzPct val="80000"/>
              <a:defRPr/>
            </a:pPr>
            <a:r>
              <a:rPr lang="en-US" sz="4050" b="0">
                <a:gradFill>
                  <a:gsLst>
                    <a:gs pos="0">
                      <a:srgbClr val="292929">
                        <a:lumMod val="90000"/>
                        <a:lumOff val="10000"/>
                      </a:srgbClr>
                    </a:gs>
                    <a:gs pos="86000">
                      <a:srgbClr val="292929">
                        <a:lumMod val="90000"/>
                        <a:lumOff val="10000"/>
                      </a:srgbClr>
                    </a:gs>
                  </a:gsLst>
                  <a:lin ang="5400000" scaled="0"/>
                </a:gradFill>
                <a:latin typeface="Segoe UI Light" panose="020B0502040204020203" pitchFamily="34" charset="0"/>
                <a:cs typeface="Segoe UI Light" panose="020B0502040204020203" pitchFamily="34" charset="0"/>
              </a:rPr>
              <a:t>Azure: The Power Of Choice</a:t>
            </a:r>
          </a:p>
          <a:p>
            <a:pPr defTabSz="914126" fontAlgn="auto">
              <a:lnSpc>
                <a:spcPct val="90000"/>
              </a:lnSpc>
              <a:spcBef>
                <a:spcPct val="20000"/>
              </a:spcBef>
              <a:spcAft>
                <a:spcPts val="0"/>
              </a:spcAft>
              <a:buSzPct val="80000"/>
              <a:defRPr/>
            </a:pPr>
            <a:r>
              <a:rPr lang="en-US" sz="2100" b="0">
                <a:solidFill>
                  <a:srgbClr val="FF8A00"/>
                </a:solidFill>
                <a:latin typeface="Segoe UI Light" panose="020B0502040204020203" pitchFamily="34" charset="0"/>
                <a:cs typeface="Segoe UI Light" panose="020B0502040204020203" pitchFamily="34" charset="0"/>
              </a:rPr>
              <a:t>Application Hosting (today)</a:t>
            </a:r>
            <a:endParaRPr lang="en-US" sz="4050" b="0">
              <a:solidFill>
                <a:srgbClr val="FF8A00"/>
              </a:solidFill>
              <a:latin typeface="Segoe UI Light" panose="020B0502040204020203" pitchFamily="34" charset="0"/>
              <a:cs typeface="Segoe UI Light" panose="020B0502040204020203" pitchFamily="34" charset="0"/>
            </a:endParaRPr>
          </a:p>
        </p:txBody>
      </p:sp>
      <p:sp>
        <p:nvSpPr>
          <p:cNvPr id="2" name="Title 1">
            <a:extLst>
              <a:ext uri="{FF2B5EF4-FFF2-40B4-BE49-F238E27FC236}">
                <a16:creationId xmlns:a16="http://schemas.microsoft.com/office/drawing/2014/main" id="{2B50CAB6-0584-451C-8DCE-0D24144FD074}"/>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1BC9BDF7-571E-454A-8215-2820EC574538}"/>
              </a:ext>
            </a:extLst>
          </p:cNvPr>
          <p:cNvSpPr>
            <a:spLocks noGrp="1"/>
          </p:cNvSpPr>
          <p:nvPr>
            <p:ph type="body" idx="1"/>
          </p:nvPr>
        </p:nvSpPr>
        <p:spPr/>
        <p:txBody>
          <a:bodyPr/>
          <a:lstStyle/>
          <a:p>
            <a:endParaRPr lang="en-US"/>
          </a:p>
        </p:txBody>
      </p:sp>
      <p:sp>
        <p:nvSpPr>
          <p:cNvPr id="6" name="Text Placeholder 5">
            <a:extLst>
              <a:ext uri="{FF2B5EF4-FFF2-40B4-BE49-F238E27FC236}">
                <a16:creationId xmlns:a16="http://schemas.microsoft.com/office/drawing/2014/main" id="{6786F928-D695-4BE5-ACD3-F12AE89CDB51}"/>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3783300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fade">
                                      <p:cBhvr>
                                        <p:cTn id="22"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rot="16200000">
            <a:off x="-782618" y="4955255"/>
            <a:ext cx="1944092" cy="233287"/>
          </a:xfrm>
          <a:prstGeom prst="rect">
            <a:avLst/>
          </a:prstGeom>
          <a:noFill/>
        </p:spPr>
        <p:txBody>
          <a:bodyPr wrap="none" lIns="134451" tIns="107561" rIns="134451" bIns="107561" rtlCol="0">
            <a:noAutofit/>
          </a:bodyPr>
          <a:lstStyle/>
          <a:p>
            <a:pPr defTabSz="685478">
              <a:lnSpc>
                <a:spcPct val="90000"/>
              </a:lnSpc>
              <a:spcAft>
                <a:spcPts val="441"/>
              </a:spcAft>
              <a:defRPr/>
            </a:pPr>
            <a:r>
              <a:rPr lang="de-DE" sz="2100" dirty="0">
                <a:solidFill>
                  <a:srgbClr val="FFFFFF">
                    <a:lumMod val="50000"/>
                  </a:srgbClr>
                </a:solidFill>
                <a:latin typeface="Segoe UI Light"/>
              </a:rPr>
              <a:t>http://azureplatform.azurewebsites.net/</a:t>
            </a:r>
            <a:endParaRPr lang="en-US" sz="2100" dirty="0">
              <a:solidFill>
                <a:srgbClr val="FFFFFF">
                  <a:lumMod val="50000"/>
                </a:srgbClr>
              </a:solidFill>
              <a:latin typeface="Segoe UI Light"/>
            </a:endParaRPr>
          </a:p>
        </p:txBody>
      </p:sp>
      <p:sp>
        <p:nvSpPr>
          <p:cNvPr id="17" name="TextBox 16"/>
          <p:cNvSpPr txBox="1"/>
          <p:nvPr/>
        </p:nvSpPr>
        <p:spPr>
          <a:xfrm rot="16200000">
            <a:off x="8261481" y="5515373"/>
            <a:ext cx="1253033" cy="234224"/>
          </a:xfrm>
          <a:prstGeom prst="rect">
            <a:avLst/>
          </a:prstGeom>
          <a:noFill/>
        </p:spPr>
        <p:txBody>
          <a:bodyPr wrap="none" lIns="134451" tIns="107561" rIns="134451" bIns="107561" rtlCol="0">
            <a:noAutofit/>
          </a:bodyPr>
          <a:lstStyle/>
          <a:p>
            <a:pPr algn="r" defTabSz="685478">
              <a:lnSpc>
                <a:spcPct val="90000"/>
              </a:lnSpc>
              <a:spcAft>
                <a:spcPts val="441"/>
              </a:spcAft>
              <a:defRPr/>
            </a:pPr>
            <a:r>
              <a:rPr lang="de-DE" sz="900" dirty="0">
                <a:solidFill>
                  <a:srgbClr val="FFFFFF">
                    <a:lumMod val="50000"/>
                  </a:srgbClr>
                </a:solidFill>
                <a:latin typeface="Segoe UI Light"/>
              </a:rPr>
              <a:t>* Preview Services</a:t>
            </a:r>
            <a:endParaRPr lang="en-US" sz="900" dirty="0">
              <a:solidFill>
                <a:srgbClr val="FFFFFF">
                  <a:lumMod val="50000"/>
                </a:srgbClr>
              </a:solidFill>
              <a:latin typeface="Segoe UI Light"/>
            </a:endParaRPr>
          </a:p>
        </p:txBody>
      </p:sp>
      <p:pic>
        <p:nvPicPr>
          <p:cNvPr id="7" name="Picture 6"/>
          <p:cNvPicPr>
            <a:picLocks noChangeAspect="1"/>
          </p:cNvPicPr>
          <p:nvPr/>
        </p:nvPicPr>
        <p:blipFill>
          <a:blip r:embed="rId3"/>
          <a:stretch>
            <a:fillRect/>
          </a:stretch>
        </p:blipFill>
        <p:spPr>
          <a:xfrm>
            <a:off x="831181" y="4205445"/>
            <a:ext cx="2155503" cy="1169547"/>
          </a:xfrm>
          <a:prstGeom prst="rect">
            <a:avLst/>
          </a:prstGeom>
        </p:spPr>
      </p:pic>
      <p:pic>
        <p:nvPicPr>
          <p:cNvPr id="8" name="Picture 7"/>
          <p:cNvPicPr>
            <a:picLocks noChangeAspect="1"/>
          </p:cNvPicPr>
          <p:nvPr/>
        </p:nvPicPr>
        <p:blipFill>
          <a:blip r:embed="rId4"/>
          <a:stretch>
            <a:fillRect/>
          </a:stretch>
        </p:blipFill>
        <p:spPr>
          <a:xfrm>
            <a:off x="836183" y="2606513"/>
            <a:ext cx="2124904" cy="1506132"/>
          </a:xfrm>
          <a:prstGeom prst="rect">
            <a:avLst/>
          </a:prstGeom>
        </p:spPr>
      </p:pic>
      <p:pic>
        <p:nvPicPr>
          <p:cNvPr id="9" name="Picture 8"/>
          <p:cNvPicPr>
            <a:picLocks noChangeAspect="1"/>
          </p:cNvPicPr>
          <p:nvPr/>
        </p:nvPicPr>
        <p:blipFill>
          <a:blip r:embed="rId5"/>
          <a:stretch>
            <a:fillRect/>
          </a:stretch>
        </p:blipFill>
        <p:spPr>
          <a:xfrm>
            <a:off x="845019" y="1040296"/>
            <a:ext cx="2111305" cy="1495932"/>
          </a:xfrm>
          <a:prstGeom prst="rect">
            <a:avLst/>
          </a:prstGeom>
        </p:spPr>
      </p:pic>
      <p:pic>
        <p:nvPicPr>
          <p:cNvPr id="23" name="Picture 22"/>
          <p:cNvPicPr>
            <a:picLocks noChangeAspect="1"/>
          </p:cNvPicPr>
          <p:nvPr/>
        </p:nvPicPr>
        <p:blipFill rotWithShape="1">
          <a:blip r:embed="rId6"/>
          <a:srcRect b="7848"/>
          <a:stretch/>
        </p:blipFill>
        <p:spPr>
          <a:xfrm>
            <a:off x="1097254" y="5466877"/>
            <a:ext cx="7319871" cy="498155"/>
          </a:xfrm>
          <a:prstGeom prst="rect">
            <a:avLst/>
          </a:prstGeom>
        </p:spPr>
      </p:pic>
      <p:pic>
        <p:nvPicPr>
          <p:cNvPr id="19" name="Picture 18"/>
          <p:cNvPicPr>
            <a:picLocks noChangeAspect="1"/>
          </p:cNvPicPr>
          <p:nvPr/>
        </p:nvPicPr>
        <p:blipFill>
          <a:blip r:embed="rId7"/>
          <a:stretch>
            <a:fillRect/>
          </a:stretch>
        </p:blipFill>
        <p:spPr>
          <a:xfrm>
            <a:off x="6275460" y="1012624"/>
            <a:ext cx="2111305" cy="1495932"/>
          </a:xfrm>
          <a:prstGeom prst="rect">
            <a:avLst/>
          </a:prstGeom>
        </p:spPr>
      </p:pic>
      <p:pic>
        <p:nvPicPr>
          <p:cNvPr id="20" name="Picture 19"/>
          <p:cNvPicPr>
            <a:picLocks noChangeAspect="1"/>
          </p:cNvPicPr>
          <p:nvPr/>
        </p:nvPicPr>
        <p:blipFill>
          <a:blip r:embed="rId8"/>
          <a:stretch>
            <a:fillRect/>
          </a:stretch>
        </p:blipFill>
        <p:spPr>
          <a:xfrm>
            <a:off x="6282458" y="2598648"/>
            <a:ext cx="2155503" cy="1186547"/>
          </a:xfrm>
          <a:prstGeom prst="rect">
            <a:avLst/>
          </a:prstGeom>
        </p:spPr>
      </p:pic>
      <p:pic>
        <p:nvPicPr>
          <p:cNvPr id="21" name="Picture 20"/>
          <p:cNvPicPr>
            <a:picLocks noChangeAspect="1"/>
          </p:cNvPicPr>
          <p:nvPr/>
        </p:nvPicPr>
        <p:blipFill>
          <a:blip r:embed="rId9"/>
          <a:stretch>
            <a:fillRect/>
          </a:stretch>
        </p:blipFill>
        <p:spPr>
          <a:xfrm>
            <a:off x="6292653" y="3895572"/>
            <a:ext cx="2101105" cy="1509532"/>
          </a:xfrm>
          <a:prstGeom prst="rect">
            <a:avLst/>
          </a:prstGeom>
        </p:spPr>
      </p:pic>
      <p:pic>
        <p:nvPicPr>
          <p:cNvPr id="14" name="Picture 13"/>
          <p:cNvPicPr>
            <a:picLocks noChangeAspect="1"/>
          </p:cNvPicPr>
          <p:nvPr/>
        </p:nvPicPr>
        <p:blipFill>
          <a:blip r:embed="rId10"/>
          <a:stretch>
            <a:fillRect/>
          </a:stretch>
        </p:blipFill>
        <p:spPr>
          <a:xfrm>
            <a:off x="3583301" y="1018518"/>
            <a:ext cx="2121504" cy="1523131"/>
          </a:xfrm>
          <a:prstGeom prst="rect">
            <a:avLst/>
          </a:prstGeom>
        </p:spPr>
      </p:pic>
      <p:pic>
        <p:nvPicPr>
          <p:cNvPr id="15" name="Picture 14"/>
          <p:cNvPicPr>
            <a:picLocks noChangeAspect="1"/>
          </p:cNvPicPr>
          <p:nvPr/>
        </p:nvPicPr>
        <p:blipFill>
          <a:blip r:embed="rId11"/>
          <a:stretch>
            <a:fillRect/>
          </a:stretch>
        </p:blipFill>
        <p:spPr>
          <a:xfrm>
            <a:off x="3586529" y="2597957"/>
            <a:ext cx="2114703" cy="1206945"/>
          </a:xfrm>
          <a:prstGeom prst="rect">
            <a:avLst/>
          </a:prstGeom>
        </p:spPr>
      </p:pic>
      <p:pic>
        <p:nvPicPr>
          <p:cNvPr id="18" name="Picture 17"/>
          <p:cNvPicPr>
            <a:picLocks noChangeAspect="1"/>
          </p:cNvPicPr>
          <p:nvPr/>
        </p:nvPicPr>
        <p:blipFill>
          <a:blip r:embed="rId12"/>
          <a:stretch>
            <a:fillRect/>
          </a:stretch>
        </p:blipFill>
        <p:spPr>
          <a:xfrm>
            <a:off x="3582455" y="3877381"/>
            <a:ext cx="2128304" cy="1526531"/>
          </a:xfrm>
          <a:prstGeom prst="rect">
            <a:avLst/>
          </a:prstGeom>
        </p:spPr>
      </p:pic>
      <p:sp>
        <p:nvSpPr>
          <p:cNvPr id="27" name="Title 26">
            <a:extLst>
              <a:ext uri="{FF2B5EF4-FFF2-40B4-BE49-F238E27FC236}">
                <a16:creationId xmlns:a16="http://schemas.microsoft.com/office/drawing/2014/main" id="{44C1499E-3DC4-4D9C-8DB9-76EBE10DD493}"/>
              </a:ext>
            </a:extLst>
          </p:cNvPr>
          <p:cNvSpPr>
            <a:spLocks noGrp="1"/>
          </p:cNvSpPr>
          <p:nvPr>
            <p:ph type="title"/>
          </p:nvPr>
        </p:nvSpPr>
        <p:spPr/>
        <p:txBody>
          <a:bodyPr/>
          <a:lstStyle/>
          <a:p>
            <a:r>
              <a:rPr lang="en-US" dirty="0"/>
              <a:t>Azure Platform</a:t>
            </a:r>
          </a:p>
        </p:txBody>
      </p:sp>
      <p:sp>
        <p:nvSpPr>
          <p:cNvPr id="5" name="Text Placeholder 4">
            <a:extLst>
              <a:ext uri="{FF2B5EF4-FFF2-40B4-BE49-F238E27FC236}">
                <a16:creationId xmlns:a16="http://schemas.microsoft.com/office/drawing/2014/main" id="{8C93B819-5EF6-4C3B-B0B3-023EACFAF186}"/>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153667562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76" name="Straight Connector 375"/>
          <p:cNvCxnSpPr/>
          <p:nvPr/>
        </p:nvCxnSpPr>
        <p:spPr>
          <a:xfrm>
            <a:off x="779838" y="2214935"/>
            <a:ext cx="169774" cy="99714"/>
          </a:xfrm>
          <a:prstGeom prst="line">
            <a:avLst/>
          </a:prstGeom>
          <a:noFill/>
          <a:ln w="6350" cap="flat" cmpd="sng" algn="ctr">
            <a:solidFill>
              <a:srgbClr val="5B9BD5"/>
            </a:solidFill>
            <a:prstDash val="solid"/>
            <a:miter lim="800000"/>
          </a:ln>
          <a:effectLst/>
        </p:spPr>
      </p:cxnSp>
      <p:cxnSp>
        <p:nvCxnSpPr>
          <p:cNvPr id="379" name="Straight Connector 378"/>
          <p:cNvCxnSpPr/>
          <p:nvPr/>
        </p:nvCxnSpPr>
        <p:spPr>
          <a:xfrm flipV="1">
            <a:off x="610088" y="2219215"/>
            <a:ext cx="169749" cy="95435"/>
          </a:xfrm>
          <a:prstGeom prst="line">
            <a:avLst/>
          </a:prstGeom>
          <a:noFill/>
          <a:ln w="6350" cap="flat" cmpd="sng" algn="ctr">
            <a:solidFill>
              <a:srgbClr val="5B9BD5"/>
            </a:solidFill>
            <a:prstDash val="solid"/>
            <a:miter lim="800000"/>
          </a:ln>
          <a:effectLst/>
        </p:spPr>
      </p:cxnSp>
      <p:cxnSp>
        <p:nvCxnSpPr>
          <p:cNvPr id="388" name="Straight Connector 387"/>
          <p:cNvCxnSpPr/>
          <p:nvPr/>
        </p:nvCxnSpPr>
        <p:spPr>
          <a:xfrm>
            <a:off x="1117287" y="2214935"/>
            <a:ext cx="169774" cy="99714"/>
          </a:xfrm>
          <a:prstGeom prst="line">
            <a:avLst/>
          </a:prstGeom>
          <a:noFill/>
          <a:ln w="6350" cap="flat" cmpd="sng" algn="ctr">
            <a:solidFill>
              <a:srgbClr val="5B9BD5"/>
            </a:solidFill>
            <a:prstDash val="solid"/>
            <a:miter lim="800000"/>
          </a:ln>
          <a:effectLst/>
        </p:spPr>
      </p:cxnSp>
      <p:cxnSp>
        <p:nvCxnSpPr>
          <p:cNvPr id="391" name="Straight Connector 390"/>
          <p:cNvCxnSpPr/>
          <p:nvPr/>
        </p:nvCxnSpPr>
        <p:spPr>
          <a:xfrm flipV="1">
            <a:off x="947537" y="2219215"/>
            <a:ext cx="169749" cy="95435"/>
          </a:xfrm>
          <a:prstGeom prst="line">
            <a:avLst/>
          </a:prstGeom>
          <a:noFill/>
          <a:ln w="6350" cap="flat" cmpd="sng" algn="ctr">
            <a:solidFill>
              <a:srgbClr val="5B9BD5"/>
            </a:solidFill>
            <a:prstDash val="solid"/>
            <a:miter lim="800000"/>
          </a:ln>
          <a:effectLst/>
        </p:spPr>
      </p:cxnSp>
      <p:cxnSp>
        <p:nvCxnSpPr>
          <p:cNvPr id="400" name="Straight Connector 399"/>
          <p:cNvCxnSpPr/>
          <p:nvPr/>
        </p:nvCxnSpPr>
        <p:spPr>
          <a:xfrm>
            <a:off x="1456564" y="2214935"/>
            <a:ext cx="169774" cy="99714"/>
          </a:xfrm>
          <a:prstGeom prst="line">
            <a:avLst/>
          </a:prstGeom>
          <a:noFill/>
          <a:ln w="6350" cap="flat" cmpd="sng" algn="ctr">
            <a:solidFill>
              <a:srgbClr val="5B9BD5"/>
            </a:solidFill>
            <a:prstDash val="solid"/>
            <a:miter lim="800000"/>
          </a:ln>
          <a:effectLst/>
        </p:spPr>
      </p:cxnSp>
      <p:cxnSp>
        <p:nvCxnSpPr>
          <p:cNvPr id="403" name="Straight Connector 402"/>
          <p:cNvCxnSpPr/>
          <p:nvPr/>
        </p:nvCxnSpPr>
        <p:spPr>
          <a:xfrm flipV="1">
            <a:off x="1286814" y="2219215"/>
            <a:ext cx="169749" cy="95435"/>
          </a:xfrm>
          <a:prstGeom prst="line">
            <a:avLst/>
          </a:prstGeom>
          <a:noFill/>
          <a:ln w="6350" cap="flat" cmpd="sng" algn="ctr">
            <a:solidFill>
              <a:srgbClr val="5B9BD5"/>
            </a:solidFill>
            <a:prstDash val="solid"/>
            <a:miter lim="800000"/>
          </a:ln>
          <a:effectLst/>
        </p:spPr>
      </p:cxnSp>
      <p:cxnSp>
        <p:nvCxnSpPr>
          <p:cNvPr id="412" name="Straight Connector 411"/>
          <p:cNvCxnSpPr/>
          <p:nvPr/>
        </p:nvCxnSpPr>
        <p:spPr>
          <a:xfrm>
            <a:off x="1794014" y="2214935"/>
            <a:ext cx="169774" cy="99714"/>
          </a:xfrm>
          <a:prstGeom prst="line">
            <a:avLst/>
          </a:prstGeom>
          <a:noFill/>
          <a:ln w="6350" cap="flat" cmpd="sng" algn="ctr">
            <a:solidFill>
              <a:srgbClr val="5B9BD5"/>
            </a:solidFill>
            <a:prstDash val="solid"/>
            <a:miter lim="800000"/>
          </a:ln>
          <a:effectLst/>
        </p:spPr>
      </p:cxnSp>
      <p:cxnSp>
        <p:nvCxnSpPr>
          <p:cNvPr id="415" name="Straight Connector 414"/>
          <p:cNvCxnSpPr/>
          <p:nvPr/>
        </p:nvCxnSpPr>
        <p:spPr>
          <a:xfrm flipV="1">
            <a:off x="1624265" y="2219215"/>
            <a:ext cx="169749" cy="95435"/>
          </a:xfrm>
          <a:prstGeom prst="line">
            <a:avLst/>
          </a:prstGeom>
          <a:noFill/>
          <a:ln w="6350" cap="flat" cmpd="sng" algn="ctr">
            <a:solidFill>
              <a:srgbClr val="5B9BD5"/>
            </a:solidFill>
            <a:prstDash val="solid"/>
            <a:miter lim="800000"/>
          </a:ln>
          <a:effectLst/>
        </p:spPr>
      </p:cxnSp>
      <p:cxnSp>
        <p:nvCxnSpPr>
          <p:cNvPr id="424" name="Straight Connector 423"/>
          <p:cNvCxnSpPr/>
          <p:nvPr/>
        </p:nvCxnSpPr>
        <p:spPr>
          <a:xfrm>
            <a:off x="2128764" y="2214935"/>
            <a:ext cx="169774" cy="99714"/>
          </a:xfrm>
          <a:prstGeom prst="line">
            <a:avLst/>
          </a:prstGeom>
          <a:noFill/>
          <a:ln w="6350" cap="flat" cmpd="sng" algn="ctr">
            <a:solidFill>
              <a:srgbClr val="5B9BD5"/>
            </a:solidFill>
            <a:prstDash val="solid"/>
            <a:miter lim="800000"/>
          </a:ln>
          <a:effectLst/>
        </p:spPr>
      </p:cxnSp>
      <p:cxnSp>
        <p:nvCxnSpPr>
          <p:cNvPr id="427" name="Straight Connector 426"/>
          <p:cNvCxnSpPr/>
          <p:nvPr/>
        </p:nvCxnSpPr>
        <p:spPr>
          <a:xfrm flipV="1">
            <a:off x="1959014" y="2219215"/>
            <a:ext cx="169749" cy="95435"/>
          </a:xfrm>
          <a:prstGeom prst="line">
            <a:avLst/>
          </a:prstGeom>
          <a:noFill/>
          <a:ln w="6350" cap="flat" cmpd="sng" algn="ctr">
            <a:solidFill>
              <a:srgbClr val="5B9BD5"/>
            </a:solidFill>
            <a:prstDash val="solid"/>
            <a:miter lim="800000"/>
          </a:ln>
          <a:effectLst/>
        </p:spPr>
      </p:cxnSp>
      <p:cxnSp>
        <p:nvCxnSpPr>
          <p:cNvPr id="436" name="Straight Connector 435"/>
          <p:cNvCxnSpPr/>
          <p:nvPr/>
        </p:nvCxnSpPr>
        <p:spPr>
          <a:xfrm>
            <a:off x="2466213" y="2214935"/>
            <a:ext cx="169774" cy="99714"/>
          </a:xfrm>
          <a:prstGeom prst="line">
            <a:avLst/>
          </a:prstGeom>
          <a:noFill/>
          <a:ln w="6350" cap="flat" cmpd="sng" algn="ctr">
            <a:solidFill>
              <a:srgbClr val="5B9BD5"/>
            </a:solidFill>
            <a:prstDash val="solid"/>
            <a:miter lim="800000"/>
          </a:ln>
          <a:effectLst/>
        </p:spPr>
      </p:cxnSp>
      <p:cxnSp>
        <p:nvCxnSpPr>
          <p:cNvPr id="439" name="Straight Connector 438"/>
          <p:cNvCxnSpPr/>
          <p:nvPr/>
        </p:nvCxnSpPr>
        <p:spPr>
          <a:xfrm flipV="1">
            <a:off x="2296464" y="2219215"/>
            <a:ext cx="169749" cy="95435"/>
          </a:xfrm>
          <a:prstGeom prst="line">
            <a:avLst/>
          </a:prstGeom>
          <a:noFill/>
          <a:ln w="6350" cap="flat" cmpd="sng" algn="ctr">
            <a:solidFill>
              <a:srgbClr val="5B9BD5"/>
            </a:solidFill>
            <a:prstDash val="solid"/>
            <a:miter lim="800000"/>
          </a:ln>
          <a:effectLst/>
        </p:spPr>
      </p:cxnSp>
      <p:cxnSp>
        <p:nvCxnSpPr>
          <p:cNvPr id="448" name="Straight Connector 447"/>
          <p:cNvCxnSpPr/>
          <p:nvPr/>
        </p:nvCxnSpPr>
        <p:spPr>
          <a:xfrm>
            <a:off x="2805491" y="2214935"/>
            <a:ext cx="169774" cy="99714"/>
          </a:xfrm>
          <a:prstGeom prst="line">
            <a:avLst/>
          </a:prstGeom>
          <a:noFill/>
          <a:ln w="6350" cap="flat" cmpd="sng" algn="ctr">
            <a:solidFill>
              <a:srgbClr val="5B9BD5"/>
            </a:solidFill>
            <a:prstDash val="solid"/>
            <a:miter lim="800000"/>
          </a:ln>
          <a:effectLst/>
        </p:spPr>
      </p:cxnSp>
      <p:cxnSp>
        <p:nvCxnSpPr>
          <p:cNvPr id="451" name="Straight Connector 450"/>
          <p:cNvCxnSpPr/>
          <p:nvPr/>
        </p:nvCxnSpPr>
        <p:spPr>
          <a:xfrm flipV="1">
            <a:off x="2635741" y="2219215"/>
            <a:ext cx="169749" cy="95435"/>
          </a:xfrm>
          <a:prstGeom prst="line">
            <a:avLst/>
          </a:prstGeom>
          <a:noFill/>
          <a:ln w="6350" cap="flat" cmpd="sng" algn="ctr">
            <a:solidFill>
              <a:srgbClr val="5B9BD5"/>
            </a:solidFill>
            <a:prstDash val="solid"/>
            <a:miter lim="800000"/>
          </a:ln>
          <a:effectLst/>
        </p:spPr>
      </p:cxnSp>
      <p:cxnSp>
        <p:nvCxnSpPr>
          <p:cNvPr id="460" name="Straight Connector 459"/>
          <p:cNvCxnSpPr/>
          <p:nvPr/>
        </p:nvCxnSpPr>
        <p:spPr>
          <a:xfrm>
            <a:off x="3138854" y="2218856"/>
            <a:ext cx="169774" cy="99714"/>
          </a:xfrm>
          <a:prstGeom prst="line">
            <a:avLst/>
          </a:prstGeom>
          <a:noFill/>
          <a:ln w="6350" cap="flat" cmpd="sng" algn="ctr">
            <a:solidFill>
              <a:srgbClr val="5B9BD5"/>
            </a:solidFill>
            <a:prstDash val="solid"/>
            <a:miter lim="800000"/>
          </a:ln>
          <a:effectLst/>
        </p:spPr>
      </p:cxnSp>
      <p:cxnSp>
        <p:nvCxnSpPr>
          <p:cNvPr id="463" name="Straight Connector 462"/>
          <p:cNvCxnSpPr/>
          <p:nvPr/>
        </p:nvCxnSpPr>
        <p:spPr>
          <a:xfrm flipV="1">
            <a:off x="2976246" y="2219215"/>
            <a:ext cx="169749" cy="95435"/>
          </a:xfrm>
          <a:prstGeom prst="line">
            <a:avLst/>
          </a:prstGeom>
          <a:noFill/>
          <a:ln w="6350" cap="flat" cmpd="sng" algn="ctr">
            <a:solidFill>
              <a:srgbClr val="5B9BD5"/>
            </a:solidFill>
            <a:prstDash val="solid"/>
            <a:miter lim="800000"/>
          </a:ln>
          <a:effectLst/>
        </p:spPr>
      </p:cxnSp>
      <p:cxnSp>
        <p:nvCxnSpPr>
          <p:cNvPr id="472" name="Straight Connector 471"/>
          <p:cNvCxnSpPr/>
          <p:nvPr/>
        </p:nvCxnSpPr>
        <p:spPr>
          <a:xfrm>
            <a:off x="3485532" y="2215907"/>
            <a:ext cx="169774" cy="99714"/>
          </a:xfrm>
          <a:prstGeom prst="line">
            <a:avLst/>
          </a:prstGeom>
          <a:noFill/>
          <a:ln w="6350" cap="flat" cmpd="sng" algn="ctr">
            <a:solidFill>
              <a:srgbClr val="5B9BD5"/>
            </a:solidFill>
            <a:prstDash val="solid"/>
            <a:miter lim="800000"/>
          </a:ln>
          <a:effectLst/>
        </p:spPr>
      </p:cxnSp>
      <p:cxnSp>
        <p:nvCxnSpPr>
          <p:cNvPr id="475" name="Straight Connector 474"/>
          <p:cNvCxnSpPr/>
          <p:nvPr/>
        </p:nvCxnSpPr>
        <p:spPr>
          <a:xfrm flipV="1">
            <a:off x="3315782" y="2220187"/>
            <a:ext cx="169749" cy="95435"/>
          </a:xfrm>
          <a:prstGeom prst="line">
            <a:avLst/>
          </a:prstGeom>
          <a:noFill/>
          <a:ln w="6350" cap="flat" cmpd="sng" algn="ctr">
            <a:solidFill>
              <a:srgbClr val="5B9BD5"/>
            </a:solidFill>
            <a:prstDash val="solid"/>
            <a:miter lim="800000"/>
          </a:ln>
          <a:effectLst/>
        </p:spPr>
      </p:cxnSp>
      <p:cxnSp>
        <p:nvCxnSpPr>
          <p:cNvPr id="484" name="Straight Connector 483"/>
          <p:cNvCxnSpPr/>
          <p:nvPr/>
        </p:nvCxnSpPr>
        <p:spPr>
          <a:xfrm>
            <a:off x="3822981" y="2215907"/>
            <a:ext cx="169774" cy="99714"/>
          </a:xfrm>
          <a:prstGeom prst="line">
            <a:avLst/>
          </a:prstGeom>
          <a:noFill/>
          <a:ln w="6350" cap="flat" cmpd="sng" algn="ctr">
            <a:solidFill>
              <a:srgbClr val="5B9BD5"/>
            </a:solidFill>
            <a:prstDash val="solid"/>
            <a:miter lim="800000"/>
          </a:ln>
          <a:effectLst/>
        </p:spPr>
      </p:cxnSp>
      <p:cxnSp>
        <p:nvCxnSpPr>
          <p:cNvPr id="487" name="Straight Connector 486"/>
          <p:cNvCxnSpPr/>
          <p:nvPr/>
        </p:nvCxnSpPr>
        <p:spPr>
          <a:xfrm flipV="1">
            <a:off x="3653231" y="2220187"/>
            <a:ext cx="169749" cy="95435"/>
          </a:xfrm>
          <a:prstGeom prst="line">
            <a:avLst/>
          </a:prstGeom>
          <a:noFill/>
          <a:ln w="6350" cap="flat" cmpd="sng" algn="ctr">
            <a:solidFill>
              <a:srgbClr val="5B9BD5"/>
            </a:solidFill>
            <a:prstDash val="solid"/>
            <a:miter lim="800000"/>
          </a:ln>
          <a:effectLst/>
        </p:spPr>
      </p:cxnSp>
      <p:cxnSp>
        <p:nvCxnSpPr>
          <p:cNvPr id="496" name="Straight Connector 495"/>
          <p:cNvCxnSpPr/>
          <p:nvPr/>
        </p:nvCxnSpPr>
        <p:spPr>
          <a:xfrm>
            <a:off x="4159203" y="2215907"/>
            <a:ext cx="169774" cy="99714"/>
          </a:xfrm>
          <a:prstGeom prst="line">
            <a:avLst/>
          </a:prstGeom>
          <a:noFill/>
          <a:ln w="6350" cap="flat" cmpd="sng" algn="ctr">
            <a:solidFill>
              <a:srgbClr val="5B9BD5"/>
            </a:solidFill>
            <a:prstDash val="solid"/>
            <a:miter lim="800000"/>
          </a:ln>
          <a:effectLst/>
        </p:spPr>
      </p:cxnSp>
      <p:cxnSp>
        <p:nvCxnSpPr>
          <p:cNvPr id="499" name="Straight Connector 498"/>
          <p:cNvCxnSpPr/>
          <p:nvPr/>
        </p:nvCxnSpPr>
        <p:spPr>
          <a:xfrm flipV="1">
            <a:off x="3992508" y="2220187"/>
            <a:ext cx="169749" cy="95435"/>
          </a:xfrm>
          <a:prstGeom prst="line">
            <a:avLst/>
          </a:prstGeom>
          <a:noFill/>
          <a:ln w="6350" cap="flat" cmpd="sng" algn="ctr">
            <a:solidFill>
              <a:srgbClr val="5B9BD5"/>
            </a:solidFill>
            <a:prstDash val="solid"/>
            <a:miter lim="800000"/>
          </a:ln>
          <a:effectLst/>
        </p:spPr>
      </p:cxnSp>
      <p:cxnSp>
        <p:nvCxnSpPr>
          <p:cNvPr id="508" name="Straight Connector 507"/>
          <p:cNvCxnSpPr/>
          <p:nvPr/>
        </p:nvCxnSpPr>
        <p:spPr>
          <a:xfrm>
            <a:off x="4500063" y="2215907"/>
            <a:ext cx="169774" cy="99714"/>
          </a:xfrm>
          <a:prstGeom prst="line">
            <a:avLst/>
          </a:prstGeom>
          <a:noFill/>
          <a:ln w="6350" cap="flat" cmpd="sng" algn="ctr">
            <a:solidFill>
              <a:srgbClr val="5B9BD5"/>
            </a:solidFill>
            <a:prstDash val="solid"/>
            <a:miter lim="800000"/>
          </a:ln>
          <a:effectLst/>
        </p:spPr>
      </p:cxnSp>
      <p:cxnSp>
        <p:nvCxnSpPr>
          <p:cNvPr id="511" name="Straight Connector 510"/>
          <p:cNvCxnSpPr/>
          <p:nvPr/>
        </p:nvCxnSpPr>
        <p:spPr>
          <a:xfrm flipV="1">
            <a:off x="4330314" y="2220187"/>
            <a:ext cx="169749" cy="95435"/>
          </a:xfrm>
          <a:prstGeom prst="line">
            <a:avLst/>
          </a:prstGeom>
          <a:noFill/>
          <a:ln w="6350" cap="flat" cmpd="sng" algn="ctr">
            <a:solidFill>
              <a:srgbClr val="5B9BD5"/>
            </a:solidFill>
            <a:prstDash val="solid"/>
            <a:miter lim="800000"/>
          </a:ln>
          <a:effectLst/>
        </p:spPr>
      </p:cxnSp>
      <p:cxnSp>
        <p:nvCxnSpPr>
          <p:cNvPr id="520" name="Straight Connector 519"/>
          <p:cNvCxnSpPr/>
          <p:nvPr/>
        </p:nvCxnSpPr>
        <p:spPr>
          <a:xfrm>
            <a:off x="4837513" y="2215907"/>
            <a:ext cx="169774" cy="99714"/>
          </a:xfrm>
          <a:prstGeom prst="line">
            <a:avLst/>
          </a:prstGeom>
          <a:noFill/>
          <a:ln w="6350" cap="flat" cmpd="sng" algn="ctr">
            <a:solidFill>
              <a:srgbClr val="5B9BD5"/>
            </a:solidFill>
            <a:prstDash val="solid"/>
            <a:miter lim="800000"/>
          </a:ln>
          <a:effectLst/>
        </p:spPr>
      </p:cxnSp>
      <p:cxnSp>
        <p:nvCxnSpPr>
          <p:cNvPr id="523" name="Straight Connector 522"/>
          <p:cNvCxnSpPr/>
          <p:nvPr/>
        </p:nvCxnSpPr>
        <p:spPr>
          <a:xfrm flipV="1">
            <a:off x="4667763" y="2220187"/>
            <a:ext cx="169749" cy="95435"/>
          </a:xfrm>
          <a:prstGeom prst="line">
            <a:avLst/>
          </a:prstGeom>
          <a:noFill/>
          <a:ln w="6350" cap="flat" cmpd="sng" algn="ctr">
            <a:solidFill>
              <a:srgbClr val="5B9BD5"/>
            </a:solidFill>
            <a:prstDash val="solid"/>
            <a:miter lim="800000"/>
          </a:ln>
          <a:effectLst/>
        </p:spPr>
      </p:cxnSp>
      <p:cxnSp>
        <p:nvCxnSpPr>
          <p:cNvPr id="532" name="Straight Connector 531"/>
          <p:cNvCxnSpPr/>
          <p:nvPr/>
        </p:nvCxnSpPr>
        <p:spPr>
          <a:xfrm>
            <a:off x="5178018" y="2215907"/>
            <a:ext cx="169774" cy="99714"/>
          </a:xfrm>
          <a:prstGeom prst="line">
            <a:avLst/>
          </a:prstGeom>
          <a:noFill/>
          <a:ln w="6350" cap="flat" cmpd="sng" algn="ctr">
            <a:solidFill>
              <a:srgbClr val="5B9BD5"/>
            </a:solidFill>
            <a:prstDash val="solid"/>
            <a:miter lim="800000"/>
          </a:ln>
          <a:effectLst/>
        </p:spPr>
      </p:cxnSp>
      <p:cxnSp>
        <p:nvCxnSpPr>
          <p:cNvPr id="535" name="Straight Connector 534"/>
          <p:cNvCxnSpPr/>
          <p:nvPr/>
        </p:nvCxnSpPr>
        <p:spPr>
          <a:xfrm flipV="1">
            <a:off x="5008269" y="2220187"/>
            <a:ext cx="169749" cy="95435"/>
          </a:xfrm>
          <a:prstGeom prst="line">
            <a:avLst/>
          </a:prstGeom>
          <a:noFill/>
          <a:ln w="6350" cap="flat" cmpd="sng" algn="ctr">
            <a:solidFill>
              <a:srgbClr val="5B9BD5"/>
            </a:solidFill>
            <a:prstDash val="solid"/>
            <a:miter lim="800000"/>
          </a:ln>
          <a:effectLst/>
        </p:spPr>
      </p:cxnSp>
      <p:cxnSp>
        <p:nvCxnSpPr>
          <p:cNvPr id="544" name="Straight Connector 543"/>
          <p:cNvCxnSpPr/>
          <p:nvPr/>
        </p:nvCxnSpPr>
        <p:spPr>
          <a:xfrm>
            <a:off x="5519994" y="2215907"/>
            <a:ext cx="169774" cy="99714"/>
          </a:xfrm>
          <a:prstGeom prst="line">
            <a:avLst/>
          </a:prstGeom>
          <a:noFill/>
          <a:ln w="6350" cap="flat" cmpd="sng" algn="ctr">
            <a:solidFill>
              <a:srgbClr val="5B9BD5"/>
            </a:solidFill>
            <a:prstDash val="solid"/>
            <a:miter lim="800000"/>
          </a:ln>
          <a:effectLst/>
        </p:spPr>
      </p:cxnSp>
      <p:cxnSp>
        <p:nvCxnSpPr>
          <p:cNvPr id="547" name="Straight Connector 546"/>
          <p:cNvCxnSpPr/>
          <p:nvPr/>
        </p:nvCxnSpPr>
        <p:spPr>
          <a:xfrm flipV="1">
            <a:off x="5347546" y="2220187"/>
            <a:ext cx="169749" cy="95435"/>
          </a:xfrm>
          <a:prstGeom prst="line">
            <a:avLst/>
          </a:prstGeom>
          <a:noFill/>
          <a:ln w="6350" cap="flat" cmpd="sng" algn="ctr">
            <a:solidFill>
              <a:srgbClr val="5B9BD5"/>
            </a:solidFill>
            <a:prstDash val="solid"/>
            <a:miter lim="800000"/>
          </a:ln>
          <a:effectLst/>
        </p:spPr>
      </p:cxnSp>
      <p:cxnSp>
        <p:nvCxnSpPr>
          <p:cNvPr id="556" name="Straight Connector 555"/>
          <p:cNvCxnSpPr/>
          <p:nvPr/>
        </p:nvCxnSpPr>
        <p:spPr>
          <a:xfrm>
            <a:off x="5854744" y="2215907"/>
            <a:ext cx="169774" cy="99714"/>
          </a:xfrm>
          <a:prstGeom prst="line">
            <a:avLst/>
          </a:prstGeom>
          <a:noFill/>
          <a:ln w="6350" cap="flat" cmpd="sng" algn="ctr">
            <a:solidFill>
              <a:srgbClr val="5B9BD5"/>
            </a:solidFill>
            <a:prstDash val="solid"/>
            <a:miter lim="800000"/>
          </a:ln>
          <a:effectLst/>
        </p:spPr>
      </p:cxnSp>
      <p:cxnSp>
        <p:nvCxnSpPr>
          <p:cNvPr id="559" name="Straight Connector 558"/>
          <p:cNvCxnSpPr/>
          <p:nvPr/>
        </p:nvCxnSpPr>
        <p:spPr>
          <a:xfrm flipV="1">
            <a:off x="5687694" y="2220187"/>
            <a:ext cx="169749" cy="95435"/>
          </a:xfrm>
          <a:prstGeom prst="line">
            <a:avLst/>
          </a:prstGeom>
          <a:noFill/>
          <a:ln w="6350" cap="flat" cmpd="sng" algn="ctr">
            <a:solidFill>
              <a:srgbClr val="5B9BD5"/>
            </a:solidFill>
            <a:prstDash val="solid"/>
            <a:miter lim="800000"/>
          </a:ln>
          <a:effectLst/>
        </p:spPr>
      </p:cxnSp>
      <p:cxnSp>
        <p:nvCxnSpPr>
          <p:cNvPr id="568" name="Straight Connector 567"/>
          <p:cNvCxnSpPr/>
          <p:nvPr/>
        </p:nvCxnSpPr>
        <p:spPr>
          <a:xfrm>
            <a:off x="6196075" y="2218513"/>
            <a:ext cx="169774" cy="99714"/>
          </a:xfrm>
          <a:prstGeom prst="line">
            <a:avLst/>
          </a:prstGeom>
          <a:noFill/>
          <a:ln w="6350" cap="flat" cmpd="sng" algn="ctr">
            <a:solidFill>
              <a:srgbClr val="5B9BD5"/>
            </a:solidFill>
            <a:prstDash val="solid"/>
            <a:miter lim="800000"/>
          </a:ln>
          <a:effectLst/>
        </p:spPr>
      </p:cxnSp>
      <p:cxnSp>
        <p:nvCxnSpPr>
          <p:cNvPr id="571" name="Straight Connector 570"/>
          <p:cNvCxnSpPr/>
          <p:nvPr/>
        </p:nvCxnSpPr>
        <p:spPr>
          <a:xfrm flipV="1">
            <a:off x="6026325" y="2222791"/>
            <a:ext cx="169749" cy="95435"/>
          </a:xfrm>
          <a:prstGeom prst="line">
            <a:avLst/>
          </a:prstGeom>
          <a:noFill/>
          <a:ln w="6350" cap="flat" cmpd="sng" algn="ctr">
            <a:solidFill>
              <a:srgbClr val="5B9BD5"/>
            </a:solidFill>
            <a:prstDash val="solid"/>
            <a:miter lim="800000"/>
          </a:ln>
          <a:effectLst/>
        </p:spPr>
      </p:cxnSp>
      <p:cxnSp>
        <p:nvCxnSpPr>
          <p:cNvPr id="580" name="Straight Connector 579"/>
          <p:cNvCxnSpPr/>
          <p:nvPr/>
        </p:nvCxnSpPr>
        <p:spPr>
          <a:xfrm>
            <a:off x="6530825" y="2218513"/>
            <a:ext cx="169774" cy="99714"/>
          </a:xfrm>
          <a:prstGeom prst="line">
            <a:avLst/>
          </a:prstGeom>
          <a:noFill/>
          <a:ln w="6350" cap="flat" cmpd="sng" algn="ctr">
            <a:solidFill>
              <a:srgbClr val="5B9BD5"/>
            </a:solidFill>
            <a:prstDash val="solid"/>
            <a:miter lim="800000"/>
          </a:ln>
          <a:effectLst/>
        </p:spPr>
      </p:cxnSp>
      <p:cxnSp>
        <p:nvCxnSpPr>
          <p:cNvPr id="583" name="Straight Connector 582"/>
          <p:cNvCxnSpPr/>
          <p:nvPr/>
        </p:nvCxnSpPr>
        <p:spPr>
          <a:xfrm flipV="1">
            <a:off x="6363775" y="2222791"/>
            <a:ext cx="169749" cy="95435"/>
          </a:xfrm>
          <a:prstGeom prst="line">
            <a:avLst/>
          </a:prstGeom>
          <a:noFill/>
          <a:ln w="6350" cap="flat" cmpd="sng" algn="ctr">
            <a:solidFill>
              <a:srgbClr val="5B9BD5"/>
            </a:solidFill>
            <a:prstDash val="solid"/>
            <a:miter lim="800000"/>
          </a:ln>
          <a:effectLst/>
        </p:spPr>
      </p:cxnSp>
      <p:cxnSp>
        <p:nvCxnSpPr>
          <p:cNvPr id="592" name="Straight Connector 591"/>
          <p:cNvCxnSpPr/>
          <p:nvPr/>
        </p:nvCxnSpPr>
        <p:spPr>
          <a:xfrm>
            <a:off x="6858237" y="2218513"/>
            <a:ext cx="169774" cy="99714"/>
          </a:xfrm>
          <a:prstGeom prst="line">
            <a:avLst/>
          </a:prstGeom>
          <a:noFill/>
          <a:ln w="6350" cap="flat" cmpd="sng" algn="ctr">
            <a:solidFill>
              <a:srgbClr val="5B9BD5"/>
            </a:solidFill>
            <a:prstDash val="solid"/>
            <a:miter lim="800000"/>
          </a:ln>
          <a:effectLst/>
        </p:spPr>
      </p:cxnSp>
      <p:cxnSp>
        <p:nvCxnSpPr>
          <p:cNvPr id="595" name="Straight Connector 594"/>
          <p:cNvCxnSpPr/>
          <p:nvPr/>
        </p:nvCxnSpPr>
        <p:spPr>
          <a:xfrm flipV="1">
            <a:off x="6700352" y="2222791"/>
            <a:ext cx="169749" cy="95435"/>
          </a:xfrm>
          <a:prstGeom prst="line">
            <a:avLst/>
          </a:prstGeom>
          <a:noFill/>
          <a:ln w="6350" cap="flat" cmpd="sng" algn="ctr">
            <a:solidFill>
              <a:srgbClr val="5B9BD5"/>
            </a:solidFill>
            <a:prstDash val="solid"/>
            <a:miter lim="800000"/>
          </a:ln>
          <a:effectLst/>
        </p:spPr>
      </p:cxnSp>
      <p:cxnSp>
        <p:nvCxnSpPr>
          <p:cNvPr id="604" name="Straight Connector 603"/>
          <p:cNvCxnSpPr/>
          <p:nvPr/>
        </p:nvCxnSpPr>
        <p:spPr>
          <a:xfrm>
            <a:off x="7202865" y="2218513"/>
            <a:ext cx="169774" cy="99714"/>
          </a:xfrm>
          <a:prstGeom prst="line">
            <a:avLst/>
          </a:prstGeom>
          <a:noFill/>
          <a:ln w="6350" cap="flat" cmpd="sng" algn="ctr">
            <a:solidFill>
              <a:srgbClr val="5B9BD5"/>
            </a:solidFill>
            <a:prstDash val="solid"/>
            <a:miter lim="800000"/>
          </a:ln>
          <a:effectLst/>
        </p:spPr>
      </p:cxnSp>
      <p:cxnSp>
        <p:nvCxnSpPr>
          <p:cNvPr id="607" name="Straight Connector 606"/>
          <p:cNvCxnSpPr/>
          <p:nvPr/>
        </p:nvCxnSpPr>
        <p:spPr>
          <a:xfrm flipV="1">
            <a:off x="7033115" y="2222791"/>
            <a:ext cx="169749" cy="95435"/>
          </a:xfrm>
          <a:prstGeom prst="line">
            <a:avLst/>
          </a:prstGeom>
          <a:noFill/>
          <a:ln w="6350" cap="flat" cmpd="sng" algn="ctr">
            <a:solidFill>
              <a:srgbClr val="5B9BD5"/>
            </a:solidFill>
            <a:prstDash val="solid"/>
            <a:miter lim="800000"/>
          </a:ln>
          <a:effectLst/>
        </p:spPr>
      </p:cxnSp>
      <p:cxnSp>
        <p:nvCxnSpPr>
          <p:cNvPr id="616" name="Straight Connector 615"/>
          <p:cNvCxnSpPr/>
          <p:nvPr/>
        </p:nvCxnSpPr>
        <p:spPr>
          <a:xfrm>
            <a:off x="7540314" y="2218513"/>
            <a:ext cx="169774" cy="99714"/>
          </a:xfrm>
          <a:prstGeom prst="line">
            <a:avLst/>
          </a:prstGeom>
          <a:noFill/>
          <a:ln w="6350" cap="flat" cmpd="sng" algn="ctr">
            <a:solidFill>
              <a:srgbClr val="5B9BD5"/>
            </a:solidFill>
            <a:prstDash val="solid"/>
            <a:miter lim="800000"/>
          </a:ln>
          <a:effectLst/>
        </p:spPr>
      </p:cxnSp>
      <p:cxnSp>
        <p:nvCxnSpPr>
          <p:cNvPr id="619" name="Straight Connector 618"/>
          <p:cNvCxnSpPr/>
          <p:nvPr/>
        </p:nvCxnSpPr>
        <p:spPr>
          <a:xfrm flipV="1">
            <a:off x="7370564" y="2222791"/>
            <a:ext cx="169749" cy="95435"/>
          </a:xfrm>
          <a:prstGeom prst="line">
            <a:avLst/>
          </a:prstGeom>
          <a:noFill/>
          <a:ln w="6350" cap="flat" cmpd="sng" algn="ctr">
            <a:solidFill>
              <a:srgbClr val="5B9BD5"/>
            </a:solidFill>
            <a:prstDash val="solid"/>
            <a:miter lim="800000"/>
          </a:ln>
          <a:effectLst/>
        </p:spPr>
      </p:cxnSp>
      <p:cxnSp>
        <p:nvCxnSpPr>
          <p:cNvPr id="628" name="Straight Connector 627"/>
          <p:cNvCxnSpPr/>
          <p:nvPr/>
        </p:nvCxnSpPr>
        <p:spPr>
          <a:xfrm>
            <a:off x="7880819" y="2218513"/>
            <a:ext cx="169774" cy="99714"/>
          </a:xfrm>
          <a:prstGeom prst="line">
            <a:avLst/>
          </a:prstGeom>
          <a:noFill/>
          <a:ln w="6350" cap="flat" cmpd="sng" algn="ctr">
            <a:solidFill>
              <a:srgbClr val="5B9BD5"/>
            </a:solidFill>
            <a:prstDash val="solid"/>
            <a:miter lim="800000"/>
          </a:ln>
          <a:effectLst/>
        </p:spPr>
      </p:cxnSp>
      <p:cxnSp>
        <p:nvCxnSpPr>
          <p:cNvPr id="631" name="Straight Connector 630"/>
          <p:cNvCxnSpPr/>
          <p:nvPr/>
        </p:nvCxnSpPr>
        <p:spPr>
          <a:xfrm flipV="1">
            <a:off x="7711069" y="2222791"/>
            <a:ext cx="169749" cy="95435"/>
          </a:xfrm>
          <a:prstGeom prst="line">
            <a:avLst/>
          </a:prstGeom>
          <a:noFill/>
          <a:ln w="6350" cap="flat" cmpd="sng" algn="ctr">
            <a:solidFill>
              <a:srgbClr val="5B9BD5"/>
            </a:solidFill>
            <a:prstDash val="solid"/>
            <a:miter lim="800000"/>
          </a:ln>
          <a:effectLst/>
        </p:spPr>
      </p:cxnSp>
      <p:cxnSp>
        <p:nvCxnSpPr>
          <p:cNvPr id="640" name="Straight Connector 639"/>
          <p:cNvCxnSpPr/>
          <p:nvPr/>
        </p:nvCxnSpPr>
        <p:spPr>
          <a:xfrm>
            <a:off x="8220096" y="2218513"/>
            <a:ext cx="169774" cy="99714"/>
          </a:xfrm>
          <a:prstGeom prst="line">
            <a:avLst/>
          </a:prstGeom>
          <a:noFill/>
          <a:ln w="6350" cap="flat" cmpd="sng" algn="ctr">
            <a:solidFill>
              <a:srgbClr val="5B9BD5"/>
            </a:solidFill>
            <a:prstDash val="solid"/>
            <a:miter lim="800000"/>
          </a:ln>
          <a:effectLst/>
        </p:spPr>
      </p:cxnSp>
      <p:cxnSp>
        <p:nvCxnSpPr>
          <p:cNvPr id="643" name="Straight Connector 642"/>
          <p:cNvCxnSpPr/>
          <p:nvPr/>
        </p:nvCxnSpPr>
        <p:spPr>
          <a:xfrm flipV="1">
            <a:off x="8050346" y="2222791"/>
            <a:ext cx="169749" cy="95435"/>
          </a:xfrm>
          <a:prstGeom prst="line">
            <a:avLst/>
          </a:prstGeom>
          <a:noFill/>
          <a:ln w="6350" cap="flat" cmpd="sng" algn="ctr">
            <a:solidFill>
              <a:srgbClr val="5B9BD5"/>
            </a:solidFill>
            <a:prstDash val="solid"/>
            <a:miter lim="800000"/>
          </a:ln>
          <a:effectLst/>
        </p:spPr>
      </p:cxnSp>
      <p:cxnSp>
        <p:nvCxnSpPr>
          <p:cNvPr id="653" name="Straight Connector 652"/>
          <p:cNvCxnSpPr/>
          <p:nvPr/>
        </p:nvCxnSpPr>
        <p:spPr>
          <a:xfrm flipV="1">
            <a:off x="8387795" y="2222791"/>
            <a:ext cx="169749" cy="95435"/>
          </a:xfrm>
          <a:prstGeom prst="line">
            <a:avLst/>
          </a:prstGeom>
          <a:noFill/>
          <a:ln w="6350" cap="flat" cmpd="sng" algn="ctr">
            <a:solidFill>
              <a:srgbClr val="5B9BD5"/>
            </a:solidFill>
            <a:prstDash val="solid"/>
            <a:miter lim="800000"/>
          </a:ln>
          <a:effectLst/>
        </p:spPr>
      </p:cxnSp>
      <p:cxnSp>
        <p:nvCxnSpPr>
          <p:cNvPr id="573" name="Straight Connector 572"/>
          <p:cNvCxnSpPr/>
          <p:nvPr/>
        </p:nvCxnSpPr>
        <p:spPr>
          <a:xfrm>
            <a:off x="6029050" y="2144520"/>
            <a:ext cx="24" cy="197462"/>
          </a:xfrm>
          <a:prstGeom prst="line">
            <a:avLst/>
          </a:prstGeom>
          <a:noFill/>
          <a:ln w="6350" cap="flat" cmpd="sng" algn="ctr">
            <a:solidFill>
              <a:srgbClr val="5B9BD5"/>
            </a:solidFill>
            <a:prstDash val="solid"/>
            <a:miter lim="800000"/>
          </a:ln>
          <a:effectLst/>
        </p:spPr>
      </p:cxnSp>
      <p:cxnSp>
        <p:nvCxnSpPr>
          <p:cNvPr id="621" name="Straight Connector 620"/>
          <p:cNvCxnSpPr/>
          <p:nvPr/>
        </p:nvCxnSpPr>
        <p:spPr>
          <a:xfrm>
            <a:off x="7373289" y="2144520"/>
            <a:ext cx="24" cy="197462"/>
          </a:xfrm>
          <a:prstGeom prst="line">
            <a:avLst/>
          </a:prstGeom>
          <a:noFill/>
          <a:ln w="6350" cap="flat" cmpd="sng" algn="ctr">
            <a:solidFill>
              <a:srgbClr val="5B9BD5"/>
            </a:solidFill>
            <a:prstDash val="solid"/>
            <a:miter lim="800000"/>
          </a:ln>
          <a:effectLst/>
        </p:spPr>
      </p:cxnSp>
      <p:cxnSp>
        <p:nvCxnSpPr>
          <p:cNvPr id="633" name="Straight Connector 632"/>
          <p:cNvCxnSpPr/>
          <p:nvPr/>
        </p:nvCxnSpPr>
        <p:spPr>
          <a:xfrm>
            <a:off x="7713794" y="2144520"/>
            <a:ext cx="24" cy="197462"/>
          </a:xfrm>
          <a:prstGeom prst="line">
            <a:avLst/>
          </a:prstGeom>
          <a:noFill/>
          <a:ln w="6350" cap="flat" cmpd="sng" algn="ctr">
            <a:solidFill>
              <a:srgbClr val="5B9BD5"/>
            </a:solidFill>
            <a:prstDash val="solid"/>
            <a:miter lim="800000"/>
          </a:ln>
          <a:effectLst/>
        </p:spPr>
      </p:cxnSp>
      <p:cxnSp>
        <p:nvCxnSpPr>
          <p:cNvPr id="381" name="Straight Connector 380"/>
          <p:cNvCxnSpPr/>
          <p:nvPr/>
        </p:nvCxnSpPr>
        <p:spPr>
          <a:xfrm>
            <a:off x="612812" y="2137600"/>
            <a:ext cx="24" cy="197462"/>
          </a:xfrm>
          <a:prstGeom prst="line">
            <a:avLst/>
          </a:prstGeom>
          <a:noFill/>
          <a:ln w="6350" cap="flat" cmpd="sng" algn="ctr">
            <a:solidFill>
              <a:srgbClr val="5B9BD5"/>
            </a:solidFill>
            <a:prstDash val="solid"/>
            <a:miter lim="800000"/>
          </a:ln>
          <a:effectLst/>
        </p:spPr>
      </p:cxnSp>
      <p:cxnSp>
        <p:nvCxnSpPr>
          <p:cNvPr id="393" name="Straight Connector 392"/>
          <p:cNvCxnSpPr/>
          <p:nvPr/>
        </p:nvCxnSpPr>
        <p:spPr>
          <a:xfrm>
            <a:off x="950263" y="2137600"/>
            <a:ext cx="24" cy="197462"/>
          </a:xfrm>
          <a:prstGeom prst="line">
            <a:avLst/>
          </a:prstGeom>
          <a:noFill/>
          <a:ln w="6350" cap="flat" cmpd="sng" algn="ctr">
            <a:solidFill>
              <a:srgbClr val="5B9BD5"/>
            </a:solidFill>
            <a:prstDash val="solid"/>
            <a:miter lim="800000"/>
          </a:ln>
          <a:effectLst/>
        </p:spPr>
      </p:cxnSp>
      <p:cxnSp>
        <p:nvCxnSpPr>
          <p:cNvPr id="405" name="Straight Connector 404"/>
          <p:cNvCxnSpPr/>
          <p:nvPr/>
        </p:nvCxnSpPr>
        <p:spPr>
          <a:xfrm>
            <a:off x="1289539" y="2140945"/>
            <a:ext cx="24" cy="197462"/>
          </a:xfrm>
          <a:prstGeom prst="line">
            <a:avLst/>
          </a:prstGeom>
          <a:noFill/>
          <a:ln w="6350" cap="flat" cmpd="sng" algn="ctr">
            <a:solidFill>
              <a:srgbClr val="5B9BD5"/>
            </a:solidFill>
            <a:prstDash val="solid"/>
            <a:miter lim="800000"/>
          </a:ln>
          <a:effectLst/>
        </p:spPr>
      </p:cxnSp>
      <p:cxnSp>
        <p:nvCxnSpPr>
          <p:cNvPr id="417" name="Straight Connector 416"/>
          <p:cNvCxnSpPr/>
          <p:nvPr/>
        </p:nvCxnSpPr>
        <p:spPr>
          <a:xfrm>
            <a:off x="1626989" y="2140945"/>
            <a:ext cx="24" cy="197462"/>
          </a:xfrm>
          <a:prstGeom prst="line">
            <a:avLst/>
          </a:prstGeom>
          <a:noFill/>
          <a:ln w="6350" cap="flat" cmpd="sng" algn="ctr">
            <a:solidFill>
              <a:srgbClr val="5B9BD5"/>
            </a:solidFill>
            <a:prstDash val="solid"/>
            <a:miter lim="800000"/>
          </a:ln>
          <a:effectLst/>
        </p:spPr>
      </p:cxnSp>
      <p:cxnSp>
        <p:nvCxnSpPr>
          <p:cNvPr id="429" name="Straight Connector 428"/>
          <p:cNvCxnSpPr/>
          <p:nvPr/>
        </p:nvCxnSpPr>
        <p:spPr>
          <a:xfrm>
            <a:off x="1964439" y="2137600"/>
            <a:ext cx="24" cy="197462"/>
          </a:xfrm>
          <a:prstGeom prst="line">
            <a:avLst/>
          </a:prstGeom>
          <a:noFill/>
          <a:ln w="6350" cap="flat" cmpd="sng" algn="ctr">
            <a:solidFill>
              <a:srgbClr val="5B9BD5"/>
            </a:solidFill>
            <a:prstDash val="solid"/>
            <a:miter lim="800000"/>
          </a:ln>
          <a:effectLst/>
        </p:spPr>
      </p:cxnSp>
      <p:cxnSp>
        <p:nvCxnSpPr>
          <p:cNvPr id="441" name="Straight Connector 440"/>
          <p:cNvCxnSpPr/>
          <p:nvPr/>
        </p:nvCxnSpPr>
        <p:spPr>
          <a:xfrm>
            <a:off x="2299189" y="2137600"/>
            <a:ext cx="24" cy="197462"/>
          </a:xfrm>
          <a:prstGeom prst="line">
            <a:avLst/>
          </a:prstGeom>
          <a:noFill/>
          <a:ln w="6350" cap="flat" cmpd="sng" algn="ctr">
            <a:solidFill>
              <a:srgbClr val="5B9BD5"/>
            </a:solidFill>
            <a:prstDash val="solid"/>
            <a:miter lim="800000"/>
          </a:ln>
          <a:effectLst/>
        </p:spPr>
      </p:cxnSp>
      <p:cxnSp>
        <p:nvCxnSpPr>
          <p:cNvPr id="453" name="Straight Connector 452"/>
          <p:cNvCxnSpPr/>
          <p:nvPr/>
        </p:nvCxnSpPr>
        <p:spPr>
          <a:xfrm>
            <a:off x="2638466" y="2137600"/>
            <a:ext cx="24" cy="197462"/>
          </a:xfrm>
          <a:prstGeom prst="line">
            <a:avLst/>
          </a:prstGeom>
          <a:noFill/>
          <a:ln w="6350" cap="flat" cmpd="sng" algn="ctr">
            <a:solidFill>
              <a:srgbClr val="5B9BD5"/>
            </a:solidFill>
            <a:prstDash val="solid"/>
            <a:miter lim="800000"/>
          </a:ln>
          <a:effectLst/>
        </p:spPr>
      </p:cxnSp>
      <p:cxnSp>
        <p:nvCxnSpPr>
          <p:cNvPr id="465" name="Straight Connector 464"/>
          <p:cNvCxnSpPr/>
          <p:nvPr/>
        </p:nvCxnSpPr>
        <p:spPr>
          <a:xfrm>
            <a:off x="2978971" y="2137600"/>
            <a:ext cx="24" cy="197462"/>
          </a:xfrm>
          <a:prstGeom prst="line">
            <a:avLst/>
          </a:prstGeom>
          <a:noFill/>
          <a:ln w="6350" cap="flat" cmpd="sng" algn="ctr">
            <a:solidFill>
              <a:srgbClr val="5B9BD5"/>
            </a:solidFill>
            <a:prstDash val="solid"/>
            <a:miter lim="800000"/>
          </a:ln>
          <a:effectLst/>
        </p:spPr>
      </p:cxnSp>
      <p:cxnSp>
        <p:nvCxnSpPr>
          <p:cNvPr id="477" name="Straight Connector 476"/>
          <p:cNvCxnSpPr/>
          <p:nvPr/>
        </p:nvCxnSpPr>
        <p:spPr>
          <a:xfrm>
            <a:off x="3318506" y="2138571"/>
            <a:ext cx="24" cy="197462"/>
          </a:xfrm>
          <a:prstGeom prst="line">
            <a:avLst/>
          </a:prstGeom>
          <a:noFill/>
          <a:ln w="6350" cap="flat" cmpd="sng" algn="ctr">
            <a:solidFill>
              <a:srgbClr val="5B9BD5"/>
            </a:solidFill>
            <a:prstDash val="solid"/>
            <a:miter lim="800000"/>
          </a:ln>
          <a:effectLst/>
        </p:spPr>
      </p:cxnSp>
      <p:cxnSp>
        <p:nvCxnSpPr>
          <p:cNvPr id="489" name="Straight Connector 488"/>
          <p:cNvCxnSpPr/>
          <p:nvPr/>
        </p:nvCxnSpPr>
        <p:spPr>
          <a:xfrm>
            <a:off x="3655957" y="2138571"/>
            <a:ext cx="24" cy="197462"/>
          </a:xfrm>
          <a:prstGeom prst="line">
            <a:avLst/>
          </a:prstGeom>
          <a:noFill/>
          <a:ln w="6350" cap="flat" cmpd="sng" algn="ctr">
            <a:solidFill>
              <a:srgbClr val="5B9BD5"/>
            </a:solidFill>
            <a:prstDash val="solid"/>
            <a:miter lim="800000"/>
          </a:ln>
          <a:effectLst/>
        </p:spPr>
      </p:cxnSp>
      <p:cxnSp>
        <p:nvCxnSpPr>
          <p:cNvPr id="501" name="Straight Connector 500"/>
          <p:cNvCxnSpPr/>
          <p:nvPr/>
        </p:nvCxnSpPr>
        <p:spPr>
          <a:xfrm>
            <a:off x="3995233" y="2138571"/>
            <a:ext cx="24" cy="197462"/>
          </a:xfrm>
          <a:prstGeom prst="line">
            <a:avLst/>
          </a:prstGeom>
          <a:noFill/>
          <a:ln w="6350" cap="flat" cmpd="sng" algn="ctr">
            <a:solidFill>
              <a:srgbClr val="5B9BD5"/>
            </a:solidFill>
            <a:prstDash val="solid"/>
            <a:miter lim="800000"/>
          </a:ln>
          <a:effectLst/>
        </p:spPr>
      </p:cxnSp>
      <p:cxnSp>
        <p:nvCxnSpPr>
          <p:cNvPr id="513" name="Straight Connector 512"/>
          <p:cNvCxnSpPr/>
          <p:nvPr/>
        </p:nvCxnSpPr>
        <p:spPr>
          <a:xfrm>
            <a:off x="4333039" y="2138571"/>
            <a:ext cx="24" cy="197462"/>
          </a:xfrm>
          <a:prstGeom prst="line">
            <a:avLst/>
          </a:prstGeom>
          <a:noFill/>
          <a:ln w="6350" cap="flat" cmpd="sng" algn="ctr">
            <a:solidFill>
              <a:srgbClr val="5B9BD5"/>
            </a:solidFill>
            <a:prstDash val="solid"/>
            <a:miter lim="800000"/>
          </a:ln>
          <a:effectLst/>
        </p:spPr>
      </p:cxnSp>
      <p:cxnSp>
        <p:nvCxnSpPr>
          <p:cNvPr id="525" name="Straight Connector 524"/>
          <p:cNvCxnSpPr/>
          <p:nvPr/>
        </p:nvCxnSpPr>
        <p:spPr>
          <a:xfrm>
            <a:off x="4670488" y="2138571"/>
            <a:ext cx="24" cy="197462"/>
          </a:xfrm>
          <a:prstGeom prst="line">
            <a:avLst/>
          </a:prstGeom>
          <a:noFill/>
          <a:ln w="6350" cap="flat" cmpd="sng" algn="ctr">
            <a:solidFill>
              <a:srgbClr val="5B9BD5"/>
            </a:solidFill>
            <a:prstDash val="solid"/>
            <a:miter lim="800000"/>
          </a:ln>
          <a:effectLst/>
        </p:spPr>
      </p:cxnSp>
      <p:cxnSp>
        <p:nvCxnSpPr>
          <p:cNvPr id="537" name="Straight Connector 536"/>
          <p:cNvCxnSpPr/>
          <p:nvPr/>
        </p:nvCxnSpPr>
        <p:spPr>
          <a:xfrm>
            <a:off x="5017104" y="2138571"/>
            <a:ext cx="24" cy="197462"/>
          </a:xfrm>
          <a:prstGeom prst="line">
            <a:avLst/>
          </a:prstGeom>
          <a:noFill/>
          <a:ln w="6350" cap="flat" cmpd="sng" algn="ctr">
            <a:solidFill>
              <a:srgbClr val="5B9BD5"/>
            </a:solidFill>
            <a:prstDash val="solid"/>
            <a:miter lim="800000"/>
          </a:ln>
          <a:effectLst/>
        </p:spPr>
      </p:cxnSp>
      <p:cxnSp>
        <p:nvCxnSpPr>
          <p:cNvPr id="549" name="Straight Connector 548"/>
          <p:cNvCxnSpPr/>
          <p:nvPr/>
        </p:nvCxnSpPr>
        <p:spPr>
          <a:xfrm>
            <a:off x="5350271" y="2138571"/>
            <a:ext cx="24" cy="197462"/>
          </a:xfrm>
          <a:prstGeom prst="line">
            <a:avLst/>
          </a:prstGeom>
          <a:noFill/>
          <a:ln w="6350" cap="flat" cmpd="sng" algn="ctr">
            <a:solidFill>
              <a:srgbClr val="5B9BD5"/>
            </a:solidFill>
            <a:prstDash val="solid"/>
            <a:miter lim="800000"/>
          </a:ln>
          <a:effectLst/>
        </p:spPr>
      </p:cxnSp>
      <p:cxnSp>
        <p:nvCxnSpPr>
          <p:cNvPr id="561" name="Straight Connector 560"/>
          <p:cNvCxnSpPr/>
          <p:nvPr/>
        </p:nvCxnSpPr>
        <p:spPr>
          <a:xfrm>
            <a:off x="5690420" y="2138571"/>
            <a:ext cx="24" cy="197462"/>
          </a:xfrm>
          <a:prstGeom prst="line">
            <a:avLst/>
          </a:prstGeom>
          <a:noFill/>
          <a:ln w="6350" cap="flat" cmpd="sng" algn="ctr">
            <a:solidFill>
              <a:srgbClr val="5B9BD5"/>
            </a:solidFill>
            <a:prstDash val="solid"/>
            <a:miter lim="800000"/>
          </a:ln>
          <a:effectLst/>
        </p:spPr>
      </p:cxnSp>
      <p:cxnSp>
        <p:nvCxnSpPr>
          <p:cNvPr id="585" name="Straight Connector 584"/>
          <p:cNvCxnSpPr/>
          <p:nvPr/>
        </p:nvCxnSpPr>
        <p:spPr>
          <a:xfrm>
            <a:off x="6366500" y="2141177"/>
            <a:ext cx="24" cy="197462"/>
          </a:xfrm>
          <a:prstGeom prst="line">
            <a:avLst/>
          </a:prstGeom>
          <a:noFill/>
          <a:ln w="6350" cap="flat" cmpd="sng" algn="ctr">
            <a:solidFill>
              <a:srgbClr val="5B9BD5"/>
            </a:solidFill>
            <a:prstDash val="solid"/>
            <a:miter lim="800000"/>
          </a:ln>
          <a:effectLst/>
        </p:spPr>
      </p:cxnSp>
      <p:cxnSp>
        <p:nvCxnSpPr>
          <p:cNvPr id="597" name="Straight Connector 596"/>
          <p:cNvCxnSpPr/>
          <p:nvPr/>
        </p:nvCxnSpPr>
        <p:spPr>
          <a:xfrm>
            <a:off x="6703077" y="2141177"/>
            <a:ext cx="24" cy="197462"/>
          </a:xfrm>
          <a:prstGeom prst="line">
            <a:avLst/>
          </a:prstGeom>
          <a:noFill/>
          <a:ln w="6350" cap="flat" cmpd="sng" algn="ctr">
            <a:solidFill>
              <a:srgbClr val="5B9BD5"/>
            </a:solidFill>
            <a:prstDash val="solid"/>
            <a:miter lim="800000"/>
          </a:ln>
          <a:effectLst/>
        </p:spPr>
      </p:cxnSp>
      <p:cxnSp>
        <p:nvCxnSpPr>
          <p:cNvPr id="609" name="Straight Connector 608"/>
          <p:cNvCxnSpPr/>
          <p:nvPr/>
        </p:nvCxnSpPr>
        <p:spPr>
          <a:xfrm>
            <a:off x="7035839" y="2141177"/>
            <a:ext cx="24" cy="197462"/>
          </a:xfrm>
          <a:prstGeom prst="line">
            <a:avLst/>
          </a:prstGeom>
          <a:noFill/>
          <a:ln w="6350" cap="flat" cmpd="sng" algn="ctr">
            <a:solidFill>
              <a:srgbClr val="5B9BD5"/>
            </a:solidFill>
            <a:prstDash val="solid"/>
            <a:miter lim="800000"/>
          </a:ln>
          <a:effectLst/>
        </p:spPr>
      </p:cxnSp>
      <p:cxnSp>
        <p:nvCxnSpPr>
          <p:cNvPr id="645" name="Straight Connector 644"/>
          <p:cNvCxnSpPr/>
          <p:nvPr/>
        </p:nvCxnSpPr>
        <p:spPr>
          <a:xfrm>
            <a:off x="8053071" y="2141177"/>
            <a:ext cx="24" cy="197462"/>
          </a:xfrm>
          <a:prstGeom prst="line">
            <a:avLst/>
          </a:prstGeom>
          <a:noFill/>
          <a:ln w="6350" cap="flat" cmpd="sng" algn="ctr">
            <a:solidFill>
              <a:srgbClr val="5B9BD5"/>
            </a:solidFill>
            <a:prstDash val="solid"/>
            <a:miter lim="800000"/>
          </a:ln>
          <a:effectLst/>
        </p:spPr>
      </p:cxnSp>
      <p:cxnSp>
        <p:nvCxnSpPr>
          <p:cNvPr id="654" name="Straight Connector 653"/>
          <p:cNvCxnSpPr/>
          <p:nvPr/>
        </p:nvCxnSpPr>
        <p:spPr>
          <a:xfrm>
            <a:off x="8390521" y="2141177"/>
            <a:ext cx="24" cy="197462"/>
          </a:xfrm>
          <a:prstGeom prst="line">
            <a:avLst/>
          </a:prstGeom>
          <a:noFill/>
          <a:ln w="6350" cap="flat" cmpd="sng" algn="ctr">
            <a:solidFill>
              <a:srgbClr val="5B9BD5"/>
            </a:solidFill>
            <a:prstDash val="solid"/>
            <a:miter lim="800000"/>
          </a:ln>
          <a:effectLst/>
        </p:spPr>
      </p:cxnSp>
      <p:cxnSp>
        <p:nvCxnSpPr>
          <p:cNvPr id="554" name="Straight Connector 553"/>
          <p:cNvCxnSpPr/>
          <p:nvPr/>
        </p:nvCxnSpPr>
        <p:spPr>
          <a:xfrm>
            <a:off x="5690432" y="2319900"/>
            <a:ext cx="169774" cy="99714"/>
          </a:xfrm>
          <a:prstGeom prst="line">
            <a:avLst/>
          </a:prstGeom>
          <a:noFill/>
          <a:ln w="6350" cap="flat" cmpd="sng" algn="ctr">
            <a:solidFill>
              <a:srgbClr val="5B9BD5"/>
            </a:solidFill>
            <a:prstDash val="solid"/>
            <a:miter lim="800000"/>
          </a:ln>
          <a:effectLst/>
        </p:spPr>
      </p:cxnSp>
      <p:cxnSp>
        <p:nvCxnSpPr>
          <p:cNvPr id="557" name="Straight Connector 556"/>
          <p:cNvCxnSpPr/>
          <p:nvPr/>
        </p:nvCxnSpPr>
        <p:spPr>
          <a:xfrm flipH="1">
            <a:off x="5854744" y="2319900"/>
            <a:ext cx="169774" cy="99714"/>
          </a:xfrm>
          <a:prstGeom prst="line">
            <a:avLst/>
          </a:prstGeom>
          <a:noFill/>
          <a:ln w="6350" cap="flat" cmpd="sng" algn="ctr">
            <a:solidFill>
              <a:srgbClr val="5B9BD5"/>
            </a:solidFill>
            <a:prstDash val="solid"/>
            <a:miter lim="800000"/>
          </a:ln>
          <a:effectLst/>
        </p:spPr>
      </p:cxnSp>
      <p:cxnSp>
        <p:nvCxnSpPr>
          <p:cNvPr id="566" name="Straight Connector 565"/>
          <p:cNvCxnSpPr/>
          <p:nvPr/>
        </p:nvCxnSpPr>
        <p:spPr>
          <a:xfrm>
            <a:off x="6029063" y="2322505"/>
            <a:ext cx="169774" cy="99714"/>
          </a:xfrm>
          <a:prstGeom prst="line">
            <a:avLst/>
          </a:prstGeom>
          <a:noFill/>
          <a:ln w="6350" cap="flat" cmpd="sng" algn="ctr">
            <a:solidFill>
              <a:srgbClr val="5B9BD5"/>
            </a:solidFill>
            <a:prstDash val="solid"/>
            <a:miter lim="800000"/>
          </a:ln>
          <a:effectLst/>
        </p:spPr>
      </p:cxnSp>
      <p:cxnSp>
        <p:nvCxnSpPr>
          <p:cNvPr id="569" name="Straight Connector 568"/>
          <p:cNvCxnSpPr/>
          <p:nvPr/>
        </p:nvCxnSpPr>
        <p:spPr>
          <a:xfrm flipH="1">
            <a:off x="6196075" y="2322505"/>
            <a:ext cx="169774" cy="99714"/>
          </a:xfrm>
          <a:prstGeom prst="line">
            <a:avLst/>
          </a:prstGeom>
          <a:noFill/>
          <a:ln w="6350" cap="flat" cmpd="sng" algn="ctr">
            <a:solidFill>
              <a:srgbClr val="5B9BD5"/>
            </a:solidFill>
            <a:prstDash val="solid"/>
            <a:miter lim="800000"/>
          </a:ln>
          <a:effectLst/>
        </p:spPr>
      </p:cxnSp>
      <p:cxnSp>
        <p:nvCxnSpPr>
          <p:cNvPr id="578" name="Straight Connector 577"/>
          <p:cNvCxnSpPr/>
          <p:nvPr/>
        </p:nvCxnSpPr>
        <p:spPr>
          <a:xfrm>
            <a:off x="6366513" y="2322505"/>
            <a:ext cx="169774" cy="99714"/>
          </a:xfrm>
          <a:prstGeom prst="line">
            <a:avLst/>
          </a:prstGeom>
          <a:noFill/>
          <a:ln w="6350" cap="flat" cmpd="sng" algn="ctr">
            <a:solidFill>
              <a:srgbClr val="5B9BD5"/>
            </a:solidFill>
            <a:prstDash val="solid"/>
            <a:miter lim="800000"/>
          </a:ln>
          <a:effectLst/>
        </p:spPr>
      </p:cxnSp>
      <p:cxnSp>
        <p:nvCxnSpPr>
          <p:cNvPr id="581" name="Straight Connector 580"/>
          <p:cNvCxnSpPr/>
          <p:nvPr/>
        </p:nvCxnSpPr>
        <p:spPr>
          <a:xfrm flipH="1">
            <a:off x="6530825" y="2322505"/>
            <a:ext cx="169774" cy="99714"/>
          </a:xfrm>
          <a:prstGeom prst="line">
            <a:avLst/>
          </a:prstGeom>
          <a:noFill/>
          <a:ln w="6350" cap="flat" cmpd="sng" algn="ctr">
            <a:solidFill>
              <a:srgbClr val="5B9BD5"/>
            </a:solidFill>
            <a:prstDash val="solid"/>
            <a:miter lim="800000"/>
          </a:ln>
          <a:effectLst/>
        </p:spPr>
      </p:cxnSp>
      <p:cxnSp>
        <p:nvCxnSpPr>
          <p:cNvPr id="590" name="Straight Connector 589"/>
          <p:cNvCxnSpPr/>
          <p:nvPr/>
        </p:nvCxnSpPr>
        <p:spPr>
          <a:xfrm>
            <a:off x="6703090" y="2322505"/>
            <a:ext cx="169774" cy="99714"/>
          </a:xfrm>
          <a:prstGeom prst="line">
            <a:avLst/>
          </a:prstGeom>
          <a:noFill/>
          <a:ln w="6350" cap="flat" cmpd="sng" algn="ctr">
            <a:solidFill>
              <a:srgbClr val="5B9BD5"/>
            </a:solidFill>
            <a:prstDash val="solid"/>
            <a:miter lim="800000"/>
          </a:ln>
          <a:effectLst/>
        </p:spPr>
      </p:cxnSp>
      <p:cxnSp>
        <p:nvCxnSpPr>
          <p:cNvPr id="593" name="Straight Connector 592"/>
          <p:cNvCxnSpPr/>
          <p:nvPr/>
        </p:nvCxnSpPr>
        <p:spPr>
          <a:xfrm flipH="1">
            <a:off x="6858237" y="2322505"/>
            <a:ext cx="169774" cy="99714"/>
          </a:xfrm>
          <a:prstGeom prst="line">
            <a:avLst/>
          </a:prstGeom>
          <a:noFill/>
          <a:ln w="6350" cap="flat" cmpd="sng" algn="ctr">
            <a:solidFill>
              <a:srgbClr val="5B9BD5"/>
            </a:solidFill>
            <a:prstDash val="solid"/>
            <a:miter lim="800000"/>
          </a:ln>
          <a:effectLst/>
        </p:spPr>
      </p:cxnSp>
      <p:cxnSp>
        <p:nvCxnSpPr>
          <p:cNvPr id="602" name="Straight Connector 601"/>
          <p:cNvCxnSpPr/>
          <p:nvPr/>
        </p:nvCxnSpPr>
        <p:spPr>
          <a:xfrm>
            <a:off x="7035852" y="2322505"/>
            <a:ext cx="169774" cy="99714"/>
          </a:xfrm>
          <a:prstGeom prst="line">
            <a:avLst/>
          </a:prstGeom>
          <a:noFill/>
          <a:ln w="6350" cap="flat" cmpd="sng" algn="ctr">
            <a:solidFill>
              <a:srgbClr val="5B9BD5"/>
            </a:solidFill>
            <a:prstDash val="solid"/>
            <a:miter lim="800000"/>
          </a:ln>
          <a:effectLst/>
        </p:spPr>
      </p:cxnSp>
      <p:cxnSp>
        <p:nvCxnSpPr>
          <p:cNvPr id="605" name="Straight Connector 604"/>
          <p:cNvCxnSpPr/>
          <p:nvPr/>
        </p:nvCxnSpPr>
        <p:spPr>
          <a:xfrm flipH="1">
            <a:off x="7202865" y="2322505"/>
            <a:ext cx="169774" cy="99714"/>
          </a:xfrm>
          <a:prstGeom prst="line">
            <a:avLst/>
          </a:prstGeom>
          <a:noFill/>
          <a:ln w="6350" cap="flat" cmpd="sng" algn="ctr">
            <a:solidFill>
              <a:srgbClr val="5B9BD5"/>
            </a:solidFill>
            <a:prstDash val="solid"/>
            <a:miter lim="800000"/>
          </a:ln>
          <a:effectLst/>
        </p:spPr>
      </p:cxnSp>
      <p:cxnSp>
        <p:nvCxnSpPr>
          <p:cNvPr id="614" name="Straight Connector 613"/>
          <p:cNvCxnSpPr/>
          <p:nvPr/>
        </p:nvCxnSpPr>
        <p:spPr>
          <a:xfrm>
            <a:off x="7373302" y="2322505"/>
            <a:ext cx="169774" cy="99714"/>
          </a:xfrm>
          <a:prstGeom prst="line">
            <a:avLst/>
          </a:prstGeom>
          <a:noFill/>
          <a:ln w="6350" cap="flat" cmpd="sng" algn="ctr">
            <a:solidFill>
              <a:srgbClr val="5B9BD5"/>
            </a:solidFill>
            <a:prstDash val="solid"/>
            <a:miter lim="800000"/>
          </a:ln>
          <a:effectLst/>
        </p:spPr>
      </p:cxnSp>
      <p:cxnSp>
        <p:nvCxnSpPr>
          <p:cNvPr id="617" name="Straight Connector 616"/>
          <p:cNvCxnSpPr/>
          <p:nvPr/>
        </p:nvCxnSpPr>
        <p:spPr>
          <a:xfrm flipH="1">
            <a:off x="7540314" y="2322505"/>
            <a:ext cx="169774" cy="99714"/>
          </a:xfrm>
          <a:prstGeom prst="line">
            <a:avLst/>
          </a:prstGeom>
          <a:noFill/>
          <a:ln w="6350" cap="flat" cmpd="sng" algn="ctr">
            <a:solidFill>
              <a:srgbClr val="5B9BD5"/>
            </a:solidFill>
            <a:prstDash val="solid"/>
            <a:miter lim="800000"/>
          </a:ln>
          <a:effectLst/>
        </p:spPr>
      </p:cxnSp>
      <p:cxnSp>
        <p:nvCxnSpPr>
          <p:cNvPr id="626" name="Straight Connector 625"/>
          <p:cNvCxnSpPr/>
          <p:nvPr/>
        </p:nvCxnSpPr>
        <p:spPr>
          <a:xfrm>
            <a:off x="7713807" y="2322505"/>
            <a:ext cx="169774" cy="99714"/>
          </a:xfrm>
          <a:prstGeom prst="line">
            <a:avLst/>
          </a:prstGeom>
          <a:noFill/>
          <a:ln w="6350" cap="flat" cmpd="sng" algn="ctr">
            <a:solidFill>
              <a:srgbClr val="5B9BD5"/>
            </a:solidFill>
            <a:prstDash val="solid"/>
            <a:miter lim="800000"/>
          </a:ln>
          <a:effectLst/>
        </p:spPr>
      </p:cxnSp>
      <p:cxnSp>
        <p:nvCxnSpPr>
          <p:cNvPr id="629" name="Straight Connector 628"/>
          <p:cNvCxnSpPr/>
          <p:nvPr/>
        </p:nvCxnSpPr>
        <p:spPr>
          <a:xfrm flipH="1">
            <a:off x="7880819" y="2322505"/>
            <a:ext cx="169774" cy="99714"/>
          </a:xfrm>
          <a:prstGeom prst="line">
            <a:avLst/>
          </a:prstGeom>
          <a:noFill/>
          <a:ln w="6350" cap="flat" cmpd="sng" algn="ctr">
            <a:solidFill>
              <a:srgbClr val="5B9BD5"/>
            </a:solidFill>
            <a:prstDash val="solid"/>
            <a:miter lim="800000"/>
          </a:ln>
          <a:effectLst/>
        </p:spPr>
      </p:cxnSp>
      <p:cxnSp>
        <p:nvCxnSpPr>
          <p:cNvPr id="638" name="Straight Connector 637"/>
          <p:cNvCxnSpPr/>
          <p:nvPr/>
        </p:nvCxnSpPr>
        <p:spPr>
          <a:xfrm>
            <a:off x="8053084" y="2322505"/>
            <a:ext cx="169774" cy="99714"/>
          </a:xfrm>
          <a:prstGeom prst="line">
            <a:avLst/>
          </a:prstGeom>
          <a:noFill/>
          <a:ln w="6350" cap="flat" cmpd="sng" algn="ctr">
            <a:solidFill>
              <a:srgbClr val="5B9BD5"/>
            </a:solidFill>
            <a:prstDash val="solid"/>
            <a:miter lim="800000"/>
          </a:ln>
          <a:effectLst/>
        </p:spPr>
      </p:cxnSp>
      <p:cxnSp>
        <p:nvCxnSpPr>
          <p:cNvPr id="641" name="Straight Connector 640"/>
          <p:cNvCxnSpPr/>
          <p:nvPr/>
        </p:nvCxnSpPr>
        <p:spPr>
          <a:xfrm flipH="1">
            <a:off x="8220096" y="2322505"/>
            <a:ext cx="169774" cy="99714"/>
          </a:xfrm>
          <a:prstGeom prst="line">
            <a:avLst/>
          </a:prstGeom>
          <a:noFill/>
          <a:ln w="6350" cap="flat" cmpd="sng" algn="ctr">
            <a:solidFill>
              <a:srgbClr val="5B9BD5"/>
            </a:solidFill>
            <a:prstDash val="solid"/>
            <a:miter lim="800000"/>
          </a:ln>
          <a:effectLst/>
        </p:spPr>
      </p:cxnSp>
      <p:cxnSp>
        <p:nvCxnSpPr>
          <p:cNvPr id="650" name="Straight Connector 649"/>
          <p:cNvCxnSpPr/>
          <p:nvPr/>
        </p:nvCxnSpPr>
        <p:spPr>
          <a:xfrm>
            <a:off x="8390533" y="2322505"/>
            <a:ext cx="169774" cy="99714"/>
          </a:xfrm>
          <a:prstGeom prst="line">
            <a:avLst/>
          </a:prstGeom>
          <a:noFill/>
          <a:ln w="6350" cap="flat" cmpd="sng" algn="ctr">
            <a:solidFill>
              <a:srgbClr val="5B9BD5"/>
            </a:solidFill>
            <a:prstDash val="solid"/>
            <a:miter lim="800000"/>
          </a:ln>
          <a:effectLst/>
        </p:spPr>
      </p:cxnSp>
      <p:cxnSp>
        <p:nvCxnSpPr>
          <p:cNvPr id="375" name="Straight Connector 374"/>
          <p:cNvCxnSpPr/>
          <p:nvPr/>
        </p:nvCxnSpPr>
        <p:spPr>
          <a:xfrm>
            <a:off x="612825" y="2119500"/>
            <a:ext cx="169774" cy="99714"/>
          </a:xfrm>
          <a:prstGeom prst="line">
            <a:avLst/>
          </a:prstGeom>
          <a:noFill/>
          <a:ln w="6350" cap="flat" cmpd="sng" algn="ctr">
            <a:solidFill>
              <a:srgbClr val="5B9BD5"/>
            </a:solidFill>
            <a:prstDash val="solid"/>
            <a:miter lim="800000"/>
          </a:ln>
          <a:effectLst/>
        </p:spPr>
      </p:cxnSp>
      <p:cxnSp>
        <p:nvCxnSpPr>
          <p:cNvPr id="380" name="Straight Connector 379"/>
          <p:cNvCxnSpPr/>
          <p:nvPr/>
        </p:nvCxnSpPr>
        <p:spPr>
          <a:xfrm flipV="1">
            <a:off x="779838" y="2115221"/>
            <a:ext cx="169774" cy="108272"/>
          </a:xfrm>
          <a:prstGeom prst="line">
            <a:avLst/>
          </a:prstGeom>
          <a:noFill/>
          <a:ln w="6350" cap="flat" cmpd="sng" algn="ctr">
            <a:solidFill>
              <a:srgbClr val="5B9BD5"/>
            </a:solidFill>
            <a:prstDash val="solid"/>
            <a:miter lim="800000"/>
          </a:ln>
          <a:effectLst/>
        </p:spPr>
      </p:cxnSp>
      <p:cxnSp>
        <p:nvCxnSpPr>
          <p:cNvPr id="387" name="Straight Connector 386"/>
          <p:cNvCxnSpPr/>
          <p:nvPr/>
        </p:nvCxnSpPr>
        <p:spPr>
          <a:xfrm>
            <a:off x="950275" y="2122845"/>
            <a:ext cx="169774" cy="99714"/>
          </a:xfrm>
          <a:prstGeom prst="line">
            <a:avLst/>
          </a:prstGeom>
          <a:noFill/>
          <a:ln w="6350" cap="flat" cmpd="sng" algn="ctr">
            <a:solidFill>
              <a:srgbClr val="5B9BD5"/>
            </a:solidFill>
            <a:prstDash val="solid"/>
            <a:miter lim="800000"/>
          </a:ln>
          <a:effectLst/>
        </p:spPr>
      </p:cxnSp>
      <p:cxnSp>
        <p:nvCxnSpPr>
          <p:cNvPr id="392" name="Straight Connector 391"/>
          <p:cNvCxnSpPr/>
          <p:nvPr/>
        </p:nvCxnSpPr>
        <p:spPr>
          <a:xfrm flipV="1">
            <a:off x="1117287" y="2115221"/>
            <a:ext cx="169774" cy="108272"/>
          </a:xfrm>
          <a:prstGeom prst="line">
            <a:avLst/>
          </a:prstGeom>
          <a:noFill/>
          <a:ln w="6350" cap="flat" cmpd="sng" algn="ctr">
            <a:solidFill>
              <a:srgbClr val="5B9BD5"/>
            </a:solidFill>
            <a:prstDash val="solid"/>
            <a:miter lim="800000"/>
          </a:ln>
          <a:effectLst/>
        </p:spPr>
      </p:cxnSp>
      <p:cxnSp>
        <p:nvCxnSpPr>
          <p:cNvPr id="399" name="Straight Connector 398"/>
          <p:cNvCxnSpPr/>
          <p:nvPr/>
        </p:nvCxnSpPr>
        <p:spPr>
          <a:xfrm>
            <a:off x="1289552" y="2119500"/>
            <a:ext cx="169774" cy="99714"/>
          </a:xfrm>
          <a:prstGeom prst="line">
            <a:avLst/>
          </a:prstGeom>
          <a:noFill/>
          <a:ln w="6350" cap="flat" cmpd="sng" algn="ctr">
            <a:solidFill>
              <a:srgbClr val="5B9BD5"/>
            </a:solidFill>
            <a:prstDash val="solid"/>
            <a:miter lim="800000"/>
          </a:ln>
          <a:effectLst/>
        </p:spPr>
      </p:cxnSp>
      <p:cxnSp>
        <p:nvCxnSpPr>
          <p:cNvPr id="404" name="Straight Connector 403"/>
          <p:cNvCxnSpPr/>
          <p:nvPr/>
        </p:nvCxnSpPr>
        <p:spPr>
          <a:xfrm flipV="1">
            <a:off x="1456564" y="2115221"/>
            <a:ext cx="169774" cy="108272"/>
          </a:xfrm>
          <a:prstGeom prst="line">
            <a:avLst/>
          </a:prstGeom>
          <a:noFill/>
          <a:ln w="6350" cap="flat" cmpd="sng" algn="ctr">
            <a:solidFill>
              <a:srgbClr val="5B9BD5"/>
            </a:solidFill>
            <a:prstDash val="solid"/>
            <a:miter lim="800000"/>
          </a:ln>
          <a:effectLst/>
        </p:spPr>
      </p:cxnSp>
      <p:cxnSp>
        <p:nvCxnSpPr>
          <p:cNvPr id="411" name="Straight Connector 410"/>
          <p:cNvCxnSpPr/>
          <p:nvPr/>
        </p:nvCxnSpPr>
        <p:spPr>
          <a:xfrm>
            <a:off x="1627002" y="2119500"/>
            <a:ext cx="169774" cy="99714"/>
          </a:xfrm>
          <a:prstGeom prst="line">
            <a:avLst/>
          </a:prstGeom>
          <a:noFill/>
          <a:ln w="6350" cap="flat" cmpd="sng" algn="ctr">
            <a:solidFill>
              <a:srgbClr val="5B9BD5"/>
            </a:solidFill>
            <a:prstDash val="solid"/>
            <a:miter lim="800000"/>
          </a:ln>
          <a:effectLst/>
        </p:spPr>
      </p:cxnSp>
      <p:cxnSp>
        <p:nvCxnSpPr>
          <p:cNvPr id="416" name="Straight Connector 415"/>
          <p:cNvCxnSpPr/>
          <p:nvPr/>
        </p:nvCxnSpPr>
        <p:spPr>
          <a:xfrm flipV="1">
            <a:off x="1794014" y="2115221"/>
            <a:ext cx="169774" cy="108272"/>
          </a:xfrm>
          <a:prstGeom prst="line">
            <a:avLst/>
          </a:prstGeom>
          <a:noFill/>
          <a:ln w="6350" cap="flat" cmpd="sng" algn="ctr">
            <a:solidFill>
              <a:srgbClr val="5B9BD5"/>
            </a:solidFill>
            <a:prstDash val="solid"/>
            <a:miter lim="800000"/>
          </a:ln>
          <a:effectLst/>
        </p:spPr>
      </p:cxnSp>
      <p:cxnSp>
        <p:nvCxnSpPr>
          <p:cNvPr id="423" name="Straight Connector 422"/>
          <p:cNvCxnSpPr/>
          <p:nvPr/>
        </p:nvCxnSpPr>
        <p:spPr>
          <a:xfrm>
            <a:off x="1961751" y="2119500"/>
            <a:ext cx="169774" cy="99714"/>
          </a:xfrm>
          <a:prstGeom prst="line">
            <a:avLst/>
          </a:prstGeom>
          <a:noFill/>
          <a:ln w="6350" cap="flat" cmpd="sng" algn="ctr">
            <a:solidFill>
              <a:srgbClr val="5B9BD5"/>
            </a:solidFill>
            <a:prstDash val="solid"/>
            <a:miter lim="800000"/>
          </a:ln>
          <a:effectLst/>
        </p:spPr>
      </p:cxnSp>
      <p:cxnSp>
        <p:nvCxnSpPr>
          <p:cNvPr id="428" name="Straight Connector 427"/>
          <p:cNvCxnSpPr/>
          <p:nvPr/>
        </p:nvCxnSpPr>
        <p:spPr>
          <a:xfrm flipV="1">
            <a:off x="2128764" y="2115221"/>
            <a:ext cx="169774" cy="108272"/>
          </a:xfrm>
          <a:prstGeom prst="line">
            <a:avLst/>
          </a:prstGeom>
          <a:noFill/>
          <a:ln w="6350" cap="flat" cmpd="sng" algn="ctr">
            <a:solidFill>
              <a:srgbClr val="5B9BD5"/>
            </a:solidFill>
            <a:prstDash val="solid"/>
            <a:miter lim="800000"/>
          </a:ln>
          <a:effectLst/>
        </p:spPr>
      </p:cxnSp>
      <p:cxnSp>
        <p:nvCxnSpPr>
          <p:cNvPr id="435" name="Straight Connector 434"/>
          <p:cNvCxnSpPr/>
          <p:nvPr/>
        </p:nvCxnSpPr>
        <p:spPr>
          <a:xfrm>
            <a:off x="2299202" y="2119500"/>
            <a:ext cx="169774" cy="99714"/>
          </a:xfrm>
          <a:prstGeom prst="line">
            <a:avLst/>
          </a:prstGeom>
          <a:noFill/>
          <a:ln w="6350" cap="flat" cmpd="sng" algn="ctr">
            <a:solidFill>
              <a:srgbClr val="5B9BD5"/>
            </a:solidFill>
            <a:prstDash val="solid"/>
            <a:miter lim="800000"/>
          </a:ln>
          <a:effectLst/>
        </p:spPr>
      </p:cxnSp>
      <p:cxnSp>
        <p:nvCxnSpPr>
          <p:cNvPr id="440" name="Straight Connector 439"/>
          <p:cNvCxnSpPr/>
          <p:nvPr/>
        </p:nvCxnSpPr>
        <p:spPr>
          <a:xfrm flipV="1">
            <a:off x="2466213" y="2115221"/>
            <a:ext cx="169774" cy="108272"/>
          </a:xfrm>
          <a:prstGeom prst="line">
            <a:avLst/>
          </a:prstGeom>
          <a:noFill/>
          <a:ln w="6350" cap="flat" cmpd="sng" algn="ctr">
            <a:solidFill>
              <a:srgbClr val="5B9BD5"/>
            </a:solidFill>
            <a:prstDash val="solid"/>
            <a:miter lim="800000"/>
          </a:ln>
          <a:effectLst/>
        </p:spPr>
      </p:cxnSp>
      <p:cxnSp>
        <p:nvCxnSpPr>
          <p:cNvPr id="447" name="Straight Connector 446"/>
          <p:cNvCxnSpPr/>
          <p:nvPr/>
        </p:nvCxnSpPr>
        <p:spPr>
          <a:xfrm>
            <a:off x="2638479" y="2119500"/>
            <a:ext cx="169774" cy="99714"/>
          </a:xfrm>
          <a:prstGeom prst="line">
            <a:avLst/>
          </a:prstGeom>
          <a:noFill/>
          <a:ln w="6350" cap="flat" cmpd="sng" algn="ctr">
            <a:solidFill>
              <a:srgbClr val="5B9BD5"/>
            </a:solidFill>
            <a:prstDash val="solid"/>
            <a:miter lim="800000"/>
          </a:ln>
          <a:effectLst/>
        </p:spPr>
      </p:cxnSp>
      <p:cxnSp>
        <p:nvCxnSpPr>
          <p:cNvPr id="452" name="Straight Connector 451"/>
          <p:cNvCxnSpPr/>
          <p:nvPr/>
        </p:nvCxnSpPr>
        <p:spPr>
          <a:xfrm flipV="1">
            <a:off x="2805491" y="2115221"/>
            <a:ext cx="169774" cy="108272"/>
          </a:xfrm>
          <a:prstGeom prst="line">
            <a:avLst/>
          </a:prstGeom>
          <a:noFill/>
          <a:ln w="6350" cap="flat" cmpd="sng" algn="ctr">
            <a:solidFill>
              <a:srgbClr val="5B9BD5"/>
            </a:solidFill>
            <a:prstDash val="solid"/>
            <a:miter lim="800000"/>
          </a:ln>
          <a:effectLst/>
        </p:spPr>
      </p:cxnSp>
      <p:cxnSp>
        <p:nvCxnSpPr>
          <p:cNvPr id="459" name="Straight Connector 458"/>
          <p:cNvCxnSpPr/>
          <p:nvPr/>
        </p:nvCxnSpPr>
        <p:spPr>
          <a:xfrm>
            <a:off x="2978984" y="2119500"/>
            <a:ext cx="169774" cy="99714"/>
          </a:xfrm>
          <a:prstGeom prst="line">
            <a:avLst/>
          </a:prstGeom>
          <a:noFill/>
          <a:ln w="6350" cap="flat" cmpd="sng" algn="ctr">
            <a:solidFill>
              <a:srgbClr val="5B9BD5"/>
            </a:solidFill>
            <a:prstDash val="solid"/>
            <a:miter lim="800000"/>
          </a:ln>
          <a:effectLst/>
        </p:spPr>
      </p:cxnSp>
      <p:cxnSp>
        <p:nvCxnSpPr>
          <p:cNvPr id="464" name="Straight Connector 463"/>
          <p:cNvCxnSpPr/>
          <p:nvPr/>
        </p:nvCxnSpPr>
        <p:spPr>
          <a:xfrm flipV="1">
            <a:off x="3138854" y="2119140"/>
            <a:ext cx="169774" cy="108272"/>
          </a:xfrm>
          <a:prstGeom prst="line">
            <a:avLst/>
          </a:prstGeom>
          <a:noFill/>
          <a:ln w="6350" cap="flat" cmpd="sng" algn="ctr">
            <a:solidFill>
              <a:srgbClr val="5B9BD5"/>
            </a:solidFill>
            <a:prstDash val="solid"/>
            <a:miter lim="800000"/>
          </a:ln>
          <a:effectLst/>
        </p:spPr>
      </p:cxnSp>
      <p:cxnSp>
        <p:nvCxnSpPr>
          <p:cNvPr id="471" name="Straight Connector 470"/>
          <p:cNvCxnSpPr/>
          <p:nvPr/>
        </p:nvCxnSpPr>
        <p:spPr>
          <a:xfrm>
            <a:off x="3318519" y="2120471"/>
            <a:ext cx="169774" cy="99714"/>
          </a:xfrm>
          <a:prstGeom prst="line">
            <a:avLst/>
          </a:prstGeom>
          <a:noFill/>
          <a:ln w="6350" cap="flat" cmpd="sng" algn="ctr">
            <a:solidFill>
              <a:srgbClr val="5B9BD5"/>
            </a:solidFill>
            <a:prstDash val="solid"/>
            <a:miter lim="800000"/>
          </a:ln>
          <a:effectLst/>
        </p:spPr>
      </p:cxnSp>
      <p:cxnSp>
        <p:nvCxnSpPr>
          <p:cNvPr id="476" name="Straight Connector 475"/>
          <p:cNvCxnSpPr/>
          <p:nvPr/>
        </p:nvCxnSpPr>
        <p:spPr>
          <a:xfrm flipV="1">
            <a:off x="3485532" y="2116192"/>
            <a:ext cx="169774" cy="108272"/>
          </a:xfrm>
          <a:prstGeom prst="line">
            <a:avLst/>
          </a:prstGeom>
          <a:noFill/>
          <a:ln w="6350" cap="flat" cmpd="sng" algn="ctr">
            <a:solidFill>
              <a:srgbClr val="5B9BD5"/>
            </a:solidFill>
            <a:prstDash val="solid"/>
            <a:miter lim="800000"/>
          </a:ln>
          <a:effectLst/>
        </p:spPr>
      </p:cxnSp>
      <p:cxnSp>
        <p:nvCxnSpPr>
          <p:cNvPr id="483" name="Straight Connector 482"/>
          <p:cNvCxnSpPr/>
          <p:nvPr/>
        </p:nvCxnSpPr>
        <p:spPr>
          <a:xfrm>
            <a:off x="3655969" y="2120471"/>
            <a:ext cx="169774" cy="99714"/>
          </a:xfrm>
          <a:prstGeom prst="line">
            <a:avLst/>
          </a:prstGeom>
          <a:noFill/>
          <a:ln w="6350" cap="flat" cmpd="sng" algn="ctr">
            <a:solidFill>
              <a:srgbClr val="5B9BD5"/>
            </a:solidFill>
            <a:prstDash val="solid"/>
            <a:miter lim="800000"/>
          </a:ln>
          <a:effectLst/>
        </p:spPr>
      </p:cxnSp>
      <p:cxnSp>
        <p:nvCxnSpPr>
          <p:cNvPr id="488" name="Straight Connector 487"/>
          <p:cNvCxnSpPr/>
          <p:nvPr/>
        </p:nvCxnSpPr>
        <p:spPr>
          <a:xfrm flipV="1">
            <a:off x="3822981" y="2116192"/>
            <a:ext cx="169774" cy="108272"/>
          </a:xfrm>
          <a:prstGeom prst="line">
            <a:avLst/>
          </a:prstGeom>
          <a:noFill/>
          <a:ln w="6350" cap="flat" cmpd="sng" algn="ctr">
            <a:solidFill>
              <a:srgbClr val="5B9BD5"/>
            </a:solidFill>
            <a:prstDash val="solid"/>
            <a:miter lim="800000"/>
          </a:ln>
          <a:effectLst/>
        </p:spPr>
      </p:cxnSp>
      <p:cxnSp>
        <p:nvCxnSpPr>
          <p:cNvPr id="495" name="Straight Connector 494"/>
          <p:cNvCxnSpPr/>
          <p:nvPr/>
        </p:nvCxnSpPr>
        <p:spPr>
          <a:xfrm>
            <a:off x="3995246" y="2120471"/>
            <a:ext cx="169774" cy="99714"/>
          </a:xfrm>
          <a:prstGeom prst="line">
            <a:avLst/>
          </a:prstGeom>
          <a:noFill/>
          <a:ln w="6350" cap="flat" cmpd="sng" algn="ctr">
            <a:solidFill>
              <a:srgbClr val="5B9BD5"/>
            </a:solidFill>
            <a:prstDash val="solid"/>
            <a:miter lim="800000"/>
          </a:ln>
          <a:effectLst/>
        </p:spPr>
      </p:cxnSp>
      <p:cxnSp>
        <p:nvCxnSpPr>
          <p:cNvPr id="500" name="Straight Connector 499"/>
          <p:cNvCxnSpPr/>
          <p:nvPr/>
        </p:nvCxnSpPr>
        <p:spPr>
          <a:xfrm flipV="1">
            <a:off x="4159203" y="2116192"/>
            <a:ext cx="169774" cy="108272"/>
          </a:xfrm>
          <a:prstGeom prst="line">
            <a:avLst/>
          </a:prstGeom>
          <a:noFill/>
          <a:ln w="6350" cap="flat" cmpd="sng" algn="ctr">
            <a:solidFill>
              <a:srgbClr val="5B9BD5"/>
            </a:solidFill>
            <a:prstDash val="solid"/>
            <a:miter lim="800000"/>
          </a:ln>
          <a:effectLst/>
        </p:spPr>
      </p:cxnSp>
      <p:cxnSp>
        <p:nvCxnSpPr>
          <p:cNvPr id="507" name="Straight Connector 506"/>
          <p:cNvCxnSpPr/>
          <p:nvPr/>
        </p:nvCxnSpPr>
        <p:spPr>
          <a:xfrm>
            <a:off x="4333052" y="2120471"/>
            <a:ext cx="169774" cy="99714"/>
          </a:xfrm>
          <a:prstGeom prst="line">
            <a:avLst/>
          </a:prstGeom>
          <a:noFill/>
          <a:ln w="6350" cap="flat" cmpd="sng" algn="ctr">
            <a:solidFill>
              <a:srgbClr val="5B9BD5"/>
            </a:solidFill>
            <a:prstDash val="solid"/>
            <a:miter lim="800000"/>
          </a:ln>
          <a:effectLst/>
        </p:spPr>
      </p:cxnSp>
      <p:cxnSp>
        <p:nvCxnSpPr>
          <p:cNvPr id="512" name="Straight Connector 511"/>
          <p:cNvCxnSpPr/>
          <p:nvPr/>
        </p:nvCxnSpPr>
        <p:spPr>
          <a:xfrm flipV="1">
            <a:off x="4500063" y="2116192"/>
            <a:ext cx="169774" cy="108272"/>
          </a:xfrm>
          <a:prstGeom prst="line">
            <a:avLst/>
          </a:prstGeom>
          <a:noFill/>
          <a:ln w="6350" cap="flat" cmpd="sng" algn="ctr">
            <a:solidFill>
              <a:srgbClr val="5B9BD5"/>
            </a:solidFill>
            <a:prstDash val="solid"/>
            <a:miter lim="800000"/>
          </a:ln>
          <a:effectLst/>
        </p:spPr>
      </p:cxnSp>
      <p:cxnSp>
        <p:nvCxnSpPr>
          <p:cNvPr id="519" name="Straight Connector 518"/>
          <p:cNvCxnSpPr/>
          <p:nvPr/>
        </p:nvCxnSpPr>
        <p:spPr>
          <a:xfrm>
            <a:off x="4670501" y="2123816"/>
            <a:ext cx="169774" cy="99714"/>
          </a:xfrm>
          <a:prstGeom prst="line">
            <a:avLst/>
          </a:prstGeom>
          <a:noFill/>
          <a:ln w="6350" cap="flat" cmpd="sng" algn="ctr">
            <a:solidFill>
              <a:srgbClr val="5B9BD5"/>
            </a:solidFill>
            <a:prstDash val="solid"/>
            <a:miter lim="800000"/>
          </a:ln>
          <a:effectLst/>
        </p:spPr>
      </p:cxnSp>
      <p:cxnSp>
        <p:nvCxnSpPr>
          <p:cNvPr id="524" name="Straight Connector 523"/>
          <p:cNvCxnSpPr/>
          <p:nvPr/>
        </p:nvCxnSpPr>
        <p:spPr>
          <a:xfrm flipV="1">
            <a:off x="4837513" y="2116192"/>
            <a:ext cx="169774" cy="108272"/>
          </a:xfrm>
          <a:prstGeom prst="line">
            <a:avLst/>
          </a:prstGeom>
          <a:noFill/>
          <a:ln w="6350" cap="flat" cmpd="sng" algn="ctr">
            <a:solidFill>
              <a:srgbClr val="5B9BD5"/>
            </a:solidFill>
            <a:prstDash val="solid"/>
            <a:miter lim="800000"/>
          </a:ln>
          <a:effectLst/>
        </p:spPr>
      </p:cxnSp>
      <p:cxnSp>
        <p:nvCxnSpPr>
          <p:cNvPr id="531" name="Straight Connector 530"/>
          <p:cNvCxnSpPr/>
          <p:nvPr/>
        </p:nvCxnSpPr>
        <p:spPr>
          <a:xfrm>
            <a:off x="5011007" y="2120471"/>
            <a:ext cx="169774" cy="99714"/>
          </a:xfrm>
          <a:prstGeom prst="line">
            <a:avLst/>
          </a:prstGeom>
          <a:noFill/>
          <a:ln w="6350" cap="flat" cmpd="sng" algn="ctr">
            <a:solidFill>
              <a:srgbClr val="5B9BD5"/>
            </a:solidFill>
            <a:prstDash val="solid"/>
            <a:miter lim="800000"/>
          </a:ln>
          <a:effectLst/>
        </p:spPr>
      </p:cxnSp>
      <p:cxnSp>
        <p:nvCxnSpPr>
          <p:cNvPr id="536" name="Straight Connector 535"/>
          <p:cNvCxnSpPr/>
          <p:nvPr/>
        </p:nvCxnSpPr>
        <p:spPr>
          <a:xfrm flipV="1">
            <a:off x="5178018" y="2116192"/>
            <a:ext cx="169774" cy="108272"/>
          </a:xfrm>
          <a:prstGeom prst="line">
            <a:avLst/>
          </a:prstGeom>
          <a:noFill/>
          <a:ln w="6350" cap="flat" cmpd="sng" algn="ctr">
            <a:solidFill>
              <a:srgbClr val="5B9BD5"/>
            </a:solidFill>
            <a:prstDash val="solid"/>
            <a:miter lim="800000"/>
          </a:ln>
          <a:effectLst/>
        </p:spPr>
      </p:cxnSp>
      <p:cxnSp>
        <p:nvCxnSpPr>
          <p:cNvPr id="543" name="Straight Connector 542"/>
          <p:cNvCxnSpPr/>
          <p:nvPr/>
        </p:nvCxnSpPr>
        <p:spPr>
          <a:xfrm>
            <a:off x="5350284" y="2120471"/>
            <a:ext cx="169774" cy="99714"/>
          </a:xfrm>
          <a:prstGeom prst="line">
            <a:avLst/>
          </a:prstGeom>
          <a:noFill/>
          <a:ln w="6350" cap="flat" cmpd="sng" algn="ctr">
            <a:solidFill>
              <a:srgbClr val="5B9BD5"/>
            </a:solidFill>
            <a:prstDash val="solid"/>
            <a:miter lim="800000"/>
          </a:ln>
          <a:effectLst/>
        </p:spPr>
      </p:cxnSp>
      <p:cxnSp>
        <p:nvCxnSpPr>
          <p:cNvPr id="548" name="Straight Connector 547"/>
          <p:cNvCxnSpPr/>
          <p:nvPr/>
        </p:nvCxnSpPr>
        <p:spPr>
          <a:xfrm flipV="1">
            <a:off x="5519994" y="2116192"/>
            <a:ext cx="169774" cy="108272"/>
          </a:xfrm>
          <a:prstGeom prst="line">
            <a:avLst/>
          </a:prstGeom>
          <a:noFill/>
          <a:ln w="6350" cap="flat" cmpd="sng" algn="ctr">
            <a:solidFill>
              <a:srgbClr val="5B9BD5"/>
            </a:solidFill>
            <a:prstDash val="solid"/>
            <a:miter lim="800000"/>
          </a:ln>
          <a:effectLst/>
        </p:spPr>
      </p:cxnSp>
      <p:cxnSp>
        <p:nvCxnSpPr>
          <p:cNvPr id="555" name="Straight Connector 554"/>
          <p:cNvCxnSpPr/>
          <p:nvPr/>
        </p:nvCxnSpPr>
        <p:spPr>
          <a:xfrm>
            <a:off x="5690432" y="2120471"/>
            <a:ext cx="169774" cy="99714"/>
          </a:xfrm>
          <a:prstGeom prst="line">
            <a:avLst/>
          </a:prstGeom>
          <a:noFill/>
          <a:ln w="6350" cap="flat" cmpd="sng" algn="ctr">
            <a:solidFill>
              <a:srgbClr val="5B9BD5"/>
            </a:solidFill>
            <a:prstDash val="solid"/>
            <a:miter lim="800000"/>
          </a:ln>
          <a:effectLst/>
        </p:spPr>
      </p:cxnSp>
      <p:cxnSp>
        <p:nvCxnSpPr>
          <p:cNvPr id="560" name="Straight Connector 559"/>
          <p:cNvCxnSpPr/>
          <p:nvPr/>
        </p:nvCxnSpPr>
        <p:spPr>
          <a:xfrm flipV="1">
            <a:off x="5854744" y="2116192"/>
            <a:ext cx="169774" cy="108272"/>
          </a:xfrm>
          <a:prstGeom prst="line">
            <a:avLst/>
          </a:prstGeom>
          <a:noFill/>
          <a:ln w="6350" cap="flat" cmpd="sng" algn="ctr">
            <a:solidFill>
              <a:srgbClr val="5B9BD5"/>
            </a:solidFill>
            <a:prstDash val="solid"/>
            <a:miter lim="800000"/>
          </a:ln>
          <a:effectLst/>
        </p:spPr>
      </p:cxnSp>
      <p:cxnSp>
        <p:nvCxnSpPr>
          <p:cNvPr id="567" name="Straight Connector 566"/>
          <p:cNvCxnSpPr/>
          <p:nvPr/>
        </p:nvCxnSpPr>
        <p:spPr>
          <a:xfrm>
            <a:off x="6029063" y="2123077"/>
            <a:ext cx="169774" cy="99714"/>
          </a:xfrm>
          <a:prstGeom prst="line">
            <a:avLst/>
          </a:prstGeom>
          <a:noFill/>
          <a:ln w="6350" cap="flat" cmpd="sng" algn="ctr">
            <a:solidFill>
              <a:srgbClr val="5B9BD5"/>
            </a:solidFill>
            <a:prstDash val="solid"/>
            <a:miter lim="800000"/>
          </a:ln>
          <a:effectLst/>
        </p:spPr>
      </p:cxnSp>
      <p:cxnSp>
        <p:nvCxnSpPr>
          <p:cNvPr id="572" name="Straight Connector 571"/>
          <p:cNvCxnSpPr/>
          <p:nvPr/>
        </p:nvCxnSpPr>
        <p:spPr>
          <a:xfrm flipV="1">
            <a:off x="6196075" y="2118798"/>
            <a:ext cx="169774" cy="108272"/>
          </a:xfrm>
          <a:prstGeom prst="line">
            <a:avLst/>
          </a:prstGeom>
          <a:noFill/>
          <a:ln w="6350" cap="flat" cmpd="sng" algn="ctr">
            <a:solidFill>
              <a:srgbClr val="5B9BD5"/>
            </a:solidFill>
            <a:prstDash val="solid"/>
            <a:miter lim="800000"/>
          </a:ln>
          <a:effectLst/>
        </p:spPr>
      </p:cxnSp>
      <p:cxnSp>
        <p:nvCxnSpPr>
          <p:cNvPr id="579" name="Straight Connector 578"/>
          <p:cNvCxnSpPr/>
          <p:nvPr/>
        </p:nvCxnSpPr>
        <p:spPr>
          <a:xfrm>
            <a:off x="6366513" y="2123077"/>
            <a:ext cx="169774" cy="99714"/>
          </a:xfrm>
          <a:prstGeom prst="line">
            <a:avLst/>
          </a:prstGeom>
          <a:noFill/>
          <a:ln w="6350" cap="flat" cmpd="sng" algn="ctr">
            <a:solidFill>
              <a:srgbClr val="5B9BD5"/>
            </a:solidFill>
            <a:prstDash val="solid"/>
            <a:miter lim="800000"/>
          </a:ln>
          <a:effectLst/>
        </p:spPr>
      </p:cxnSp>
      <p:cxnSp>
        <p:nvCxnSpPr>
          <p:cNvPr id="584" name="Straight Connector 583"/>
          <p:cNvCxnSpPr/>
          <p:nvPr/>
        </p:nvCxnSpPr>
        <p:spPr>
          <a:xfrm flipV="1">
            <a:off x="6530825" y="2118798"/>
            <a:ext cx="169774" cy="108272"/>
          </a:xfrm>
          <a:prstGeom prst="line">
            <a:avLst/>
          </a:prstGeom>
          <a:noFill/>
          <a:ln w="6350" cap="flat" cmpd="sng" algn="ctr">
            <a:solidFill>
              <a:srgbClr val="5B9BD5"/>
            </a:solidFill>
            <a:prstDash val="solid"/>
            <a:miter lim="800000"/>
          </a:ln>
          <a:effectLst/>
        </p:spPr>
      </p:cxnSp>
      <p:cxnSp>
        <p:nvCxnSpPr>
          <p:cNvPr id="591" name="Straight Connector 590"/>
          <p:cNvCxnSpPr/>
          <p:nvPr/>
        </p:nvCxnSpPr>
        <p:spPr>
          <a:xfrm>
            <a:off x="6703090" y="2123077"/>
            <a:ext cx="169774" cy="99714"/>
          </a:xfrm>
          <a:prstGeom prst="line">
            <a:avLst/>
          </a:prstGeom>
          <a:noFill/>
          <a:ln w="6350" cap="flat" cmpd="sng" algn="ctr">
            <a:solidFill>
              <a:srgbClr val="5B9BD5"/>
            </a:solidFill>
            <a:prstDash val="solid"/>
            <a:miter lim="800000"/>
          </a:ln>
          <a:effectLst/>
        </p:spPr>
      </p:cxnSp>
      <p:cxnSp>
        <p:nvCxnSpPr>
          <p:cNvPr id="596" name="Straight Connector 595"/>
          <p:cNvCxnSpPr/>
          <p:nvPr/>
        </p:nvCxnSpPr>
        <p:spPr>
          <a:xfrm flipV="1">
            <a:off x="6858237" y="2118798"/>
            <a:ext cx="169774" cy="108272"/>
          </a:xfrm>
          <a:prstGeom prst="line">
            <a:avLst/>
          </a:prstGeom>
          <a:noFill/>
          <a:ln w="6350" cap="flat" cmpd="sng" algn="ctr">
            <a:solidFill>
              <a:srgbClr val="5B9BD5"/>
            </a:solidFill>
            <a:prstDash val="solid"/>
            <a:miter lim="800000"/>
          </a:ln>
          <a:effectLst/>
        </p:spPr>
      </p:cxnSp>
      <p:cxnSp>
        <p:nvCxnSpPr>
          <p:cNvPr id="603" name="Straight Connector 602"/>
          <p:cNvCxnSpPr/>
          <p:nvPr/>
        </p:nvCxnSpPr>
        <p:spPr>
          <a:xfrm>
            <a:off x="7035852" y="2123077"/>
            <a:ext cx="169774" cy="99714"/>
          </a:xfrm>
          <a:prstGeom prst="line">
            <a:avLst/>
          </a:prstGeom>
          <a:noFill/>
          <a:ln w="6350" cap="flat" cmpd="sng" algn="ctr">
            <a:solidFill>
              <a:srgbClr val="5B9BD5"/>
            </a:solidFill>
            <a:prstDash val="solid"/>
            <a:miter lim="800000"/>
          </a:ln>
          <a:effectLst/>
        </p:spPr>
      </p:cxnSp>
      <p:cxnSp>
        <p:nvCxnSpPr>
          <p:cNvPr id="608" name="Straight Connector 607"/>
          <p:cNvCxnSpPr/>
          <p:nvPr/>
        </p:nvCxnSpPr>
        <p:spPr>
          <a:xfrm flipV="1">
            <a:off x="7202865" y="2118798"/>
            <a:ext cx="169774" cy="108272"/>
          </a:xfrm>
          <a:prstGeom prst="line">
            <a:avLst/>
          </a:prstGeom>
          <a:noFill/>
          <a:ln w="6350" cap="flat" cmpd="sng" algn="ctr">
            <a:solidFill>
              <a:srgbClr val="5B9BD5"/>
            </a:solidFill>
            <a:prstDash val="solid"/>
            <a:miter lim="800000"/>
          </a:ln>
          <a:effectLst/>
        </p:spPr>
      </p:cxnSp>
      <p:cxnSp>
        <p:nvCxnSpPr>
          <p:cNvPr id="615" name="Straight Connector 614"/>
          <p:cNvCxnSpPr/>
          <p:nvPr/>
        </p:nvCxnSpPr>
        <p:spPr>
          <a:xfrm>
            <a:off x="7373302" y="2123077"/>
            <a:ext cx="169774" cy="99714"/>
          </a:xfrm>
          <a:prstGeom prst="line">
            <a:avLst/>
          </a:prstGeom>
          <a:noFill/>
          <a:ln w="6350" cap="flat" cmpd="sng" algn="ctr">
            <a:solidFill>
              <a:srgbClr val="5B9BD5"/>
            </a:solidFill>
            <a:prstDash val="solid"/>
            <a:miter lim="800000"/>
          </a:ln>
          <a:effectLst/>
        </p:spPr>
      </p:cxnSp>
      <p:cxnSp>
        <p:nvCxnSpPr>
          <p:cNvPr id="620" name="Straight Connector 619"/>
          <p:cNvCxnSpPr/>
          <p:nvPr/>
        </p:nvCxnSpPr>
        <p:spPr>
          <a:xfrm flipV="1">
            <a:off x="7540314" y="2118798"/>
            <a:ext cx="169774" cy="108272"/>
          </a:xfrm>
          <a:prstGeom prst="line">
            <a:avLst/>
          </a:prstGeom>
          <a:noFill/>
          <a:ln w="6350" cap="flat" cmpd="sng" algn="ctr">
            <a:solidFill>
              <a:srgbClr val="5B9BD5"/>
            </a:solidFill>
            <a:prstDash val="solid"/>
            <a:miter lim="800000"/>
          </a:ln>
          <a:effectLst/>
        </p:spPr>
      </p:cxnSp>
      <p:cxnSp>
        <p:nvCxnSpPr>
          <p:cNvPr id="627" name="Straight Connector 626"/>
          <p:cNvCxnSpPr/>
          <p:nvPr/>
        </p:nvCxnSpPr>
        <p:spPr>
          <a:xfrm>
            <a:off x="7713807" y="2123077"/>
            <a:ext cx="169774" cy="99714"/>
          </a:xfrm>
          <a:prstGeom prst="line">
            <a:avLst/>
          </a:prstGeom>
          <a:noFill/>
          <a:ln w="6350" cap="flat" cmpd="sng" algn="ctr">
            <a:solidFill>
              <a:srgbClr val="5B9BD5"/>
            </a:solidFill>
            <a:prstDash val="solid"/>
            <a:miter lim="800000"/>
          </a:ln>
          <a:effectLst/>
        </p:spPr>
      </p:cxnSp>
      <p:cxnSp>
        <p:nvCxnSpPr>
          <p:cNvPr id="632" name="Straight Connector 631"/>
          <p:cNvCxnSpPr/>
          <p:nvPr/>
        </p:nvCxnSpPr>
        <p:spPr>
          <a:xfrm flipV="1">
            <a:off x="7880819" y="2118798"/>
            <a:ext cx="169774" cy="108272"/>
          </a:xfrm>
          <a:prstGeom prst="line">
            <a:avLst/>
          </a:prstGeom>
          <a:noFill/>
          <a:ln w="6350" cap="flat" cmpd="sng" algn="ctr">
            <a:solidFill>
              <a:srgbClr val="5B9BD5"/>
            </a:solidFill>
            <a:prstDash val="solid"/>
            <a:miter lim="800000"/>
          </a:ln>
          <a:effectLst/>
        </p:spPr>
      </p:cxnSp>
      <p:cxnSp>
        <p:nvCxnSpPr>
          <p:cNvPr id="639" name="Straight Connector 638"/>
          <p:cNvCxnSpPr/>
          <p:nvPr/>
        </p:nvCxnSpPr>
        <p:spPr>
          <a:xfrm>
            <a:off x="8053084" y="2123077"/>
            <a:ext cx="169774" cy="99714"/>
          </a:xfrm>
          <a:prstGeom prst="line">
            <a:avLst/>
          </a:prstGeom>
          <a:noFill/>
          <a:ln w="6350" cap="flat" cmpd="sng" algn="ctr">
            <a:solidFill>
              <a:srgbClr val="5B9BD5"/>
            </a:solidFill>
            <a:prstDash val="solid"/>
            <a:miter lim="800000"/>
          </a:ln>
          <a:effectLst/>
        </p:spPr>
      </p:cxnSp>
      <p:cxnSp>
        <p:nvCxnSpPr>
          <p:cNvPr id="644" name="Straight Connector 643"/>
          <p:cNvCxnSpPr/>
          <p:nvPr/>
        </p:nvCxnSpPr>
        <p:spPr>
          <a:xfrm flipV="1">
            <a:off x="8220096" y="2118798"/>
            <a:ext cx="169774" cy="108272"/>
          </a:xfrm>
          <a:prstGeom prst="line">
            <a:avLst/>
          </a:prstGeom>
          <a:noFill/>
          <a:ln w="6350" cap="flat" cmpd="sng" algn="ctr">
            <a:solidFill>
              <a:srgbClr val="5B9BD5"/>
            </a:solidFill>
            <a:prstDash val="solid"/>
            <a:miter lim="800000"/>
          </a:ln>
          <a:effectLst/>
        </p:spPr>
      </p:cxnSp>
      <p:cxnSp>
        <p:nvCxnSpPr>
          <p:cNvPr id="651" name="Straight Connector 650"/>
          <p:cNvCxnSpPr/>
          <p:nvPr/>
        </p:nvCxnSpPr>
        <p:spPr>
          <a:xfrm>
            <a:off x="8390533" y="2123077"/>
            <a:ext cx="169774" cy="99714"/>
          </a:xfrm>
          <a:prstGeom prst="line">
            <a:avLst/>
          </a:prstGeom>
          <a:noFill/>
          <a:ln w="6350" cap="flat" cmpd="sng" algn="ctr">
            <a:solidFill>
              <a:srgbClr val="5B9BD5"/>
            </a:solidFill>
            <a:prstDash val="solid"/>
            <a:miter lim="800000"/>
          </a:ln>
          <a:effectLst/>
        </p:spPr>
      </p:cxnSp>
      <p:cxnSp>
        <p:nvCxnSpPr>
          <p:cNvPr id="374" name="Straight Connector 373"/>
          <p:cNvCxnSpPr/>
          <p:nvPr/>
        </p:nvCxnSpPr>
        <p:spPr>
          <a:xfrm>
            <a:off x="612825" y="2318930"/>
            <a:ext cx="169774" cy="99714"/>
          </a:xfrm>
          <a:prstGeom prst="line">
            <a:avLst/>
          </a:prstGeom>
          <a:noFill/>
          <a:ln w="6350" cap="flat" cmpd="sng" algn="ctr">
            <a:solidFill>
              <a:srgbClr val="5B9BD5"/>
            </a:solidFill>
            <a:prstDash val="solid"/>
            <a:miter lim="800000"/>
          </a:ln>
          <a:effectLst/>
        </p:spPr>
      </p:cxnSp>
      <p:cxnSp>
        <p:nvCxnSpPr>
          <p:cNvPr id="377" name="Straight Connector 376"/>
          <p:cNvCxnSpPr/>
          <p:nvPr/>
        </p:nvCxnSpPr>
        <p:spPr>
          <a:xfrm flipH="1">
            <a:off x="779838" y="2318930"/>
            <a:ext cx="169774" cy="99714"/>
          </a:xfrm>
          <a:prstGeom prst="line">
            <a:avLst/>
          </a:prstGeom>
          <a:noFill/>
          <a:ln w="6350" cap="flat" cmpd="sng" algn="ctr">
            <a:solidFill>
              <a:srgbClr val="5B9BD5"/>
            </a:solidFill>
            <a:prstDash val="solid"/>
            <a:miter lim="800000"/>
          </a:ln>
          <a:effectLst/>
        </p:spPr>
      </p:cxnSp>
      <p:cxnSp>
        <p:nvCxnSpPr>
          <p:cNvPr id="386" name="Straight Connector 385"/>
          <p:cNvCxnSpPr/>
          <p:nvPr/>
        </p:nvCxnSpPr>
        <p:spPr>
          <a:xfrm>
            <a:off x="950275" y="2318930"/>
            <a:ext cx="169774" cy="99714"/>
          </a:xfrm>
          <a:prstGeom prst="line">
            <a:avLst/>
          </a:prstGeom>
          <a:noFill/>
          <a:ln w="6350" cap="flat" cmpd="sng" algn="ctr">
            <a:solidFill>
              <a:srgbClr val="5B9BD5"/>
            </a:solidFill>
            <a:prstDash val="solid"/>
            <a:miter lim="800000"/>
          </a:ln>
          <a:effectLst/>
        </p:spPr>
      </p:cxnSp>
      <p:cxnSp>
        <p:nvCxnSpPr>
          <p:cNvPr id="389" name="Straight Connector 388"/>
          <p:cNvCxnSpPr/>
          <p:nvPr/>
        </p:nvCxnSpPr>
        <p:spPr>
          <a:xfrm flipH="1">
            <a:off x="1117287" y="2318930"/>
            <a:ext cx="169774" cy="99714"/>
          </a:xfrm>
          <a:prstGeom prst="line">
            <a:avLst/>
          </a:prstGeom>
          <a:noFill/>
          <a:ln w="6350" cap="flat" cmpd="sng" algn="ctr">
            <a:solidFill>
              <a:srgbClr val="5B9BD5"/>
            </a:solidFill>
            <a:prstDash val="solid"/>
            <a:miter lim="800000"/>
          </a:ln>
          <a:effectLst/>
        </p:spPr>
      </p:cxnSp>
      <p:cxnSp>
        <p:nvCxnSpPr>
          <p:cNvPr id="398" name="Straight Connector 397"/>
          <p:cNvCxnSpPr/>
          <p:nvPr/>
        </p:nvCxnSpPr>
        <p:spPr>
          <a:xfrm>
            <a:off x="1289552" y="2318930"/>
            <a:ext cx="169774" cy="99714"/>
          </a:xfrm>
          <a:prstGeom prst="line">
            <a:avLst/>
          </a:prstGeom>
          <a:noFill/>
          <a:ln w="6350" cap="flat" cmpd="sng" algn="ctr">
            <a:solidFill>
              <a:srgbClr val="5B9BD5"/>
            </a:solidFill>
            <a:prstDash val="solid"/>
            <a:miter lim="800000"/>
          </a:ln>
          <a:effectLst/>
        </p:spPr>
      </p:cxnSp>
      <p:cxnSp>
        <p:nvCxnSpPr>
          <p:cNvPr id="401" name="Straight Connector 400"/>
          <p:cNvCxnSpPr/>
          <p:nvPr/>
        </p:nvCxnSpPr>
        <p:spPr>
          <a:xfrm flipH="1">
            <a:off x="1456564" y="2318930"/>
            <a:ext cx="169774" cy="99714"/>
          </a:xfrm>
          <a:prstGeom prst="line">
            <a:avLst/>
          </a:prstGeom>
          <a:noFill/>
          <a:ln w="6350" cap="flat" cmpd="sng" algn="ctr">
            <a:solidFill>
              <a:srgbClr val="5B9BD5"/>
            </a:solidFill>
            <a:prstDash val="solid"/>
            <a:miter lim="800000"/>
          </a:ln>
          <a:effectLst/>
        </p:spPr>
      </p:cxnSp>
      <p:cxnSp>
        <p:nvCxnSpPr>
          <p:cNvPr id="410" name="Straight Connector 409"/>
          <p:cNvCxnSpPr/>
          <p:nvPr/>
        </p:nvCxnSpPr>
        <p:spPr>
          <a:xfrm>
            <a:off x="1627002" y="2318930"/>
            <a:ext cx="169774" cy="99714"/>
          </a:xfrm>
          <a:prstGeom prst="line">
            <a:avLst/>
          </a:prstGeom>
          <a:noFill/>
          <a:ln w="6350" cap="flat" cmpd="sng" algn="ctr">
            <a:solidFill>
              <a:srgbClr val="5B9BD5"/>
            </a:solidFill>
            <a:prstDash val="solid"/>
            <a:miter lim="800000"/>
          </a:ln>
          <a:effectLst/>
        </p:spPr>
      </p:cxnSp>
      <p:cxnSp>
        <p:nvCxnSpPr>
          <p:cNvPr id="413" name="Straight Connector 412"/>
          <p:cNvCxnSpPr/>
          <p:nvPr/>
        </p:nvCxnSpPr>
        <p:spPr>
          <a:xfrm flipH="1">
            <a:off x="1794014" y="2318930"/>
            <a:ext cx="169774" cy="99714"/>
          </a:xfrm>
          <a:prstGeom prst="line">
            <a:avLst/>
          </a:prstGeom>
          <a:noFill/>
          <a:ln w="6350" cap="flat" cmpd="sng" algn="ctr">
            <a:solidFill>
              <a:srgbClr val="5B9BD5"/>
            </a:solidFill>
            <a:prstDash val="solid"/>
            <a:miter lim="800000"/>
          </a:ln>
          <a:effectLst/>
        </p:spPr>
      </p:cxnSp>
      <p:cxnSp>
        <p:nvCxnSpPr>
          <p:cNvPr id="422" name="Straight Connector 421"/>
          <p:cNvCxnSpPr/>
          <p:nvPr/>
        </p:nvCxnSpPr>
        <p:spPr>
          <a:xfrm>
            <a:off x="1961751" y="2318930"/>
            <a:ext cx="169774" cy="99714"/>
          </a:xfrm>
          <a:prstGeom prst="line">
            <a:avLst/>
          </a:prstGeom>
          <a:noFill/>
          <a:ln w="6350" cap="flat" cmpd="sng" algn="ctr">
            <a:solidFill>
              <a:srgbClr val="5B9BD5"/>
            </a:solidFill>
            <a:prstDash val="solid"/>
            <a:miter lim="800000"/>
          </a:ln>
          <a:effectLst/>
        </p:spPr>
      </p:cxnSp>
      <p:cxnSp>
        <p:nvCxnSpPr>
          <p:cNvPr id="425" name="Straight Connector 424"/>
          <p:cNvCxnSpPr/>
          <p:nvPr/>
        </p:nvCxnSpPr>
        <p:spPr>
          <a:xfrm flipH="1">
            <a:off x="2128764" y="2318930"/>
            <a:ext cx="169774" cy="99714"/>
          </a:xfrm>
          <a:prstGeom prst="line">
            <a:avLst/>
          </a:prstGeom>
          <a:noFill/>
          <a:ln w="6350" cap="flat" cmpd="sng" algn="ctr">
            <a:solidFill>
              <a:srgbClr val="5B9BD5"/>
            </a:solidFill>
            <a:prstDash val="solid"/>
            <a:miter lim="800000"/>
          </a:ln>
          <a:effectLst/>
        </p:spPr>
      </p:cxnSp>
      <p:cxnSp>
        <p:nvCxnSpPr>
          <p:cNvPr id="434" name="Straight Connector 433"/>
          <p:cNvCxnSpPr/>
          <p:nvPr/>
        </p:nvCxnSpPr>
        <p:spPr>
          <a:xfrm>
            <a:off x="2299202" y="2318930"/>
            <a:ext cx="169774" cy="99714"/>
          </a:xfrm>
          <a:prstGeom prst="line">
            <a:avLst/>
          </a:prstGeom>
          <a:noFill/>
          <a:ln w="6350" cap="flat" cmpd="sng" algn="ctr">
            <a:solidFill>
              <a:srgbClr val="5B9BD5"/>
            </a:solidFill>
            <a:prstDash val="solid"/>
            <a:miter lim="800000"/>
          </a:ln>
          <a:effectLst/>
        </p:spPr>
      </p:cxnSp>
      <p:cxnSp>
        <p:nvCxnSpPr>
          <p:cNvPr id="437" name="Straight Connector 436"/>
          <p:cNvCxnSpPr/>
          <p:nvPr/>
        </p:nvCxnSpPr>
        <p:spPr>
          <a:xfrm flipH="1">
            <a:off x="2466213" y="2318930"/>
            <a:ext cx="169774" cy="99714"/>
          </a:xfrm>
          <a:prstGeom prst="line">
            <a:avLst/>
          </a:prstGeom>
          <a:noFill/>
          <a:ln w="6350" cap="flat" cmpd="sng" algn="ctr">
            <a:solidFill>
              <a:srgbClr val="5B9BD5"/>
            </a:solidFill>
            <a:prstDash val="solid"/>
            <a:miter lim="800000"/>
          </a:ln>
          <a:effectLst/>
        </p:spPr>
      </p:cxnSp>
      <p:cxnSp>
        <p:nvCxnSpPr>
          <p:cNvPr id="446" name="Straight Connector 445"/>
          <p:cNvCxnSpPr/>
          <p:nvPr/>
        </p:nvCxnSpPr>
        <p:spPr>
          <a:xfrm>
            <a:off x="2638479" y="2318930"/>
            <a:ext cx="169774" cy="99714"/>
          </a:xfrm>
          <a:prstGeom prst="line">
            <a:avLst/>
          </a:prstGeom>
          <a:noFill/>
          <a:ln w="6350" cap="flat" cmpd="sng" algn="ctr">
            <a:solidFill>
              <a:srgbClr val="5B9BD5"/>
            </a:solidFill>
            <a:prstDash val="solid"/>
            <a:miter lim="800000"/>
          </a:ln>
          <a:effectLst/>
        </p:spPr>
      </p:cxnSp>
      <p:cxnSp>
        <p:nvCxnSpPr>
          <p:cNvPr id="449" name="Straight Connector 448"/>
          <p:cNvCxnSpPr/>
          <p:nvPr/>
        </p:nvCxnSpPr>
        <p:spPr>
          <a:xfrm flipH="1">
            <a:off x="2805491" y="2318930"/>
            <a:ext cx="169774" cy="99714"/>
          </a:xfrm>
          <a:prstGeom prst="line">
            <a:avLst/>
          </a:prstGeom>
          <a:noFill/>
          <a:ln w="6350" cap="flat" cmpd="sng" algn="ctr">
            <a:solidFill>
              <a:srgbClr val="5B9BD5"/>
            </a:solidFill>
            <a:prstDash val="solid"/>
            <a:miter lim="800000"/>
          </a:ln>
          <a:effectLst/>
        </p:spPr>
      </p:cxnSp>
      <p:cxnSp>
        <p:nvCxnSpPr>
          <p:cNvPr id="458" name="Straight Connector 457"/>
          <p:cNvCxnSpPr/>
          <p:nvPr/>
        </p:nvCxnSpPr>
        <p:spPr>
          <a:xfrm>
            <a:off x="2978984" y="2318930"/>
            <a:ext cx="169774" cy="99714"/>
          </a:xfrm>
          <a:prstGeom prst="line">
            <a:avLst/>
          </a:prstGeom>
          <a:noFill/>
          <a:ln w="6350" cap="flat" cmpd="sng" algn="ctr">
            <a:solidFill>
              <a:srgbClr val="5B9BD5"/>
            </a:solidFill>
            <a:prstDash val="solid"/>
            <a:miter lim="800000"/>
          </a:ln>
          <a:effectLst/>
        </p:spPr>
      </p:cxnSp>
      <p:cxnSp>
        <p:nvCxnSpPr>
          <p:cNvPr id="470" name="Straight Connector 469"/>
          <p:cNvCxnSpPr/>
          <p:nvPr/>
        </p:nvCxnSpPr>
        <p:spPr>
          <a:xfrm>
            <a:off x="3318519" y="2319900"/>
            <a:ext cx="169774" cy="99714"/>
          </a:xfrm>
          <a:prstGeom prst="line">
            <a:avLst/>
          </a:prstGeom>
          <a:noFill/>
          <a:ln w="6350" cap="flat" cmpd="sng" algn="ctr">
            <a:solidFill>
              <a:srgbClr val="5B9BD5"/>
            </a:solidFill>
            <a:prstDash val="solid"/>
            <a:miter lim="800000"/>
          </a:ln>
          <a:effectLst/>
        </p:spPr>
      </p:cxnSp>
      <p:cxnSp>
        <p:nvCxnSpPr>
          <p:cNvPr id="473" name="Straight Connector 472"/>
          <p:cNvCxnSpPr/>
          <p:nvPr/>
        </p:nvCxnSpPr>
        <p:spPr>
          <a:xfrm flipH="1">
            <a:off x="3485532" y="2319900"/>
            <a:ext cx="169774" cy="99714"/>
          </a:xfrm>
          <a:prstGeom prst="line">
            <a:avLst/>
          </a:prstGeom>
          <a:noFill/>
          <a:ln w="6350" cap="flat" cmpd="sng" algn="ctr">
            <a:solidFill>
              <a:srgbClr val="5B9BD5"/>
            </a:solidFill>
            <a:prstDash val="solid"/>
            <a:miter lim="800000"/>
          </a:ln>
          <a:effectLst/>
        </p:spPr>
      </p:cxnSp>
      <p:cxnSp>
        <p:nvCxnSpPr>
          <p:cNvPr id="482" name="Straight Connector 481"/>
          <p:cNvCxnSpPr/>
          <p:nvPr/>
        </p:nvCxnSpPr>
        <p:spPr>
          <a:xfrm>
            <a:off x="3655969" y="2319900"/>
            <a:ext cx="169774" cy="99714"/>
          </a:xfrm>
          <a:prstGeom prst="line">
            <a:avLst/>
          </a:prstGeom>
          <a:noFill/>
          <a:ln w="6350" cap="flat" cmpd="sng" algn="ctr">
            <a:solidFill>
              <a:srgbClr val="5B9BD5"/>
            </a:solidFill>
            <a:prstDash val="solid"/>
            <a:miter lim="800000"/>
          </a:ln>
          <a:effectLst/>
        </p:spPr>
      </p:cxnSp>
      <p:cxnSp>
        <p:nvCxnSpPr>
          <p:cNvPr id="485" name="Straight Connector 484"/>
          <p:cNvCxnSpPr/>
          <p:nvPr/>
        </p:nvCxnSpPr>
        <p:spPr>
          <a:xfrm flipH="1">
            <a:off x="3822981" y="2319900"/>
            <a:ext cx="169774" cy="99714"/>
          </a:xfrm>
          <a:prstGeom prst="line">
            <a:avLst/>
          </a:prstGeom>
          <a:noFill/>
          <a:ln w="6350" cap="flat" cmpd="sng" algn="ctr">
            <a:solidFill>
              <a:srgbClr val="5B9BD5"/>
            </a:solidFill>
            <a:prstDash val="solid"/>
            <a:miter lim="800000"/>
          </a:ln>
          <a:effectLst/>
        </p:spPr>
      </p:cxnSp>
      <p:cxnSp>
        <p:nvCxnSpPr>
          <p:cNvPr id="494" name="Straight Connector 493"/>
          <p:cNvCxnSpPr/>
          <p:nvPr/>
        </p:nvCxnSpPr>
        <p:spPr>
          <a:xfrm>
            <a:off x="3995246" y="2319900"/>
            <a:ext cx="169774" cy="99714"/>
          </a:xfrm>
          <a:prstGeom prst="line">
            <a:avLst/>
          </a:prstGeom>
          <a:noFill/>
          <a:ln w="6350" cap="flat" cmpd="sng" algn="ctr">
            <a:solidFill>
              <a:srgbClr val="5B9BD5"/>
            </a:solidFill>
            <a:prstDash val="solid"/>
            <a:miter lim="800000"/>
          </a:ln>
          <a:effectLst/>
        </p:spPr>
      </p:cxnSp>
      <p:cxnSp>
        <p:nvCxnSpPr>
          <p:cNvPr id="497" name="Straight Connector 496"/>
          <p:cNvCxnSpPr/>
          <p:nvPr/>
        </p:nvCxnSpPr>
        <p:spPr>
          <a:xfrm flipH="1">
            <a:off x="4159203" y="2319900"/>
            <a:ext cx="169774" cy="99714"/>
          </a:xfrm>
          <a:prstGeom prst="line">
            <a:avLst/>
          </a:prstGeom>
          <a:noFill/>
          <a:ln w="6350" cap="flat" cmpd="sng" algn="ctr">
            <a:solidFill>
              <a:srgbClr val="5B9BD5"/>
            </a:solidFill>
            <a:prstDash val="solid"/>
            <a:miter lim="800000"/>
          </a:ln>
          <a:effectLst/>
        </p:spPr>
      </p:cxnSp>
      <p:cxnSp>
        <p:nvCxnSpPr>
          <p:cNvPr id="506" name="Straight Connector 505"/>
          <p:cNvCxnSpPr/>
          <p:nvPr/>
        </p:nvCxnSpPr>
        <p:spPr>
          <a:xfrm>
            <a:off x="4333052" y="2319900"/>
            <a:ext cx="169774" cy="99714"/>
          </a:xfrm>
          <a:prstGeom prst="line">
            <a:avLst/>
          </a:prstGeom>
          <a:noFill/>
          <a:ln w="6350" cap="flat" cmpd="sng" algn="ctr">
            <a:solidFill>
              <a:srgbClr val="5B9BD5"/>
            </a:solidFill>
            <a:prstDash val="solid"/>
            <a:miter lim="800000"/>
          </a:ln>
          <a:effectLst/>
        </p:spPr>
      </p:cxnSp>
      <p:cxnSp>
        <p:nvCxnSpPr>
          <p:cNvPr id="509" name="Straight Connector 508"/>
          <p:cNvCxnSpPr/>
          <p:nvPr/>
        </p:nvCxnSpPr>
        <p:spPr>
          <a:xfrm flipH="1">
            <a:off x="4500063" y="2319900"/>
            <a:ext cx="169774" cy="99714"/>
          </a:xfrm>
          <a:prstGeom prst="line">
            <a:avLst/>
          </a:prstGeom>
          <a:noFill/>
          <a:ln w="6350" cap="flat" cmpd="sng" algn="ctr">
            <a:solidFill>
              <a:srgbClr val="5B9BD5"/>
            </a:solidFill>
            <a:prstDash val="solid"/>
            <a:miter lim="800000"/>
          </a:ln>
          <a:effectLst/>
        </p:spPr>
      </p:cxnSp>
      <p:cxnSp>
        <p:nvCxnSpPr>
          <p:cNvPr id="518" name="Straight Connector 517"/>
          <p:cNvCxnSpPr/>
          <p:nvPr/>
        </p:nvCxnSpPr>
        <p:spPr>
          <a:xfrm>
            <a:off x="4670501" y="2319900"/>
            <a:ext cx="169774" cy="99714"/>
          </a:xfrm>
          <a:prstGeom prst="line">
            <a:avLst/>
          </a:prstGeom>
          <a:noFill/>
          <a:ln w="6350" cap="flat" cmpd="sng" algn="ctr">
            <a:solidFill>
              <a:srgbClr val="5B9BD5"/>
            </a:solidFill>
            <a:prstDash val="solid"/>
            <a:miter lim="800000"/>
          </a:ln>
          <a:effectLst/>
        </p:spPr>
      </p:cxnSp>
      <p:cxnSp>
        <p:nvCxnSpPr>
          <p:cNvPr id="521" name="Straight Connector 520"/>
          <p:cNvCxnSpPr/>
          <p:nvPr/>
        </p:nvCxnSpPr>
        <p:spPr>
          <a:xfrm flipH="1">
            <a:off x="4837513" y="2319900"/>
            <a:ext cx="169774" cy="99714"/>
          </a:xfrm>
          <a:prstGeom prst="line">
            <a:avLst/>
          </a:prstGeom>
          <a:noFill/>
          <a:ln w="6350" cap="flat" cmpd="sng" algn="ctr">
            <a:solidFill>
              <a:srgbClr val="5B9BD5"/>
            </a:solidFill>
            <a:prstDash val="solid"/>
            <a:miter lim="800000"/>
          </a:ln>
          <a:effectLst/>
        </p:spPr>
      </p:cxnSp>
      <p:cxnSp>
        <p:nvCxnSpPr>
          <p:cNvPr id="530" name="Straight Connector 529"/>
          <p:cNvCxnSpPr/>
          <p:nvPr/>
        </p:nvCxnSpPr>
        <p:spPr>
          <a:xfrm>
            <a:off x="5011007" y="2319900"/>
            <a:ext cx="169774" cy="99714"/>
          </a:xfrm>
          <a:prstGeom prst="line">
            <a:avLst/>
          </a:prstGeom>
          <a:noFill/>
          <a:ln w="6350" cap="flat" cmpd="sng" algn="ctr">
            <a:solidFill>
              <a:srgbClr val="5B9BD5"/>
            </a:solidFill>
            <a:prstDash val="solid"/>
            <a:miter lim="800000"/>
          </a:ln>
          <a:effectLst/>
        </p:spPr>
      </p:cxnSp>
      <p:cxnSp>
        <p:nvCxnSpPr>
          <p:cNvPr id="533" name="Straight Connector 532"/>
          <p:cNvCxnSpPr/>
          <p:nvPr/>
        </p:nvCxnSpPr>
        <p:spPr>
          <a:xfrm flipH="1">
            <a:off x="5178018" y="2319900"/>
            <a:ext cx="169774" cy="99714"/>
          </a:xfrm>
          <a:prstGeom prst="line">
            <a:avLst/>
          </a:prstGeom>
          <a:noFill/>
          <a:ln w="6350" cap="flat" cmpd="sng" algn="ctr">
            <a:solidFill>
              <a:srgbClr val="5B9BD5"/>
            </a:solidFill>
            <a:prstDash val="solid"/>
            <a:miter lim="800000"/>
          </a:ln>
          <a:effectLst/>
        </p:spPr>
      </p:cxnSp>
      <p:cxnSp>
        <p:nvCxnSpPr>
          <p:cNvPr id="542" name="Straight Connector 541"/>
          <p:cNvCxnSpPr/>
          <p:nvPr/>
        </p:nvCxnSpPr>
        <p:spPr>
          <a:xfrm>
            <a:off x="5350284" y="2319900"/>
            <a:ext cx="169774" cy="99714"/>
          </a:xfrm>
          <a:prstGeom prst="line">
            <a:avLst/>
          </a:prstGeom>
          <a:noFill/>
          <a:ln w="6350" cap="flat" cmpd="sng" algn="ctr">
            <a:solidFill>
              <a:srgbClr val="5B9BD5"/>
            </a:solidFill>
            <a:prstDash val="solid"/>
            <a:miter lim="800000"/>
          </a:ln>
          <a:effectLst/>
        </p:spPr>
      </p:cxnSp>
      <p:cxnSp>
        <p:nvCxnSpPr>
          <p:cNvPr id="545" name="Straight Connector 544"/>
          <p:cNvCxnSpPr/>
          <p:nvPr/>
        </p:nvCxnSpPr>
        <p:spPr>
          <a:xfrm flipH="1">
            <a:off x="5519994" y="2319900"/>
            <a:ext cx="169774" cy="99714"/>
          </a:xfrm>
          <a:prstGeom prst="line">
            <a:avLst/>
          </a:prstGeom>
          <a:noFill/>
          <a:ln w="6350" cap="flat" cmpd="sng" algn="ctr">
            <a:solidFill>
              <a:srgbClr val="5B9BD5"/>
            </a:solidFill>
            <a:prstDash val="solid"/>
            <a:miter lim="800000"/>
          </a:ln>
          <a:effectLst/>
        </p:spPr>
      </p:cxnSp>
      <p:sp>
        <p:nvSpPr>
          <p:cNvPr id="372" name="Hexagon 371"/>
          <p:cNvSpPr/>
          <p:nvPr/>
        </p:nvSpPr>
        <p:spPr>
          <a:xfrm>
            <a:off x="511772" y="2227773"/>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cxnSp>
        <p:nvCxnSpPr>
          <p:cNvPr id="378" name="Straight Connector 377"/>
          <p:cNvCxnSpPr/>
          <p:nvPr/>
        </p:nvCxnSpPr>
        <p:spPr>
          <a:xfrm>
            <a:off x="779837" y="2223494"/>
            <a:ext cx="24" cy="197462"/>
          </a:xfrm>
          <a:prstGeom prst="line">
            <a:avLst/>
          </a:prstGeom>
          <a:noFill/>
          <a:ln w="6350" cap="flat" cmpd="sng" algn="ctr">
            <a:solidFill>
              <a:srgbClr val="5B9BD5"/>
            </a:solidFill>
            <a:prstDash val="solid"/>
            <a:miter lim="800000"/>
          </a:ln>
          <a:effectLst/>
        </p:spPr>
      </p:cxnSp>
      <p:sp>
        <p:nvSpPr>
          <p:cNvPr id="384" name="Hexagon 383"/>
          <p:cNvSpPr/>
          <p:nvPr/>
        </p:nvSpPr>
        <p:spPr>
          <a:xfrm>
            <a:off x="849223" y="2227773"/>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cxnSp>
        <p:nvCxnSpPr>
          <p:cNvPr id="390" name="Straight Connector 389"/>
          <p:cNvCxnSpPr/>
          <p:nvPr/>
        </p:nvCxnSpPr>
        <p:spPr>
          <a:xfrm>
            <a:off x="1117287" y="2223494"/>
            <a:ext cx="24" cy="197462"/>
          </a:xfrm>
          <a:prstGeom prst="line">
            <a:avLst/>
          </a:prstGeom>
          <a:noFill/>
          <a:ln w="6350" cap="flat" cmpd="sng" algn="ctr">
            <a:solidFill>
              <a:srgbClr val="5B9BD5"/>
            </a:solidFill>
            <a:prstDash val="solid"/>
            <a:miter lim="800000"/>
          </a:ln>
          <a:effectLst/>
        </p:spPr>
      </p:cxnSp>
      <p:sp>
        <p:nvSpPr>
          <p:cNvPr id="396" name="Hexagon 395"/>
          <p:cNvSpPr/>
          <p:nvPr/>
        </p:nvSpPr>
        <p:spPr>
          <a:xfrm>
            <a:off x="1188499" y="2227773"/>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cxnSp>
        <p:nvCxnSpPr>
          <p:cNvPr id="402" name="Straight Connector 401"/>
          <p:cNvCxnSpPr/>
          <p:nvPr/>
        </p:nvCxnSpPr>
        <p:spPr>
          <a:xfrm>
            <a:off x="1456564" y="2223494"/>
            <a:ext cx="24" cy="197462"/>
          </a:xfrm>
          <a:prstGeom prst="line">
            <a:avLst/>
          </a:prstGeom>
          <a:noFill/>
          <a:ln w="6350" cap="flat" cmpd="sng" algn="ctr">
            <a:solidFill>
              <a:srgbClr val="5B9BD5"/>
            </a:solidFill>
            <a:prstDash val="solid"/>
            <a:miter lim="800000"/>
          </a:ln>
          <a:effectLst/>
        </p:spPr>
      </p:cxnSp>
      <p:sp>
        <p:nvSpPr>
          <p:cNvPr id="408" name="Hexagon 407"/>
          <p:cNvSpPr/>
          <p:nvPr/>
        </p:nvSpPr>
        <p:spPr>
          <a:xfrm>
            <a:off x="1525949" y="2227773"/>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cxnSp>
        <p:nvCxnSpPr>
          <p:cNvPr id="414" name="Straight Connector 413"/>
          <p:cNvCxnSpPr/>
          <p:nvPr/>
        </p:nvCxnSpPr>
        <p:spPr>
          <a:xfrm>
            <a:off x="1794014" y="2220149"/>
            <a:ext cx="24" cy="197462"/>
          </a:xfrm>
          <a:prstGeom prst="line">
            <a:avLst/>
          </a:prstGeom>
          <a:noFill/>
          <a:ln w="6350" cap="flat" cmpd="sng" algn="ctr">
            <a:solidFill>
              <a:srgbClr val="5B9BD5"/>
            </a:solidFill>
            <a:prstDash val="solid"/>
            <a:miter lim="800000"/>
          </a:ln>
          <a:effectLst/>
        </p:spPr>
      </p:cxnSp>
      <p:sp>
        <p:nvSpPr>
          <p:cNvPr id="420" name="Hexagon 419"/>
          <p:cNvSpPr/>
          <p:nvPr/>
        </p:nvSpPr>
        <p:spPr>
          <a:xfrm>
            <a:off x="1863399" y="2227773"/>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cxnSp>
        <p:nvCxnSpPr>
          <p:cNvPr id="426" name="Straight Connector 425"/>
          <p:cNvCxnSpPr/>
          <p:nvPr/>
        </p:nvCxnSpPr>
        <p:spPr>
          <a:xfrm>
            <a:off x="2128764" y="2223494"/>
            <a:ext cx="24" cy="197462"/>
          </a:xfrm>
          <a:prstGeom prst="line">
            <a:avLst/>
          </a:prstGeom>
          <a:noFill/>
          <a:ln w="6350" cap="flat" cmpd="sng" algn="ctr">
            <a:solidFill>
              <a:srgbClr val="5B9BD5"/>
            </a:solidFill>
            <a:prstDash val="solid"/>
            <a:miter lim="800000"/>
          </a:ln>
          <a:effectLst/>
        </p:spPr>
      </p:cxnSp>
      <p:sp>
        <p:nvSpPr>
          <p:cNvPr id="432" name="Hexagon 431"/>
          <p:cNvSpPr/>
          <p:nvPr/>
        </p:nvSpPr>
        <p:spPr>
          <a:xfrm>
            <a:off x="2198149" y="2227773"/>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cxnSp>
        <p:nvCxnSpPr>
          <p:cNvPr id="438" name="Straight Connector 437"/>
          <p:cNvCxnSpPr/>
          <p:nvPr/>
        </p:nvCxnSpPr>
        <p:spPr>
          <a:xfrm>
            <a:off x="2466214" y="2223494"/>
            <a:ext cx="24" cy="197462"/>
          </a:xfrm>
          <a:prstGeom prst="line">
            <a:avLst/>
          </a:prstGeom>
          <a:noFill/>
          <a:ln w="6350" cap="flat" cmpd="sng" algn="ctr">
            <a:solidFill>
              <a:srgbClr val="5B9BD5"/>
            </a:solidFill>
            <a:prstDash val="solid"/>
            <a:miter lim="800000"/>
          </a:ln>
          <a:effectLst/>
        </p:spPr>
      </p:cxnSp>
      <p:sp>
        <p:nvSpPr>
          <p:cNvPr id="444" name="Hexagon 443"/>
          <p:cNvSpPr/>
          <p:nvPr/>
        </p:nvSpPr>
        <p:spPr>
          <a:xfrm>
            <a:off x="2537426" y="2227773"/>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cxnSp>
        <p:nvCxnSpPr>
          <p:cNvPr id="450" name="Straight Connector 449"/>
          <p:cNvCxnSpPr/>
          <p:nvPr/>
        </p:nvCxnSpPr>
        <p:spPr>
          <a:xfrm>
            <a:off x="2805491" y="2223494"/>
            <a:ext cx="24" cy="197462"/>
          </a:xfrm>
          <a:prstGeom prst="line">
            <a:avLst/>
          </a:prstGeom>
          <a:noFill/>
          <a:ln w="6350" cap="flat" cmpd="sng" algn="ctr">
            <a:solidFill>
              <a:srgbClr val="5B9BD5"/>
            </a:solidFill>
            <a:prstDash val="solid"/>
            <a:miter lim="800000"/>
          </a:ln>
          <a:effectLst/>
        </p:spPr>
      </p:cxnSp>
      <p:sp>
        <p:nvSpPr>
          <p:cNvPr id="456" name="Hexagon 455"/>
          <p:cNvSpPr/>
          <p:nvPr/>
        </p:nvSpPr>
        <p:spPr>
          <a:xfrm>
            <a:off x="2877931" y="2227773"/>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cxnSp>
        <p:nvCxnSpPr>
          <p:cNvPr id="461" name="Straight Connector 460"/>
          <p:cNvCxnSpPr/>
          <p:nvPr/>
        </p:nvCxnSpPr>
        <p:spPr>
          <a:xfrm flipH="1">
            <a:off x="3138854" y="2322848"/>
            <a:ext cx="169774" cy="99714"/>
          </a:xfrm>
          <a:prstGeom prst="line">
            <a:avLst/>
          </a:prstGeom>
          <a:noFill/>
          <a:ln w="6350" cap="flat" cmpd="sng" algn="ctr">
            <a:solidFill>
              <a:srgbClr val="5B9BD5"/>
            </a:solidFill>
            <a:prstDash val="solid"/>
            <a:miter lim="800000"/>
          </a:ln>
          <a:effectLst/>
        </p:spPr>
      </p:cxnSp>
      <p:cxnSp>
        <p:nvCxnSpPr>
          <p:cNvPr id="462" name="Straight Connector 461"/>
          <p:cNvCxnSpPr/>
          <p:nvPr/>
        </p:nvCxnSpPr>
        <p:spPr>
          <a:xfrm>
            <a:off x="3147102" y="2227413"/>
            <a:ext cx="24" cy="197462"/>
          </a:xfrm>
          <a:prstGeom prst="line">
            <a:avLst/>
          </a:prstGeom>
          <a:noFill/>
          <a:ln w="6350" cap="flat" cmpd="sng" algn="ctr">
            <a:solidFill>
              <a:srgbClr val="5B9BD5"/>
            </a:solidFill>
            <a:prstDash val="solid"/>
            <a:miter lim="800000"/>
          </a:ln>
          <a:effectLst/>
        </p:spPr>
      </p:cxnSp>
      <p:sp>
        <p:nvSpPr>
          <p:cNvPr id="468" name="Hexagon 467"/>
          <p:cNvSpPr/>
          <p:nvPr/>
        </p:nvSpPr>
        <p:spPr>
          <a:xfrm>
            <a:off x="3217466" y="2228744"/>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cxnSp>
        <p:nvCxnSpPr>
          <p:cNvPr id="474" name="Straight Connector 473"/>
          <p:cNvCxnSpPr/>
          <p:nvPr/>
        </p:nvCxnSpPr>
        <p:spPr>
          <a:xfrm>
            <a:off x="3485532" y="2224465"/>
            <a:ext cx="24" cy="197462"/>
          </a:xfrm>
          <a:prstGeom prst="line">
            <a:avLst/>
          </a:prstGeom>
          <a:noFill/>
          <a:ln w="6350" cap="flat" cmpd="sng" algn="ctr">
            <a:solidFill>
              <a:srgbClr val="5B9BD5"/>
            </a:solidFill>
            <a:prstDash val="solid"/>
            <a:miter lim="800000"/>
          </a:ln>
          <a:effectLst/>
        </p:spPr>
      </p:cxnSp>
      <p:sp>
        <p:nvSpPr>
          <p:cNvPr id="480" name="Hexagon 479"/>
          <p:cNvSpPr/>
          <p:nvPr/>
        </p:nvSpPr>
        <p:spPr>
          <a:xfrm>
            <a:off x="3554917" y="2228744"/>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cxnSp>
        <p:nvCxnSpPr>
          <p:cNvPr id="486" name="Straight Connector 485"/>
          <p:cNvCxnSpPr/>
          <p:nvPr/>
        </p:nvCxnSpPr>
        <p:spPr>
          <a:xfrm>
            <a:off x="3822982" y="2224465"/>
            <a:ext cx="24" cy="197462"/>
          </a:xfrm>
          <a:prstGeom prst="line">
            <a:avLst/>
          </a:prstGeom>
          <a:noFill/>
          <a:ln w="6350" cap="flat" cmpd="sng" algn="ctr">
            <a:solidFill>
              <a:srgbClr val="5B9BD5"/>
            </a:solidFill>
            <a:prstDash val="solid"/>
            <a:miter lim="800000"/>
          </a:ln>
          <a:effectLst/>
        </p:spPr>
      </p:cxnSp>
      <p:sp>
        <p:nvSpPr>
          <p:cNvPr id="492" name="Hexagon 491"/>
          <p:cNvSpPr/>
          <p:nvPr/>
        </p:nvSpPr>
        <p:spPr>
          <a:xfrm>
            <a:off x="3894193" y="2228744"/>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cxnSp>
        <p:nvCxnSpPr>
          <p:cNvPr id="498" name="Straight Connector 497"/>
          <p:cNvCxnSpPr/>
          <p:nvPr/>
        </p:nvCxnSpPr>
        <p:spPr>
          <a:xfrm>
            <a:off x="4162259" y="2224465"/>
            <a:ext cx="24" cy="197462"/>
          </a:xfrm>
          <a:prstGeom prst="line">
            <a:avLst/>
          </a:prstGeom>
          <a:noFill/>
          <a:ln w="6350" cap="flat" cmpd="sng" algn="ctr">
            <a:solidFill>
              <a:srgbClr val="5B9BD5"/>
            </a:solidFill>
            <a:prstDash val="solid"/>
            <a:miter lim="800000"/>
          </a:ln>
          <a:effectLst/>
        </p:spPr>
      </p:cxnSp>
      <p:sp>
        <p:nvSpPr>
          <p:cNvPr id="504" name="Hexagon 503"/>
          <p:cNvSpPr/>
          <p:nvPr/>
        </p:nvSpPr>
        <p:spPr>
          <a:xfrm>
            <a:off x="4231999" y="2228744"/>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cxnSp>
        <p:nvCxnSpPr>
          <p:cNvPr id="510" name="Straight Connector 509"/>
          <p:cNvCxnSpPr/>
          <p:nvPr/>
        </p:nvCxnSpPr>
        <p:spPr>
          <a:xfrm>
            <a:off x="4500064" y="2224465"/>
            <a:ext cx="24" cy="197462"/>
          </a:xfrm>
          <a:prstGeom prst="line">
            <a:avLst/>
          </a:prstGeom>
          <a:noFill/>
          <a:ln w="6350" cap="flat" cmpd="sng" algn="ctr">
            <a:solidFill>
              <a:srgbClr val="5B9BD5"/>
            </a:solidFill>
            <a:prstDash val="solid"/>
            <a:miter lim="800000"/>
          </a:ln>
          <a:effectLst/>
        </p:spPr>
      </p:cxnSp>
      <p:sp>
        <p:nvSpPr>
          <p:cNvPr id="516" name="Hexagon 515"/>
          <p:cNvSpPr/>
          <p:nvPr/>
        </p:nvSpPr>
        <p:spPr>
          <a:xfrm>
            <a:off x="4569448" y="2228744"/>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cxnSp>
        <p:nvCxnSpPr>
          <p:cNvPr id="522" name="Straight Connector 521"/>
          <p:cNvCxnSpPr/>
          <p:nvPr/>
        </p:nvCxnSpPr>
        <p:spPr>
          <a:xfrm>
            <a:off x="4837514" y="2224465"/>
            <a:ext cx="24" cy="197462"/>
          </a:xfrm>
          <a:prstGeom prst="line">
            <a:avLst/>
          </a:prstGeom>
          <a:noFill/>
          <a:ln w="6350" cap="flat" cmpd="sng" algn="ctr">
            <a:solidFill>
              <a:srgbClr val="5B9BD5"/>
            </a:solidFill>
            <a:prstDash val="solid"/>
            <a:miter lim="800000"/>
          </a:ln>
          <a:effectLst/>
        </p:spPr>
      </p:cxnSp>
      <p:sp>
        <p:nvSpPr>
          <p:cNvPr id="528" name="Hexagon 527"/>
          <p:cNvSpPr/>
          <p:nvPr/>
        </p:nvSpPr>
        <p:spPr>
          <a:xfrm>
            <a:off x="4909954" y="2228744"/>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cxnSp>
        <p:nvCxnSpPr>
          <p:cNvPr id="534" name="Straight Connector 533"/>
          <p:cNvCxnSpPr/>
          <p:nvPr/>
        </p:nvCxnSpPr>
        <p:spPr>
          <a:xfrm>
            <a:off x="5178019" y="2224465"/>
            <a:ext cx="24" cy="197462"/>
          </a:xfrm>
          <a:prstGeom prst="line">
            <a:avLst/>
          </a:prstGeom>
          <a:noFill/>
          <a:ln w="6350" cap="flat" cmpd="sng" algn="ctr">
            <a:solidFill>
              <a:srgbClr val="5B9BD5"/>
            </a:solidFill>
            <a:prstDash val="solid"/>
            <a:miter lim="800000"/>
          </a:ln>
          <a:effectLst/>
        </p:spPr>
      </p:cxnSp>
      <p:sp>
        <p:nvSpPr>
          <p:cNvPr id="540" name="Hexagon 539"/>
          <p:cNvSpPr/>
          <p:nvPr/>
        </p:nvSpPr>
        <p:spPr>
          <a:xfrm>
            <a:off x="5249231" y="2228744"/>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cxnSp>
        <p:nvCxnSpPr>
          <p:cNvPr id="546" name="Straight Connector 545"/>
          <p:cNvCxnSpPr/>
          <p:nvPr/>
        </p:nvCxnSpPr>
        <p:spPr>
          <a:xfrm>
            <a:off x="5517296" y="2224465"/>
            <a:ext cx="24" cy="197462"/>
          </a:xfrm>
          <a:prstGeom prst="line">
            <a:avLst/>
          </a:prstGeom>
          <a:noFill/>
          <a:ln w="6350" cap="flat" cmpd="sng" algn="ctr">
            <a:solidFill>
              <a:srgbClr val="5B9BD5"/>
            </a:solidFill>
            <a:prstDash val="solid"/>
            <a:miter lim="800000"/>
          </a:ln>
          <a:effectLst/>
        </p:spPr>
      </p:cxnSp>
      <p:sp>
        <p:nvSpPr>
          <p:cNvPr id="552" name="Hexagon 551"/>
          <p:cNvSpPr/>
          <p:nvPr/>
        </p:nvSpPr>
        <p:spPr>
          <a:xfrm>
            <a:off x="5589380" y="2228744"/>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cxnSp>
        <p:nvCxnSpPr>
          <p:cNvPr id="558" name="Straight Connector 557"/>
          <p:cNvCxnSpPr/>
          <p:nvPr/>
        </p:nvCxnSpPr>
        <p:spPr>
          <a:xfrm>
            <a:off x="5854745" y="2224465"/>
            <a:ext cx="24" cy="197462"/>
          </a:xfrm>
          <a:prstGeom prst="line">
            <a:avLst/>
          </a:prstGeom>
          <a:noFill/>
          <a:ln w="6350" cap="flat" cmpd="sng" algn="ctr">
            <a:solidFill>
              <a:srgbClr val="5B9BD5"/>
            </a:solidFill>
            <a:prstDash val="solid"/>
            <a:miter lim="800000"/>
          </a:ln>
          <a:effectLst/>
        </p:spPr>
      </p:cxnSp>
      <p:sp>
        <p:nvSpPr>
          <p:cNvPr id="564" name="Hexagon 563"/>
          <p:cNvSpPr/>
          <p:nvPr/>
        </p:nvSpPr>
        <p:spPr>
          <a:xfrm>
            <a:off x="5928010" y="2231350"/>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cxnSp>
        <p:nvCxnSpPr>
          <p:cNvPr id="570" name="Straight Connector 569"/>
          <p:cNvCxnSpPr/>
          <p:nvPr/>
        </p:nvCxnSpPr>
        <p:spPr>
          <a:xfrm>
            <a:off x="6196075" y="2227070"/>
            <a:ext cx="24" cy="197462"/>
          </a:xfrm>
          <a:prstGeom prst="line">
            <a:avLst/>
          </a:prstGeom>
          <a:noFill/>
          <a:ln w="6350" cap="flat" cmpd="sng" algn="ctr">
            <a:solidFill>
              <a:srgbClr val="5B9BD5"/>
            </a:solidFill>
            <a:prstDash val="solid"/>
            <a:miter lim="800000"/>
          </a:ln>
          <a:effectLst/>
        </p:spPr>
      </p:cxnSp>
      <p:sp>
        <p:nvSpPr>
          <p:cNvPr id="576" name="Hexagon 575"/>
          <p:cNvSpPr/>
          <p:nvPr/>
        </p:nvSpPr>
        <p:spPr>
          <a:xfrm>
            <a:off x="6265460" y="2231350"/>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cxnSp>
        <p:nvCxnSpPr>
          <p:cNvPr id="582" name="Straight Connector 581"/>
          <p:cNvCxnSpPr/>
          <p:nvPr/>
        </p:nvCxnSpPr>
        <p:spPr>
          <a:xfrm>
            <a:off x="6530825" y="2227070"/>
            <a:ext cx="24" cy="197462"/>
          </a:xfrm>
          <a:prstGeom prst="line">
            <a:avLst/>
          </a:prstGeom>
          <a:noFill/>
          <a:ln w="6350" cap="flat" cmpd="sng" algn="ctr">
            <a:solidFill>
              <a:srgbClr val="5B9BD5"/>
            </a:solidFill>
            <a:prstDash val="solid"/>
            <a:miter lim="800000"/>
          </a:ln>
          <a:effectLst/>
        </p:spPr>
      </p:cxnSp>
      <p:sp>
        <p:nvSpPr>
          <p:cNvPr id="588" name="Hexagon 587"/>
          <p:cNvSpPr/>
          <p:nvPr/>
        </p:nvSpPr>
        <p:spPr>
          <a:xfrm>
            <a:off x="6602037" y="2231350"/>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cxnSp>
        <p:nvCxnSpPr>
          <p:cNvPr id="594" name="Straight Connector 593"/>
          <p:cNvCxnSpPr/>
          <p:nvPr/>
        </p:nvCxnSpPr>
        <p:spPr>
          <a:xfrm>
            <a:off x="6867404" y="2227070"/>
            <a:ext cx="24" cy="197462"/>
          </a:xfrm>
          <a:prstGeom prst="line">
            <a:avLst/>
          </a:prstGeom>
          <a:noFill/>
          <a:ln w="6350" cap="flat" cmpd="sng" algn="ctr">
            <a:solidFill>
              <a:srgbClr val="5B9BD5"/>
            </a:solidFill>
            <a:prstDash val="solid"/>
            <a:miter lim="800000"/>
          </a:ln>
          <a:effectLst/>
        </p:spPr>
      </p:cxnSp>
      <p:sp>
        <p:nvSpPr>
          <p:cNvPr id="600" name="Hexagon 599"/>
          <p:cNvSpPr/>
          <p:nvPr/>
        </p:nvSpPr>
        <p:spPr>
          <a:xfrm>
            <a:off x="6934799" y="2231350"/>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cxnSp>
        <p:nvCxnSpPr>
          <p:cNvPr id="606" name="Straight Connector 605"/>
          <p:cNvCxnSpPr/>
          <p:nvPr/>
        </p:nvCxnSpPr>
        <p:spPr>
          <a:xfrm>
            <a:off x="7202865" y="2227070"/>
            <a:ext cx="24" cy="197462"/>
          </a:xfrm>
          <a:prstGeom prst="line">
            <a:avLst/>
          </a:prstGeom>
          <a:noFill/>
          <a:ln w="6350" cap="flat" cmpd="sng" algn="ctr">
            <a:solidFill>
              <a:srgbClr val="5B9BD5"/>
            </a:solidFill>
            <a:prstDash val="solid"/>
            <a:miter lim="800000"/>
          </a:ln>
          <a:effectLst/>
        </p:spPr>
      </p:cxnSp>
      <p:sp>
        <p:nvSpPr>
          <p:cNvPr id="612" name="Hexagon 611"/>
          <p:cNvSpPr/>
          <p:nvPr/>
        </p:nvSpPr>
        <p:spPr>
          <a:xfrm>
            <a:off x="7272249" y="2231350"/>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cxnSp>
        <p:nvCxnSpPr>
          <p:cNvPr id="618" name="Straight Connector 617"/>
          <p:cNvCxnSpPr/>
          <p:nvPr/>
        </p:nvCxnSpPr>
        <p:spPr>
          <a:xfrm>
            <a:off x="7540314" y="2227070"/>
            <a:ext cx="24" cy="197462"/>
          </a:xfrm>
          <a:prstGeom prst="line">
            <a:avLst/>
          </a:prstGeom>
          <a:noFill/>
          <a:ln w="6350" cap="flat" cmpd="sng" algn="ctr">
            <a:solidFill>
              <a:srgbClr val="5B9BD5"/>
            </a:solidFill>
            <a:prstDash val="solid"/>
            <a:miter lim="800000"/>
          </a:ln>
          <a:effectLst/>
        </p:spPr>
      </p:cxnSp>
      <p:sp>
        <p:nvSpPr>
          <p:cNvPr id="624" name="Hexagon 623"/>
          <p:cNvSpPr/>
          <p:nvPr/>
        </p:nvSpPr>
        <p:spPr>
          <a:xfrm>
            <a:off x="7612754" y="2231350"/>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cxnSp>
        <p:nvCxnSpPr>
          <p:cNvPr id="630" name="Straight Connector 629"/>
          <p:cNvCxnSpPr/>
          <p:nvPr/>
        </p:nvCxnSpPr>
        <p:spPr>
          <a:xfrm>
            <a:off x="7880819" y="2227070"/>
            <a:ext cx="24" cy="197462"/>
          </a:xfrm>
          <a:prstGeom prst="line">
            <a:avLst/>
          </a:prstGeom>
          <a:noFill/>
          <a:ln w="6350" cap="flat" cmpd="sng" algn="ctr">
            <a:solidFill>
              <a:srgbClr val="5B9BD5"/>
            </a:solidFill>
            <a:prstDash val="solid"/>
            <a:miter lim="800000"/>
          </a:ln>
          <a:effectLst/>
        </p:spPr>
      </p:cxnSp>
      <p:sp>
        <p:nvSpPr>
          <p:cNvPr id="636" name="Hexagon 635"/>
          <p:cNvSpPr/>
          <p:nvPr/>
        </p:nvSpPr>
        <p:spPr>
          <a:xfrm>
            <a:off x="7952031" y="2231350"/>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cxnSp>
        <p:nvCxnSpPr>
          <p:cNvPr id="642" name="Straight Connector 641"/>
          <p:cNvCxnSpPr/>
          <p:nvPr/>
        </p:nvCxnSpPr>
        <p:spPr>
          <a:xfrm>
            <a:off x="8220097" y="2227070"/>
            <a:ext cx="24" cy="197462"/>
          </a:xfrm>
          <a:prstGeom prst="line">
            <a:avLst/>
          </a:prstGeom>
          <a:noFill/>
          <a:ln w="6350" cap="flat" cmpd="sng" algn="ctr">
            <a:solidFill>
              <a:srgbClr val="5B9BD5"/>
            </a:solidFill>
            <a:prstDash val="solid"/>
            <a:miter lim="800000"/>
          </a:ln>
          <a:effectLst/>
        </p:spPr>
      </p:cxnSp>
      <p:sp>
        <p:nvSpPr>
          <p:cNvPr id="648" name="Hexagon 647"/>
          <p:cNvSpPr/>
          <p:nvPr/>
        </p:nvSpPr>
        <p:spPr>
          <a:xfrm>
            <a:off x="8289481" y="2231350"/>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cxnSp>
        <p:nvCxnSpPr>
          <p:cNvPr id="652" name="Straight Connector 651"/>
          <p:cNvCxnSpPr/>
          <p:nvPr/>
        </p:nvCxnSpPr>
        <p:spPr>
          <a:xfrm>
            <a:off x="8557547" y="2227070"/>
            <a:ext cx="24" cy="197462"/>
          </a:xfrm>
          <a:prstGeom prst="line">
            <a:avLst/>
          </a:prstGeom>
          <a:noFill/>
          <a:ln w="6350" cap="flat" cmpd="sng" algn="ctr">
            <a:solidFill>
              <a:srgbClr val="5B9BD5"/>
            </a:solidFill>
            <a:prstDash val="solid"/>
            <a:miter lim="800000"/>
          </a:ln>
          <a:effectLst/>
        </p:spPr>
      </p:cxnSp>
      <p:sp>
        <p:nvSpPr>
          <p:cNvPr id="3" name="Title 2"/>
          <p:cNvSpPr>
            <a:spLocks noGrp="1"/>
          </p:cNvSpPr>
          <p:nvPr>
            <p:ph type="title"/>
          </p:nvPr>
        </p:nvSpPr>
        <p:spPr/>
        <p:txBody>
          <a:bodyPr>
            <a:normAutofit/>
          </a:bodyPr>
          <a:lstStyle/>
          <a:p>
            <a:r>
              <a:rPr lang="en-US"/>
              <a:t>Microsoft Azure Service Fabric</a:t>
            </a:r>
            <a:br>
              <a:rPr lang="en-US"/>
            </a:br>
            <a:r>
              <a:rPr lang="en-US" sz="2059" spc="-113"/>
              <a:t>A platform for reliable, </a:t>
            </a:r>
            <a:r>
              <a:rPr lang="en-US" sz="2059" spc="-113" err="1"/>
              <a:t>hyperscale</a:t>
            </a:r>
            <a:r>
              <a:rPr lang="en-US" sz="2059" spc="-113"/>
              <a:t>, microservice-based applications</a:t>
            </a:r>
          </a:p>
        </p:txBody>
      </p:sp>
      <p:sp>
        <p:nvSpPr>
          <p:cNvPr id="2" name="Text Placeholder 1">
            <a:extLst>
              <a:ext uri="{FF2B5EF4-FFF2-40B4-BE49-F238E27FC236}">
                <a16:creationId xmlns:a16="http://schemas.microsoft.com/office/drawing/2014/main" id="{DF82CCC1-EDE5-4BA5-A0B3-F4FDE5EC2843}"/>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CF397BF9-2516-464E-B53C-7EC369E39D5F}"/>
              </a:ext>
            </a:extLst>
          </p:cNvPr>
          <p:cNvSpPr>
            <a:spLocks noGrp="1"/>
          </p:cNvSpPr>
          <p:nvPr>
            <p:ph type="body" sz="quarter" idx="10"/>
          </p:nvPr>
        </p:nvSpPr>
        <p:spPr/>
        <p:txBody>
          <a:bodyPr/>
          <a:lstStyle/>
          <a:p>
            <a:endParaRPr lang="en-US"/>
          </a:p>
        </p:txBody>
      </p:sp>
      <p:sp>
        <p:nvSpPr>
          <p:cNvPr id="370" name="Hexagon 369"/>
          <p:cNvSpPr/>
          <p:nvPr/>
        </p:nvSpPr>
        <p:spPr>
          <a:xfrm>
            <a:off x="511772" y="2031689"/>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371" name="Hexagon 370"/>
          <p:cNvSpPr/>
          <p:nvPr/>
        </p:nvSpPr>
        <p:spPr>
          <a:xfrm>
            <a:off x="681546" y="2128060"/>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373" name="Hexagon 372"/>
          <p:cNvSpPr/>
          <p:nvPr/>
        </p:nvSpPr>
        <p:spPr>
          <a:xfrm>
            <a:off x="681546" y="2324142"/>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382" name="Hexagon 381"/>
          <p:cNvSpPr/>
          <p:nvPr/>
        </p:nvSpPr>
        <p:spPr>
          <a:xfrm>
            <a:off x="849223" y="2031689"/>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383" name="Hexagon 382"/>
          <p:cNvSpPr/>
          <p:nvPr/>
        </p:nvSpPr>
        <p:spPr>
          <a:xfrm>
            <a:off x="1018997" y="2128060"/>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385" name="Hexagon 384"/>
          <p:cNvSpPr/>
          <p:nvPr/>
        </p:nvSpPr>
        <p:spPr>
          <a:xfrm>
            <a:off x="1018997" y="2324142"/>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394" name="Hexagon 393"/>
          <p:cNvSpPr/>
          <p:nvPr/>
        </p:nvSpPr>
        <p:spPr>
          <a:xfrm>
            <a:off x="1188499" y="2031689"/>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395" name="Hexagon 394"/>
          <p:cNvSpPr/>
          <p:nvPr/>
        </p:nvSpPr>
        <p:spPr>
          <a:xfrm>
            <a:off x="1358273" y="2128060"/>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397" name="Hexagon 396"/>
          <p:cNvSpPr/>
          <p:nvPr/>
        </p:nvSpPr>
        <p:spPr>
          <a:xfrm>
            <a:off x="1358273" y="2324142"/>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406" name="Hexagon 405"/>
          <p:cNvSpPr/>
          <p:nvPr/>
        </p:nvSpPr>
        <p:spPr>
          <a:xfrm>
            <a:off x="1525949" y="2031689"/>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407" name="Hexagon 406"/>
          <p:cNvSpPr/>
          <p:nvPr/>
        </p:nvSpPr>
        <p:spPr>
          <a:xfrm>
            <a:off x="1695723" y="2128060"/>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409" name="Hexagon 408"/>
          <p:cNvSpPr/>
          <p:nvPr/>
        </p:nvSpPr>
        <p:spPr>
          <a:xfrm>
            <a:off x="1695723" y="2324142"/>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418" name="Hexagon 417"/>
          <p:cNvSpPr/>
          <p:nvPr/>
        </p:nvSpPr>
        <p:spPr>
          <a:xfrm>
            <a:off x="1863399" y="2031689"/>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419" name="Hexagon 418"/>
          <p:cNvSpPr/>
          <p:nvPr/>
        </p:nvSpPr>
        <p:spPr>
          <a:xfrm>
            <a:off x="2030473" y="2128060"/>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421" name="Hexagon 420"/>
          <p:cNvSpPr/>
          <p:nvPr/>
        </p:nvSpPr>
        <p:spPr>
          <a:xfrm>
            <a:off x="2030473" y="2324142"/>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430" name="Hexagon 429"/>
          <p:cNvSpPr/>
          <p:nvPr/>
        </p:nvSpPr>
        <p:spPr>
          <a:xfrm>
            <a:off x="2198149" y="2031689"/>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431" name="Hexagon 430"/>
          <p:cNvSpPr/>
          <p:nvPr/>
        </p:nvSpPr>
        <p:spPr>
          <a:xfrm>
            <a:off x="2367923" y="2128060"/>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433" name="Hexagon 432"/>
          <p:cNvSpPr/>
          <p:nvPr/>
        </p:nvSpPr>
        <p:spPr>
          <a:xfrm>
            <a:off x="2367923" y="2324142"/>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442" name="Hexagon 441"/>
          <p:cNvSpPr/>
          <p:nvPr/>
        </p:nvSpPr>
        <p:spPr>
          <a:xfrm>
            <a:off x="2537426" y="2031689"/>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443" name="Hexagon 442"/>
          <p:cNvSpPr/>
          <p:nvPr/>
        </p:nvSpPr>
        <p:spPr>
          <a:xfrm>
            <a:off x="2707199" y="2128060"/>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445" name="Hexagon 444"/>
          <p:cNvSpPr/>
          <p:nvPr/>
        </p:nvSpPr>
        <p:spPr>
          <a:xfrm>
            <a:off x="2707199" y="2324142"/>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454" name="Hexagon 453"/>
          <p:cNvSpPr/>
          <p:nvPr/>
        </p:nvSpPr>
        <p:spPr>
          <a:xfrm>
            <a:off x="2877931" y="2031689"/>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455" name="Hexagon 454"/>
          <p:cNvSpPr/>
          <p:nvPr/>
        </p:nvSpPr>
        <p:spPr>
          <a:xfrm>
            <a:off x="3047705" y="2128060"/>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457" name="Hexagon 456"/>
          <p:cNvSpPr/>
          <p:nvPr/>
        </p:nvSpPr>
        <p:spPr>
          <a:xfrm>
            <a:off x="3047705" y="2324142"/>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466" name="Hexagon 465"/>
          <p:cNvSpPr/>
          <p:nvPr/>
        </p:nvSpPr>
        <p:spPr>
          <a:xfrm>
            <a:off x="3217466" y="2032660"/>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467" name="Hexagon 466"/>
          <p:cNvSpPr/>
          <p:nvPr/>
        </p:nvSpPr>
        <p:spPr>
          <a:xfrm>
            <a:off x="3387240" y="2129031"/>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469" name="Hexagon 468"/>
          <p:cNvSpPr/>
          <p:nvPr/>
        </p:nvSpPr>
        <p:spPr>
          <a:xfrm>
            <a:off x="3387240" y="2328458"/>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478" name="Hexagon 477"/>
          <p:cNvSpPr/>
          <p:nvPr/>
        </p:nvSpPr>
        <p:spPr>
          <a:xfrm>
            <a:off x="3554917" y="2032660"/>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479" name="Hexagon 478"/>
          <p:cNvSpPr/>
          <p:nvPr/>
        </p:nvSpPr>
        <p:spPr>
          <a:xfrm>
            <a:off x="3724691" y="2129031"/>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481" name="Hexagon 480"/>
          <p:cNvSpPr/>
          <p:nvPr/>
        </p:nvSpPr>
        <p:spPr>
          <a:xfrm>
            <a:off x="3724691" y="2328458"/>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490" name="Hexagon 489"/>
          <p:cNvSpPr/>
          <p:nvPr/>
        </p:nvSpPr>
        <p:spPr>
          <a:xfrm>
            <a:off x="3894193" y="2032660"/>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491" name="Hexagon 490"/>
          <p:cNvSpPr/>
          <p:nvPr/>
        </p:nvSpPr>
        <p:spPr>
          <a:xfrm>
            <a:off x="4063967" y="2129031"/>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493" name="Hexagon 492"/>
          <p:cNvSpPr/>
          <p:nvPr/>
        </p:nvSpPr>
        <p:spPr>
          <a:xfrm>
            <a:off x="4063967" y="2325113"/>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502" name="Hexagon 501"/>
          <p:cNvSpPr/>
          <p:nvPr/>
        </p:nvSpPr>
        <p:spPr>
          <a:xfrm>
            <a:off x="4231999" y="2029317"/>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503" name="Hexagon 502"/>
          <p:cNvSpPr/>
          <p:nvPr/>
        </p:nvSpPr>
        <p:spPr>
          <a:xfrm>
            <a:off x="4401773" y="2129031"/>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505" name="Hexagon 504"/>
          <p:cNvSpPr/>
          <p:nvPr/>
        </p:nvSpPr>
        <p:spPr>
          <a:xfrm>
            <a:off x="4401773" y="2325113"/>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514" name="Hexagon 513"/>
          <p:cNvSpPr/>
          <p:nvPr/>
        </p:nvSpPr>
        <p:spPr>
          <a:xfrm>
            <a:off x="4569448" y="2032660"/>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515" name="Hexagon 514"/>
          <p:cNvSpPr/>
          <p:nvPr/>
        </p:nvSpPr>
        <p:spPr>
          <a:xfrm>
            <a:off x="4739222" y="2129031"/>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517" name="Hexagon 516"/>
          <p:cNvSpPr/>
          <p:nvPr/>
        </p:nvSpPr>
        <p:spPr>
          <a:xfrm>
            <a:off x="4739222" y="2325113"/>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526" name="Hexagon 525"/>
          <p:cNvSpPr/>
          <p:nvPr/>
        </p:nvSpPr>
        <p:spPr>
          <a:xfrm>
            <a:off x="4909954" y="2032660"/>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527" name="Hexagon 526"/>
          <p:cNvSpPr/>
          <p:nvPr/>
        </p:nvSpPr>
        <p:spPr>
          <a:xfrm>
            <a:off x="5079728" y="2129031"/>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529" name="Hexagon 528"/>
          <p:cNvSpPr/>
          <p:nvPr/>
        </p:nvSpPr>
        <p:spPr>
          <a:xfrm>
            <a:off x="5079728" y="2325113"/>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538" name="Hexagon 537"/>
          <p:cNvSpPr/>
          <p:nvPr/>
        </p:nvSpPr>
        <p:spPr>
          <a:xfrm>
            <a:off x="5249231" y="2032660"/>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539" name="Hexagon 538"/>
          <p:cNvSpPr/>
          <p:nvPr/>
        </p:nvSpPr>
        <p:spPr>
          <a:xfrm>
            <a:off x="5419005" y="2129031"/>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541" name="Hexagon 540"/>
          <p:cNvSpPr/>
          <p:nvPr/>
        </p:nvSpPr>
        <p:spPr>
          <a:xfrm>
            <a:off x="5419005" y="2325113"/>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550" name="Hexagon 549"/>
          <p:cNvSpPr/>
          <p:nvPr/>
        </p:nvSpPr>
        <p:spPr>
          <a:xfrm>
            <a:off x="5589380" y="2032660"/>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551" name="Hexagon 550"/>
          <p:cNvSpPr/>
          <p:nvPr/>
        </p:nvSpPr>
        <p:spPr>
          <a:xfrm>
            <a:off x="5759153" y="2129031"/>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553" name="Hexagon 552"/>
          <p:cNvSpPr/>
          <p:nvPr/>
        </p:nvSpPr>
        <p:spPr>
          <a:xfrm>
            <a:off x="5759153" y="2325113"/>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562" name="Hexagon 561"/>
          <p:cNvSpPr/>
          <p:nvPr/>
        </p:nvSpPr>
        <p:spPr>
          <a:xfrm>
            <a:off x="5928010" y="2035266"/>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563" name="Hexagon 562"/>
          <p:cNvSpPr/>
          <p:nvPr/>
        </p:nvSpPr>
        <p:spPr>
          <a:xfrm>
            <a:off x="6097784" y="2131636"/>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565" name="Hexagon 564"/>
          <p:cNvSpPr/>
          <p:nvPr/>
        </p:nvSpPr>
        <p:spPr>
          <a:xfrm>
            <a:off x="6097784" y="2327719"/>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574" name="Hexagon 573"/>
          <p:cNvSpPr/>
          <p:nvPr/>
        </p:nvSpPr>
        <p:spPr>
          <a:xfrm>
            <a:off x="6265460" y="2035266"/>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575" name="Hexagon 574"/>
          <p:cNvSpPr/>
          <p:nvPr/>
        </p:nvSpPr>
        <p:spPr>
          <a:xfrm>
            <a:off x="6432534" y="2131636"/>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577" name="Hexagon 576"/>
          <p:cNvSpPr/>
          <p:nvPr/>
        </p:nvSpPr>
        <p:spPr>
          <a:xfrm>
            <a:off x="6432534" y="2327719"/>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586" name="Hexagon 585"/>
          <p:cNvSpPr/>
          <p:nvPr/>
        </p:nvSpPr>
        <p:spPr>
          <a:xfrm>
            <a:off x="6602037" y="2035266"/>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587" name="Hexagon 586"/>
          <p:cNvSpPr/>
          <p:nvPr/>
        </p:nvSpPr>
        <p:spPr>
          <a:xfrm>
            <a:off x="6769112" y="2131636"/>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589" name="Hexagon 588"/>
          <p:cNvSpPr/>
          <p:nvPr/>
        </p:nvSpPr>
        <p:spPr>
          <a:xfrm>
            <a:off x="6769112" y="2327719"/>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598" name="Hexagon 597"/>
          <p:cNvSpPr/>
          <p:nvPr/>
        </p:nvSpPr>
        <p:spPr>
          <a:xfrm>
            <a:off x="6934799" y="2035266"/>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599" name="Hexagon 598"/>
          <p:cNvSpPr/>
          <p:nvPr/>
        </p:nvSpPr>
        <p:spPr>
          <a:xfrm>
            <a:off x="7104573" y="2131636"/>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601" name="Hexagon 600"/>
          <p:cNvSpPr/>
          <p:nvPr/>
        </p:nvSpPr>
        <p:spPr>
          <a:xfrm>
            <a:off x="7104573" y="2327719"/>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610" name="Hexagon 609"/>
          <p:cNvSpPr/>
          <p:nvPr/>
        </p:nvSpPr>
        <p:spPr>
          <a:xfrm>
            <a:off x="7272249" y="2035266"/>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611" name="Hexagon 610"/>
          <p:cNvSpPr/>
          <p:nvPr/>
        </p:nvSpPr>
        <p:spPr>
          <a:xfrm>
            <a:off x="7442024" y="2131636"/>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613" name="Hexagon 612"/>
          <p:cNvSpPr/>
          <p:nvPr/>
        </p:nvSpPr>
        <p:spPr>
          <a:xfrm>
            <a:off x="7442024" y="2327719"/>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622" name="Hexagon 621"/>
          <p:cNvSpPr/>
          <p:nvPr/>
        </p:nvSpPr>
        <p:spPr>
          <a:xfrm>
            <a:off x="7612754" y="2035266"/>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623" name="Hexagon 622"/>
          <p:cNvSpPr/>
          <p:nvPr/>
        </p:nvSpPr>
        <p:spPr>
          <a:xfrm>
            <a:off x="7782528" y="2131636"/>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625" name="Hexagon 624"/>
          <p:cNvSpPr/>
          <p:nvPr/>
        </p:nvSpPr>
        <p:spPr>
          <a:xfrm>
            <a:off x="7782528" y="2327719"/>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634" name="Hexagon 633"/>
          <p:cNvSpPr/>
          <p:nvPr/>
        </p:nvSpPr>
        <p:spPr>
          <a:xfrm>
            <a:off x="7952031" y="2035266"/>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635" name="Hexagon 634"/>
          <p:cNvSpPr/>
          <p:nvPr/>
        </p:nvSpPr>
        <p:spPr>
          <a:xfrm>
            <a:off x="8121805" y="2131636"/>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637" name="Hexagon 636"/>
          <p:cNvSpPr/>
          <p:nvPr/>
        </p:nvSpPr>
        <p:spPr>
          <a:xfrm>
            <a:off x="8121805" y="2327719"/>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646" name="Hexagon 645"/>
          <p:cNvSpPr/>
          <p:nvPr/>
        </p:nvSpPr>
        <p:spPr>
          <a:xfrm>
            <a:off x="8289481" y="2035266"/>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647" name="Hexagon 646"/>
          <p:cNvSpPr/>
          <p:nvPr/>
        </p:nvSpPr>
        <p:spPr>
          <a:xfrm>
            <a:off x="8459255" y="2131636"/>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649" name="Hexagon 648"/>
          <p:cNvSpPr/>
          <p:nvPr/>
        </p:nvSpPr>
        <p:spPr>
          <a:xfrm>
            <a:off x="8459255" y="2327719"/>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655" name="Hexagon 654"/>
          <p:cNvSpPr/>
          <p:nvPr/>
        </p:nvSpPr>
        <p:spPr>
          <a:xfrm>
            <a:off x="511291" y="2448051"/>
            <a:ext cx="202104" cy="182312"/>
          </a:xfrm>
          <a:prstGeom prst="hexagon">
            <a:avLst/>
          </a:prstGeom>
          <a:solidFill>
            <a:srgbClr val="662E93"/>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656" name="Hexagon 655"/>
          <p:cNvSpPr/>
          <p:nvPr/>
        </p:nvSpPr>
        <p:spPr>
          <a:xfrm>
            <a:off x="848741" y="2448051"/>
            <a:ext cx="202104" cy="182312"/>
          </a:xfrm>
          <a:prstGeom prst="hexagon">
            <a:avLst/>
          </a:prstGeom>
          <a:solidFill>
            <a:srgbClr val="662E93"/>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657" name="Hexagon 656"/>
          <p:cNvSpPr/>
          <p:nvPr/>
        </p:nvSpPr>
        <p:spPr>
          <a:xfrm>
            <a:off x="1188017" y="2448051"/>
            <a:ext cx="202104" cy="182312"/>
          </a:xfrm>
          <a:prstGeom prst="hexagon">
            <a:avLst/>
          </a:prstGeom>
          <a:solidFill>
            <a:srgbClr val="662E93"/>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658" name="Hexagon 657"/>
          <p:cNvSpPr/>
          <p:nvPr/>
        </p:nvSpPr>
        <p:spPr>
          <a:xfrm>
            <a:off x="1525467" y="2448051"/>
            <a:ext cx="202104" cy="182312"/>
          </a:xfrm>
          <a:prstGeom prst="hexagon">
            <a:avLst/>
          </a:prstGeom>
          <a:solidFill>
            <a:srgbClr val="662E93"/>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659" name="Hexagon 658"/>
          <p:cNvSpPr/>
          <p:nvPr/>
        </p:nvSpPr>
        <p:spPr>
          <a:xfrm>
            <a:off x="1865615" y="2448051"/>
            <a:ext cx="202104" cy="182312"/>
          </a:xfrm>
          <a:prstGeom prst="hexagon">
            <a:avLst/>
          </a:prstGeom>
          <a:solidFill>
            <a:srgbClr val="662E93"/>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660" name="Hexagon 659"/>
          <p:cNvSpPr/>
          <p:nvPr/>
        </p:nvSpPr>
        <p:spPr>
          <a:xfrm>
            <a:off x="2200366" y="2448051"/>
            <a:ext cx="202104" cy="182312"/>
          </a:xfrm>
          <a:prstGeom prst="hexagon">
            <a:avLst/>
          </a:prstGeom>
          <a:solidFill>
            <a:srgbClr val="662E93"/>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661" name="Hexagon 660"/>
          <p:cNvSpPr/>
          <p:nvPr/>
        </p:nvSpPr>
        <p:spPr>
          <a:xfrm>
            <a:off x="2536944" y="2448051"/>
            <a:ext cx="202104" cy="182312"/>
          </a:xfrm>
          <a:prstGeom prst="hexagon">
            <a:avLst/>
          </a:prstGeom>
          <a:solidFill>
            <a:srgbClr val="662E93"/>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662" name="Hexagon 661"/>
          <p:cNvSpPr/>
          <p:nvPr/>
        </p:nvSpPr>
        <p:spPr>
          <a:xfrm>
            <a:off x="2881001" y="2448051"/>
            <a:ext cx="202104" cy="182312"/>
          </a:xfrm>
          <a:prstGeom prst="hexagon">
            <a:avLst/>
          </a:prstGeom>
          <a:solidFill>
            <a:srgbClr val="662E93"/>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663" name="Hexagon 662"/>
          <p:cNvSpPr/>
          <p:nvPr/>
        </p:nvSpPr>
        <p:spPr>
          <a:xfrm>
            <a:off x="3220537" y="2449021"/>
            <a:ext cx="202104" cy="182312"/>
          </a:xfrm>
          <a:prstGeom prst="hexagon">
            <a:avLst/>
          </a:prstGeom>
          <a:solidFill>
            <a:srgbClr val="662E93"/>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664" name="Hexagon 663"/>
          <p:cNvSpPr/>
          <p:nvPr/>
        </p:nvSpPr>
        <p:spPr>
          <a:xfrm>
            <a:off x="3557987" y="2449021"/>
            <a:ext cx="202104" cy="182312"/>
          </a:xfrm>
          <a:prstGeom prst="hexagon">
            <a:avLst/>
          </a:prstGeom>
          <a:solidFill>
            <a:srgbClr val="662E93"/>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665" name="Hexagon 664"/>
          <p:cNvSpPr/>
          <p:nvPr/>
        </p:nvSpPr>
        <p:spPr>
          <a:xfrm>
            <a:off x="3897263" y="2449021"/>
            <a:ext cx="202104" cy="182312"/>
          </a:xfrm>
          <a:prstGeom prst="hexagon">
            <a:avLst/>
          </a:prstGeom>
          <a:solidFill>
            <a:srgbClr val="662E93"/>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666" name="Hexagon 665"/>
          <p:cNvSpPr/>
          <p:nvPr/>
        </p:nvSpPr>
        <p:spPr>
          <a:xfrm>
            <a:off x="4234713" y="2449021"/>
            <a:ext cx="202104" cy="182312"/>
          </a:xfrm>
          <a:prstGeom prst="hexagon">
            <a:avLst/>
          </a:prstGeom>
          <a:solidFill>
            <a:srgbClr val="662E93"/>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667" name="Hexagon 666"/>
          <p:cNvSpPr/>
          <p:nvPr/>
        </p:nvSpPr>
        <p:spPr>
          <a:xfrm>
            <a:off x="4572163" y="2449021"/>
            <a:ext cx="202104" cy="182312"/>
          </a:xfrm>
          <a:prstGeom prst="hexagon">
            <a:avLst/>
          </a:prstGeom>
          <a:solidFill>
            <a:srgbClr val="662E93"/>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668" name="Hexagon 667"/>
          <p:cNvSpPr/>
          <p:nvPr/>
        </p:nvSpPr>
        <p:spPr>
          <a:xfrm>
            <a:off x="4911740" y="2449021"/>
            <a:ext cx="202104" cy="182312"/>
          </a:xfrm>
          <a:prstGeom prst="hexagon">
            <a:avLst/>
          </a:prstGeom>
          <a:solidFill>
            <a:srgbClr val="662E93"/>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669" name="Hexagon 668"/>
          <p:cNvSpPr/>
          <p:nvPr/>
        </p:nvSpPr>
        <p:spPr>
          <a:xfrm>
            <a:off x="5251017" y="2449021"/>
            <a:ext cx="202104" cy="182312"/>
          </a:xfrm>
          <a:prstGeom prst="hexagon">
            <a:avLst/>
          </a:prstGeom>
          <a:solidFill>
            <a:srgbClr val="662E93"/>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670" name="Hexagon 669"/>
          <p:cNvSpPr/>
          <p:nvPr/>
        </p:nvSpPr>
        <p:spPr>
          <a:xfrm>
            <a:off x="5588467" y="2449021"/>
            <a:ext cx="202104" cy="182312"/>
          </a:xfrm>
          <a:prstGeom prst="hexagon">
            <a:avLst/>
          </a:prstGeom>
          <a:solidFill>
            <a:srgbClr val="662E93"/>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671" name="Hexagon 670"/>
          <p:cNvSpPr/>
          <p:nvPr/>
        </p:nvSpPr>
        <p:spPr>
          <a:xfrm>
            <a:off x="5929797" y="2451627"/>
            <a:ext cx="202104" cy="182312"/>
          </a:xfrm>
          <a:prstGeom prst="hexagon">
            <a:avLst/>
          </a:prstGeom>
          <a:solidFill>
            <a:srgbClr val="662E93"/>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672" name="Hexagon 671"/>
          <p:cNvSpPr/>
          <p:nvPr/>
        </p:nvSpPr>
        <p:spPr>
          <a:xfrm>
            <a:off x="6267593" y="2451627"/>
            <a:ext cx="202104" cy="182312"/>
          </a:xfrm>
          <a:prstGeom prst="hexagon">
            <a:avLst/>
          </a:prstGeom>
          <a:solidFill>
            <a:srgbClr val="662E93"/>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673" name="Hexagon 672"/>
          <p:cNvSpPr/>
          <p:nvPr/>
        </p:nvSpPr>
        <p:spPr>
          <a:xfrm>
            <a:off x="6600899" y="2451627"/>
            <a:ext cx="202104" cy="182312"/>
          </a:xfrm>
          <a:prstGeom prst="hexagon">
            <a:avLst/>
          </a:prstGeom>
          <a:solidFill>
            <a:srgbClr val="662E93"/>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674" name="Hexagon 673"/>
          <p:cNvSpPr/>
          <p:nvPr/>
        </p:nvSpPr>
        <p:spPr>
          <a:xfrm>
            <a:off x="6938349" y="2451627"/>
            <a:ext cx="202104" cy="182312"/>
          </a:xfrm>
          <a:prstGeom prst="hexagon">
            <a:avLst/>
          </a:prstGeom>
          <a:solidFill>
            <a:srgbClr val="662E93"/>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675" name="Hexagon 674"/>
          <p:cNvSpPr/>
          <p:nvPr/>
        </p:nvSpPr>
        <p:spPr>
          <a:xfrm>
            <a:off x="7276782" y="2451627"/>
            <a:ext cx="202104" cy="182312"/>
          </a:xfrm>
          <a:prstGeom prst="hexagon">
            <a:avLst/>
          </a:prstGeom>
          <a:solidFill>
            <a:srgbClr val="662E93"/>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676" name="Hexagon 675"/>
          <p:cNvSpPr/>
          <p:nvPr/>
        </p:nvSpPr>
        <p:spPr>
          <a:xfrm>
            <a:off x="7616360" y="2451627"/>
            <a:ext cx="202104" cy="182312"/>
          </a:xfrm>
          <a:prstGeom prst="hexagon">
            <a:avLst/>
          </a:prstGeom>
          <a:solidFill>
            <a:srgbClr val="662E93"/>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677" name="Hexagon 676"/>
          <p:cNvSpPr/>
          <p:nvPr/>
        </p:nvSpPr>
        <p:spPr>
          <a:xfrm>
            <a:off x="7952937" y="2451627"/>
            <a:ext cx="202104" cy="182312"/>
          </a:xfrm>
          <a:prstGeom prst="hexagon">
            <a:avLst/>
          </a:prstGeom>
          <a:solidFill>
            <a:srgbClr val="662E93"/>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678" name="Hexagon 677"/>
          <p:cNvSpPr/>
          <p:nvPr/>
        </p:nvSpPr>
        <p:spPr>
          <a:xfrm>
            <a:off x="8292515" y="2451627"/>
            <a:ext cx="202104" cy="182312"/>
          </a:xfrm>
          <a:prstGeom prst="hexagon">
            <a:avLst/>
          </a:prstGeom>
          <a:solidFill>
            <a:srgbClr val="662E93"/>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679" name="Rectangle 678"/>
          <p:cNvSpPr/>
          <p:nvPr/>
        </p:nvSpPr>
        <p:spPr>
          <a:xfrm>
            <a:off x="499110" y="2537588"/>
            <a:ext cx="8162249" cy="768373"/>
          </a:xfrm>
          <a:prstGeom prst="rect">
            <a:avLst/>
          </a:prstGeom>
          <a:solidFill>
            <a:srgbClr val="662E93"/>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kern="0">
              <a:solidFill>
                <a:srgbClr val="FFFFFF"/>
              </a:solidFill>
              <a:latin typeface="Calibri" panose="020F0502020204030204"/>
              <a:cs typeface="+mn-cs"/>
            </a:endParaRPr>
          </a:p>
        </p:txBody>
      </p:sp>
      <p:sp>
        <p:nvSpPr>
          <p:cNvPr id="693" name="TextBox 692"/>
          <p:cNvSpPr txBox="1"/>
          <p:nvPr/>
        </p:nvSpPr>
        <p:spPr>
          <a:xfrm>
            <a:off x="3807940" y="2063405"/>
            <a:ext cx="2046830" cy="409215"/>
          </a:xfrm>
          <a:prstGeom prst="rect">
            <a:avLst/>
          </a:prstGeom>
          <a:noFill/>
        </p:spPr>
        <p:txBody>
          <a:bodyPr wrap="square" rtlCol="0">
            <a:spAutoFit/>
          </a:bodyPr>
          <a:lstStyle/>
          <a:p>
            <a:pPr defTabSz="672161" fontAlgn="auto">
              <a:spcBef>
                <a:spcPts val="0"/>
              </a:spcBef>
              <a:spcAft>
                <a:spcPts val="0"/>
              </a:spcAft>
              <a:defRPr/>
            </a:pPr>
            <a:r>
              <a:rPr lang="en-US" sz="2059" b="0" err="1">
                <a:solidFill>
                  <a:srgbClr val="FFFFFF"/>
                </a:solidFill>
                <a:latin typeface="Segoe UI Semibold" panose="020B0702040204020203" pitchFamily="34" charset="0"/>
                <a:ea typeface="Segoe UI Black" panose="020B0A02040204020203" pitchFamily="34" charset="0"/>
                <a:cs typeface="Segoe UI Semibold" panose="020B0702040204020203" pitchFamily="34" charset="0"/>
              </a:rPr>
              <a:t>Microservices</a:t>
            </a:r>
            <a:endParaRPr lang="en-US" sz="2059" b="0">
              <a:solidFill>
                <a:srgbClr val="FFFFFF"/>
              </a:solidFill>
              <a:latin typeface="Segoe UI Semibold" panose="020B0702040204020203" pitchFamily="34" charset="0"/>
              <a:ea typeface="Segoe UI Black" panose="020B0A02040204020203" pitchFamily="34" charset="0"/>
              <a:cs typeface="Segoe UI Semibold" panose="020B0702040204020203" pitchFamily="34" charset="0"/>
            </a:endParaRPr>
          </a:p>
        </p:txBody>
      </p:sp>
      <p:sp>
        <p:nvSpPr>
          <p:cNvPr id="351" name="Rectangle 350"/>
          <p:cNvSpPr/>
          <p:nvPr/>
        </p:nvSpPr>
        <p:spPr>
          <a:xfrm>
            <a:off x="499109" y="2665091"/>
            <a:ext cx="8162249" cy="3098519"/>
          </a:xfrm>
          <a:prstGeom prst="rect">
            <a:avLst/>
          </a:prstGeom>
          <a:solidFill>
            <a:srgbClr val="662E93"/>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kern="0">
              <a:solidFill>
                <a:srgbClr val="FFFFFF"/>
              </a:solidFill>
              <a:latin typeface="Calibri" panose="020F0502020204030204"/>
              <a:cs typeface="+mn-cs"/>
            </a:endParaRPr>
          </a:p>
        </p:txBody>
      </p:sp>
      <p:sp>
        <p:nvSpPr>
          <p:cNvPr id="352" name="Rectangle 351"/>
          <p:cNvSpPr/>
          <p:nvPr/>
        </p:nvSpPr>
        <p:spPr bwMode="auto">
          <a:xfrm>
            <a:off x="2145813" y="3290413"/>
            <a:ext cx="1575435" cy="908858"/>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a:lnSpc>
                <a:spcPct val="90000"/>
              </a:lnSpc>
              <a:defRPr/>
            </a:pPr>
            <a:endParaRPr lang="en-US" sz="1324" b="0">
              <a:gradFill>
                <a:gsLst>
                  <a:gs pos="0">
                    <a:srgbClr val="FFFFFF"/>
                  </a:gs>
                  <a:gs pos="100000">
                    <a:srgbClr val="FFFFFF"/>
                  </a:gs>
                </a:gsLst>
                <a:lin ang="5400000" scaled="0"/>
              </a:gradFill>
              <a:latin typeface="Segoe UI"/>
              <a:ea typeface="Segoe UI" pitchFamily="34" charset="0"/>
              <a:cs typeface="Segoe UI" pitchFamily="34" charset="0"/>
            </a:endParaRPr>
          </a:p>
          <a:p>
            <a:pPr algn="ctr" defTabSz="685445">
              <a:lnSpc>
                <a:spcPct val="90000"/>
              </a:lnSpc>
              <a:defRPr/>
            </a:pPr>
            <a:r>
              <a:rPr lang="en-US" sz="1324" b="0">
                <a:gradFill>
                  <a:gsLst>
                    <a:gs pos="0">
                      <a:srgbClr val="FFFFFF"/>
                    </a:gs>
                    <a:gs pos="100000">
                      <a:srgbClr val="FFFFFF"/>
                    </a:gs>
                  </a:gsLst>
                  <a:lin ang="5400000" scaled="0"/>
                </a:gradFill>
                <a:latin typeface="Segoe UI"/>
                <a:ea typeface="Segoe UI" pitchFamily="34" charset="0"/>
                <a:cs typeface="Segoe UI" pitchFamily="34" charset="0"/>
              </a:rPr>
              <a:t>Communication</a:t>
            </a:r>
          </a:p>
        </p:txBody>
      </p:sp>
      <p:sp>
        <p:nvSpPr>
          <p:cNvPr id="353" name="Rectangle 352"/>
          <p:cNvSpPr/>
          <p:nvPr/>
        </p:nvSpPr>
        <p:spPr bwMode="auto">
          <a:xfrm>
            <a:off x="556595" y="3286134"/>
            <a:ext cx="1517949" cy="2382185"/>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a:lnSpc>
                <a:spcPct val="90000"/>
              </a:lnSpc>
              <a:defRPr/>
            </a:pPr>
            <a:endParaRPr lang="en-US" sz="1324" b="0">
              <a:gradFill>
                <a:gsLst>
                  <a:gs pos="0">
                    <a:srgbClr val="FFFFFF"/>
                  </a:gs>
                  <a:gs pos="100000">
                    <a:srgbClr val="FFFFFF"/>
                  </a:gs>
                </a:gsLst>
                <a:lin ang="5400000" scaled="0"/>
              </a:gradFill>
              <a:latin typeface="Segoe UI"/>
              <a:ea typeface="Segoe UI" pitchFamily="34" charset="0"/>
              <a:cs typeface="Segoe UI" pitchFamily="34" charset="0"/>
            </a:endParaRPr>
          </a:p>
          <a:p>
            <a:pPr algn="ctr" defTabSz="685445">
              <a:lnSpc>
                <a:spcPct val="90000"/>
              </a:lnSpc>
              <a:defRPr/>
            </a:pPr>
            <a:r>
              <a:rPr lang="en-US" sz="1324" b="0">
                <a:gradFill>
                  <a:gsLst>
                    <a:gs pos="0">
                      <a:srgbClr val="FFFFFF"/>
                    </a:gs>
                    <a:gs pos="100000">
                      <a:srgbClr val="FFFFFF"/>
                    </a:gs>
                  </a:gsLst>
                  <a:lin ang="5400000" scaled="0"/>
                </a:gradFill>
                <a:latin typeface="Segoe UI"/>
                <a:ea typeface="Segoe UI" pitchFamily="34" charset="0"/>
                <a:cs typeface="Segoe UI" pitchFamily="34" charset="0"/>
              </a:rPr>
              <a:t>Management</a:t>
            </a:r>
          </a:p>
        </p:txBody>
      </p:sp>
      <p:sp>
        <p:nvSpPr>
          <p:cNvPr id="354" name="Rectangle 353"/>
          <p:cNvSpPr/>
          <p:nvPr/>
        </p:nvSpPr>
        <p:spPr bwMode="auto">
          <a:xfrm>
            <a:off x="3792517" y="3290413"/>
            <a:ext cx="1575435" cy="908858"/>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a:lnSpc>
                <a:spcPct val="90000"/>
              </a:lnSpc>
              <a:defRPr/>
            </a:pPr>
            <a:endParaRPr lang="en-US" sz="1324" b="0">
              <a:gradFill>
                <a:gsLst>
                  <a:gs pos="0">
                    <a:srgbClr val="FFFFFF"/>
                  </a:gs>
                  <a:gs pos="100000">
                    <a:srgbClr val="FFFFFF"/>
                  </a:gs>
                </a:gsLst>
                <a:lin ang="5400000" scaled="0"/>
              </a:gradFill>
              <a:latin typeface="Segoe UI"/>
              <a:ea typeface="Segoe UI" pitchFamily="34" charset="0"/>
              <a:cs typeface="Segoe UI" pitchFamily="34" charset="0"/>
            </a:endParaRPr>
          </a:p>
          <a:p>
            <a:pPr algn="ctr" defTabSz="685445">
              <a:lnSpc>
                <a:spcPct val="90000"/>
              </a:lnSpc>
              <a:defRPr/>
            </a:pPr>
            <a:r>
              <a:rPr lang="en-US" sz="1324" b="0">
                <a:gradFill>
                  <a:gsLst>
                    <a:gs pos="0">
                      <a:srgbClr val="FFFFFF"/>
                    </a:gs>
                    <a:gs pos="100000">
                      <a:srgbClr val="FFFFFF"/>
                    </a:gs>
                  </a:gsLst>
                  <a:lin ang="5400000" scaled="0"/>
                </a:gradFill>
                <a:latin typeface="Segoe UI"/>
                <a:ea typeface="Segoe UI" pitchFamily="34" charset="0"/>
                <a:cs typeface="Segoe UI" pitchFamily="34" charset="0"/>
              </a:rPr>
              <a:t>Reliability</a:t>
            </a:r>
          </a:p>
        </p:txBody>
      </p:sp>
      <p:sp>
        <p:nvSpPr>
          <p:cNvPr id="355" name="Rectangle 354"/>
          <p:cNvSpPr/>
          <p:nvPr/>
        </p:nvSpPr>
        <p:spPr bwMode="auto">
          <a:xfrm>
            <a:off x="5439220" y="3291381"/>
            <a:ext cx="1575435" cy="907888"/>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a:lnSpc>
                <a:spcPct val="90000"/>
              </a:lnSpc>
              <a:defRPr/>
            </a:pPr>
            <a:endParaRPr lang="en-US" sz="1324" b="0">
              <a:gradFill>
                <a:gsLst>
                  <a:gs pos="0">
                    <a:srgbClr val="FFFFFF"/>
                  </a:gs>
                  <a:gs pos="100000">
                    <a:srgbClr val="FFFFFF"/>
                  </a:gs>
                </a:gsLst>
                <a:lin ang="5400000" scaled="0"/>
              </a:gradFill>
              <a:latin typeface="Segoe UI"/>
              <a:ea typeface="Segoe UI" pitchFamily="34" charset="0"/>
              <a:cs typeface="Segoe UI" pitchFamily="34" charset="0"/>
            </a:endParaRPr>
          </a:p>
          <a:p>
            <a:pPr algn="ctr" defTabSz="685445">
              <a:lnSpc>
                <a:spcPct val="90000"/>
              </a:lnSpc>
              <a:defRPr/>
            </a:pPr>
            <a:r>
              <a:rPr lang="en-US" sz="1324" b="0">
                <a:gradFill>
                  <a:gsLst>
                    <a:gs pos="0">
                      <a:srgbClr val="FFFFFF"/>
                    </a:gs>
                    <a:gs pos="100000">
                      <a:srgbClr val="FFFFFF"/>
                    </a:gs>
                  </a:gsLst>
                  <a:lin ang="5400000" scaled="0"/>
                </a:gradFill>
                <a:latin typeface="Segoe UI"/>
                <a:ea typeface="Segoe UI" pitchFamily="34" charset="0"/>
                <a:cs typeface="Segoe UI" pitchFamily="34" charset="0"/>
              </a:rPr>
              <a:t>Hosting</a:t>
            </a:r>
          </a:p>
          <a:p>
            <a:pPr algn="ctr" defTabSz="685445">
              <a:lnSpc>
                <a:spcPct val="90000"/>
              </a:lnSpc>
              <a:defRPr/>
            </a:pPr>
            <a:r>
              <a:rPr lang="en-US" sz="1324" b="0">
                <a:gradFill>
                  <a:gsLst>
                    <a:gs pos="0">
                      <a:srgbClr val="FFFFFF"/>
                    </a:gs>
                    <a:gs pos="100000">
                      <a:srgbClr val="FFFFFF"/>
                    </a:gs>
                  </a:gsLst>
                  <a:lin ang="5400000" scaled="0"/>
                </a:gradFill>
                <a:latin typeface="Segoe UI"/>
                <a:ea typeface="Segoe UI" pitchFamily="34" charset="0"/>
                <a:cs typeface="Segoe UI" pitchFamily="34" charset="0"/>
              </a:rPr>
              <a:t>Subsystem</a:t>
            </a:r>
          </a:p>
        </p:txBody>
      </p:sp>
      <p:sp>
        <p:nvSpPr>
          <p:cNvPr id="359" name="Rectangle 358"/>
          <p:cNvSpPr/>
          <p:nvPr/>
        </p:nvSpPr>
        <p:spPr bwMode="auto">
          <a:xfrm>
            <a:off x="7085924" y="3286134"/>
            <a:ext cx="1525537" cy="2382185"/>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a:lnSpc>
                <a:spcPct val="90000"/>
              </a:lnSpc>
              <a:defRPr/>
            </a:pPr>
            <a:endParaRPr lang="en-US" sz="1324" b="0">
              <a:gradFill>
                <a:gsLst>
                  <a:gs pos="0">
                    <a:srgbClr val="FFFFFF"/>
                  </a:gs>
                  <a:gs pos="100000">
                    <a:srgbClr val="FFFFFF"/>
                  </a:gs>
                </a:gsLst>
                <a:lin ang="5400000" scaled="0"/>
              </a:gradFill>
              <a:latin typeface="Segoe UI"/>
              <a:ea typeface="Segoe UI" pitchFamily="34" charset="0"/>
              <a:cs typeface="Segoe UI" pitchFamily="34" charset="0"/>
            </a:endParaRPr>
          </a:p>
          <a:p>
            <a:pPr algn="ctr" defTabSz="685445">
              <a:lnSpc>
                <a:spcPct val="90000"/>
              </a:lnSpc>
              <a:defRPr/>
            </a:pPr>
            <a:r>
              <a:rPr lang="en-US" sz="1324" b="0">
                <a:gradFill>
                  <a:gsLst>
                    <a:gs pos="0">
                      <a:srgbClr val="FFFFFF"/>
                    </a:gs>
                    <a:gs pos="100000">
                      <a:srgbClr val="FFFFFF"/>
                    </a:gs>
                  </a:gsLst>
                  <a:lin ang="5400000" scaled="0"/>
                </a:gradFill>
                <a:latin typeface="Segoe UI"/>
                <a:ea typeface="Segoe UI" pitchFamily="34" charset="0"/>
                <a:cs typeface="Segoe UI" pitchFamily="34" charset="0"/>
              </a:rPr>
              <a:t>Testability</a:t>
            </a:r>
          </a:p>
        </p:txBody>
      </p:sp>
      <p:sp>
        <p:nvSpPr>
          <p:cNvPr id="681" name="Rectangle 680"/>
          <p:cNvSpPr/>
          <p:nvPr/>
        </p:nvSpPr>
        <p:spPr bwMode="auto">
          <a:xfrm>
            <a:off x="2145812" y="4255288"/>
            <a:ext cx="4868844" cy="664924"/>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a:lnSpc>
                <a:spcPct val="90000"/>
              </a:lnSpc>
              <a:defRPr/>
            </a:pPr>
            <a:endParaRPr lang="en-US" sz="1324" b="0">
              <a:gradFill>
                <a:gsLst>
                  <a:gs pos="0">
                    <a:srgbClr val="FFFFFF"/>
                  </a:gs>
                  <a:gs pos="100000">
                    <a:srgbClr val="FFFFFF"/>
                  </a:gs>
                </a:gsLst>
                <a:lin ang="5400000" scaled="0"/>
              </a:gradFill>
              <a:latin typeface="Segoe UI"/>
              <a:ea typeface="Segoe UI" pitchFamily="34" charset="0"/>
              <a:cs typeface="Segoe UI" pitchFamily="34" charset="0"/>
            </a:endParaRPr>
          </a:p>
          <a:p>
            <a:pPr algn="ctr" defTabSz="685445">
              <a:lnSpc>
                <a:spcPct val="90000"/>
              </a:lnSpc>
              <a:defRPr/>
            </a:pPr>
            <a:r>
              <a:rPr lang="en-US" sz="1324" b="0">
                <a:gradFill>
                  <a:gsLst>
                    <a:gs pos="0">
                      <a:srgbClr val="FFFFFF"/>
                    </a:gs>
                    <a:gs pos="100000">
                      <a:srgbClr val="FFFFFF"/>
                    </a:gs>
                  </a:gsLst>
                  <a:lin ang="5400000" scaled="0"/>
                </a:gradFill>
                <a:latin typeface="Segoe UI"/>
                <a:ea typeface="Segoe UI" pitchFamily="34" charset="0"/>
                <a:cs typeface="Segoe UI" pitchFamily="34" charset="0"/>
              </a:rPr>
              <a:t>Federation </a:t>
            </a:r>
          </a:p>
        </p:txBody>
      </p:sp>
      <p:sp>
        <p:nvSpPr>
          <p:cNvPr id="683" name="Rectangle 682"/>
          <p:cNvSpPr/>
          <p:nvPr/>
        </p:nvSpPr>
        <p:spPr bwMode="auto">
          <a:xfrm>
            <a:off x="2145812" y="4976231"/>
            <a:ext cx="4861487" cy="69208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a:lnSpc>
                <a:spcPct val="90000"/>
              </a:lnSpc>
              <a:defRPr/>
            </a:pPr>
            <a:endParaRPr lang="en-US" sz="1324" b="0">
              <a:gradFill>
                <a:gsLst>
                  <a:gs pos="0">
                    <a:srgbClr val="FFFFFF"/>
                  </a:gs>
                  <a:gs pos="100000">
                    <a:srgbClr val="FFFFFF"/>
                  </a:gs>
                </a:gsLst>
                <a:lin ang="5400000" scaled="0"/>
              </a:gradFill>
              <a:latin typeface="Segoe UI"/>
              <a:ea typeface="Segoe UI" pitchFamily="34" charset="0"/>
              <a:cs typeface="Segoe UI" pitchFamily="34" charset="0"/>
            </a:endParaRPr>
          </a:p>
          <a:p>
            <a:pPr algn="ctr" defTabSz="685445">
              <a:lnSpc>
                <a:spcPct val="90000"/>
              </a:lnSpc>
              <a:defRPr/>
            </a:pPr>
            <a:r>
              <a:rPr lang="en-US" sz="1324" b="0">
                <a:gradFill>
                  <a:gsLst>
                    <a:gs pos="0">
                      <a:srgbClr val="FFFFFF"/>
                    </a:gs>
                    <a:gs pos="100000">
                      <a:srgbClr val="FFFFFF"/>
                    </a:gs>
                  </a:gsLst>
                  <a:lin ang="5400000" scaled="0"/>
                </a:gradFill>
                <a:latin typeface="Segoe UI"/>
                <a:ea typeface="Segoe UI" pitchFamily="34" charset="0"/>
                <a:cs typeface="Segoe UI" pitchFamily="34" charset="0"/>
              </a:rPr>
              <a:t>Transport</a:t>
            </a:r>
          </a:p>
        </p:txBody>
      </p:sp>
      <p:sp>
        <p:nvSpPr>
          <p:cNvPr id="707" name="Freeform 17"/>
          <p:cNvSpPr>
            <a:spLocks noChangeAspect="1" noEditPoints="1"/>
          </p:cNvSpPr>
          <p:nvPr/>
        </p:nvSpPr>
        <p:spPr bwMode="black">
          <a:xfrm>
            <a:off x="2862962" y="3375165"/>
            <a:ext cx="217073" cy="217324"/>
          </a:xfrm>
          <a:custGeom>
            <a:avLst/>
            <a:gdLst>
              <a:gd name="T0" fmla="*/ 112 w 300"/>
              <a:gd name="T1" fmla="*/ 75 h 300"/>
              <a:gd name="T2" fmla="*/ 187 w 300"/>
              <a:gd name="T3" fmla="*/ 0 h 300"/>
              <a:gd name="T4" fmla="*/ 150 w 300"/>
              <a:gd name="T5" fmla="*/ 225 h 300"/>
              <a:gd name="T6" fmla="*/ 150 w 300"/>
              <a:gd name="T7" fmla="*/ 300 h 300"/>
              <a:gd name="T8" fmla="*/ 150 w 300"/>
              <a:gd name="T9" fmla="*/ 225 h 300"/>
              <a:gd name="T10" fmla="*/ 217 w 300"/>
              <a:gd name="T11" fmla="*/ 152 h 300"/>
              <a:gd name="T12" fmla="*/ 197 w 300"/>
              <a:gd name="T13" fmla="*/ 168 h 300"/>
              <a:gd name="T14" fmla="*/ 196 w 300"/>
              <a:gd name="T15" fmla="*/ 160 h 300"/>
              <a:gd name="T16" fmla="*/ 159 w 300"/>
              <a:gd name="T17" fmla="*/ 196 h 300"/>
              <a:gd name="T18" fmla="*/ 168 w 300"/>
              <a:gd name="T19" fmla="*/ 198 h 300"/>
              <a:gd name="T20" fmla="*/ 151 w 300"/>
              <a:gd name="T21" fmla="*/ 217 h 300"/>
              <a:gd name="T22" fmla="*/ 131 w 300"/>
              <a:gd name="T23" fmla="*/ 200 h 300"/>
              <a:gd name="T24" fmla="*/ 139 w 300"/>
              <a:gd name="T25" fmla="*/ 198 h 300"/>
              <a:gd name="T26" fmla="*/ 140 w 300"/>
              <a:gd name="T27" fmla="*/ 160 h 300"/>
              <a:gd name="T28" fmla="*/ 103 w 300"/>
              <a:gd name="T29" fmla="*/ 161 h 300"/>
              <a:gd name="T30" fmla="*/ 100 w 300"/>
              <a:gd name="T31" fmla="*/ 169 h 300"/>
              <a:gd name="T32" fmla="*/ 83 w 300"/>
              <a:gd name="T33" fmla="*/ 149 h 300"/>
              <a:gd name="T34" fmla="*/ 103 w 300"/>
              <a:gd name="T35" fmla="*/ 133 h 300"/>
              <a:gd name="T36" fmla="*/ 104 w 300"/>
              <a:gd name="T37" fmla="*/ 141 h 300"/>
              <a:gd name="T38" fmla="*/ 140 w 300"/>
              <a:gd name="T39" fmla="*/ 104 h 300"/>
              <a:gd name="T40" fmla="*/ 132 w 300"/>
              <a:gd name="T41" fmla="*/ 103 h 300"/>
              <a:gd name="T42" fmla="*/ 148 w 300"/>
              <a:gd name="T43" fmla="*/ 84 h 300"/>
              <a:gd name="T44" fmla="*/ 169 w 300"/>
              <a:gd name="T45" fmla="*/ 101 h 300"/>
              <a:gd name="T46" fmla="*/ 160 w 300"/>
              <a:gd name="T47" fmla="*/ 103 h 300"/>
              <a:gd name="T48" fmla="*/ 159 w 300"/>
              <a:gd name="T49" fmla="*/ 141 h 300"/>
              <a:gd name="T50" fmla="*/ 197 w 300"/>
              <a:gd name="T51" fmla="*/ 140 h 300"/>
              <a:gd name="T52" fmla="*/ 200 w 300"/>
              <a:gd name="T53" fmla="*/ 132 h 300"/>
              <a:gd name="T54" fmla="*/ 150 w 300"/>
              <a:gd name="T55" fmla="*/ 150 h 300"/>
              <a:gd name="T56" fmla="*/ 150 w 300"/>
              <a:gd name="T57" fmla="*/ 150 h 300"/>
              <a:gd name="T58" fmla="*/ 0 w 300"/>
              <a:gd name="T59" fmla="*/ 183 h 300"/>
              <a:gd name="T60" fmla="*/ 37 w 300"/>
              <a:gd name="T61" fmla="*/ 118 h 300"/>
              <a:gd name="T62" fmla="*/ 281 w 300"/>
              <a:gd name="T63" fmla="*/ 183 h 300"/>
              <a:gd name="T64" fmla="*/ 281 w 300"/>
              <a:gd name="T65" fmla="*/ 118 h 300"/>
              <a:gd name="T66" fmla="*/ 225 w 300"/>
              <a:gd name="T67" fmla="*/ 150 h 300"/>
              <a:gd name="T68" fmla="*/ 281 w 300"/>
              <a:gd name="T69" fmla="*/ 183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00" h="300">
                <a:moveTo>
                  <a:pt x="187" y="75"/>
                </a:moveTo>
                <a:cubicBezTo>
                  <a:pt x="112" y="75"/>
                  <a:pt x="112" y="75"/>
                  <a:pt x="112" y="75"/>
                </a:cubicBezTo>
                <a:cubicBezTo>
                  <a:pt x="112" y="0"/>
                  <a:pt x="112" y="0"/>
                  <a:pt x="112" y="0"/>
                </a:cubicBezTo>
                <a:cubicBezTo>
                  <a:pt x="187" y="0"/>
                  <a:pt x="187" y="0"/>
                  <a:pt x="187" y="0"/>
                </a:cubicBezTo>
                <a:lnTo>
                  <a:pt x="187" y="75"/>
                </a:lnTo>
                <a:close/>
                <a:moveTo>
                  <a:pt x="150" y="225"/>
                </a:moveTo>
                <a:cubicBezTo>
                  <a:pt x="129" y="225"/>
                  <a:pt x="112" y="242"/>
                  <a:pt x="112" y="263"/>
                </a:cubicBezTo>
                <a:cubicBezTo>
                  <a:pt x="112" y="284"/>
                  <a:pt x="129" y="300"/>
                  <a:pt x="150" y="300"/>
                </a:cubicBezTo>
                <a:cubicBezTo>
                  <a:pt x="171" y="300"/>
                  <a:pt x="187" y="284"/>
                  <a:pt x="187" y="263"/>
                </a:cubicBezTo>
                <a:cubicBezTo>
                  <a:pt x="187" y="242"/>
                  <a:pt x="171" y="225"/>
                  <a:pt x="150" y="225"/>
                </a:cubicBezTo>
                <a:close/>
                <a:moveTo>
                  <a:pt x="217" y="149"/>
                </a:moveTo>
                <a:cubicBezTo>
                  <a:pt x="218" y="150"/>
                  <a:pt x="218" y="151"/>
                  <a:pt x="217" y="152"/>
                </a:cubicBezTo>
                <a:cubicBezTo>
                  <a:pt x="200" y="169"/>
                  <a:pt x="200" y="169"/>
                  <a:pt x="200" y="169"/>
                </a:cubicBezTo>
                <a:cubicBezTo>
                  <a:pt x="198" y="171"/>
                  <a:pt x="197" y="170"/>
                  <a:pt x="197" y="168"/>
                </a:cubicBezTo>
                <a:cubicBezTo>
                  <a:pt x="197" y="161"/>
                  <a:pt x="197" y="161"/>
                  <a:pt x="197" y="161"/>
                </a:cubicBezTo>
                <a:cubicBezTo>
                  <a:pt x="197" y="160"/>
                  <a:pt x="197" y="160"/>
                  <a:pt x="196" y="160"/>
                </a:cubicBezTo>
                <a:cubicBezTo>
                  <a:pt x="159" y="160"/>
                  <a:pt x="159" y="160"/>
                  <a:pt x="159" y="160"/>
                </a:cubicBezTo>
                <a:cubicBezTo>
                  <a:pt x="159" y="196"/>
                  <a:pt x="159" y="196"/>
                  <a:pt x="159" y="196"/>
                </a:cubicBezTo>
                <a:cubicBezTo>
                  <a:pt x="159" y="197"/>
                  <a:pt x="160" y="198"/>
                  <a:pt x="160" y="198"/>
                </a:cubicBezTo>
                <a:cubicBezTo>
                  <a:pt x="168" y="198"/>
                  <a:pt x="168" y="198"/>
                  <a:pt x="168" y="198"/>
                </a:cubicBezTo>
                <a:cubicBezTo>
                  <a:pt x="169" y="198"/>
                  <a:pt x="170" y="199"/>
                  <a:pt x="169" y="200"/>
                </a:cubicBezTo>
                <a:cubicBezTo>
                  <a:pt x="151" y="217"/>
                  <a:pt x="151" y="217"/>
                  <a:pt x="151" y="217"/>
                </a:cubicBezTo>
                <a:cubicBezTo>
                  <a:pt x="151" y="218"/>
                  <a:pt x="149" y="218"/>
                  <a:pt x="148" y="217"/>
                </a:cubicBezTo>
                <a:cubicBezTo>
                  <a:pt x="131" y="200"/>
                  <a:pt x="131" y="200"/>
                  <a:pt x="131" y="200"/>
                </a:cubicBezTo>
                <a:cubicBezTo>
                  <a:pt x="130" y="199"/>
                  <a:pt x="130" y="198"/>
                  <a:pt x="132" y="198"/>
                </a:cubicBezTo>
                <a:cubicBezTo>
                  <a:pt x="139" y="198"/>
                  <a:pt x="139" y="198"/>
                  <a:pt x="139" y="198"/>
                </a:cubicBezTo>
                <a:cubicBezTo>
                  <a:pt x="140" y="198"/>
                  <a:pt x="140" y="197"/>
                  <a:pt x="140" y="196"/>
                </a:cubicBezTo>
                <a:cubicBezTo>
                  <a:pt x="140" y="160"/>
                  <a:pt x="140" y="160"/>
                  <a:pt x="140" y="160"/>
                </a:cubicBezTo>
                <a:cubicBezTo>
                  <a:pt x="104" y="160"/>
                  <a:pt x="104" y="160"/>
                  <a:pt x="104" y="160"/>
                </a:cubicBezTo>
                <a:cubicBezTo>
                  <a:pt x="103" y="160"/>
                  <a:pt x="103" y="160"/>
                  <a:pt x="103" y="161"/>
                </a:cubicBezTo>
                <a:cubicBezTo>
                  <a:pt x="103" y="168"/>
                  <a:pt x="103" y="168"/>
                  <a:pt x="103" y="168"/>
                </a:cubicBezTo>
                <a:cubicBezTo>
                  <a:pt x="103" y="170"/>
                  <a:pt x="101" y="171"/>
                  <a:pt x="100" y="169"/>
                </a:cubicBezTo>
                <a:cubicBezTo>
                  <a:pt x="83" y="152"/>
                  <a:pt x="83" y="152"/>
                  <a:pt x="83" y="152"/>
                </a:cubicBezTo>
                <a:cubicBezTo>
                  <a:pt x="82" y="151"/>
                  <a:pt x="82" y="150"/>
                  <a:pt x="83" y="149"/>
                </a:cubicBezTo>
                <a:cubicBezTo>
                  <a:pt x="100" y="132"/>
                  <a:pt x="100" y="132"/>
                  <a:pt x="100" y="132"/>
                </a:cubicBezTo>
                <a:cubicBezTo>
                  <a:pt x="101" y="130"/>
                  <a:pt x="103" y="131"/>
                  <a:pt x="103" y="133"/>
                </a:cubicBezTo>
                <a:cubicBezTo>
                  <a:pt x="103" y="140"/>
                  <a:pt x="103" y="140"/>
                  <a:pt x="103" y="140"/>
                </a:cubicBezTo>
                <a:cubicBezTo>
                  <a:pt x="103" y="140"/>
                  <a:pt x="103" y="141"/>
                  <a:pt x="104" y="141"/>
                </a:cubicBezTo>
                <a:cubicBezTo>
                  <a:pt x="140" y="141"/>
                  <a:pt x="140" y="141"/>
                  <a:pt x="140" y="141"/>
                </a:cubicBezTo>
                <a:cubicBezTo>
                  <a:pt x="140" y="104"/>
                  <a:pt x="140" y="104"/>
                  <a:pt x="140" y="104"/>
                </a:cubicBezTo>
                <a:cubicBezTo>
                  <a:pt x="140" y="104"/>
                  <a:pt x="140" y="103"/>
                  <a:pt x="139" y="103"/>
                </a:cubicBezTo>
                <a:cubicBezTo>
                  <a:pt x="132" y="103"/>
                  <a:pt x="132" y="103"/>
                  <a:pt x="132" y="103"/>
                </a:cubicBezTo>
                <a:cubicBezTo>
                  <a:pt x="130" y="103"/>
                  <a:pt x="130" y="102"/>
                  <a:pt x="131" y="101"/>
                </a:cubicBezTo>
                <a:cubicBezTo>
                  <a:pt x="148" y="84"/>
                  <a:pt x="148" y="84"/>
                  <a:pt x="148" y="84"/>
                </a:cubicBezTo>
                <a:cubicBezTo>
                  <a:pt x="149" y="83"/>
                  <a:pt x="151" y="83"/>
                  <a:pt x="151" y="84"/>
                </a:cubicBezTo>
                <a:cubicBezTo>
                  <a:pt x="169" y="101"/>
                  <a:pt x="169" y="101"/>
                  <a:pt x="169" y="101"/>
                </a:cubicBezTo>
                <a:cubicBezTo>
                  <a:pt x="170" y="102"/>
                  <a:pt x="169" y="103"/>
                  <a:pt x="168" y="103"/>
                </a:cubicBezTo>
                <a:cubicBezTo>
                  <a:pt x="160" y="103"/>
                  <a:pt x="160" y="103"/>
                  <a:pt x="160" y="103"/>
                </a:cubicBezTo>
                <a:cubicBezTo>
                  <a:pt x="160" y="103"/>
                  <a:pt x="159" y="104"/>
                  <a:pt x="159" y="104"/>
                </a:cubicBezTo>
                <a:cubicBezTo>
                  <a:pt x="159" y="141"/>
                  <a:pt x="159" y="141"/>
                  <a:pt x="159" y="141"/>
                </a:cubicBezTo>
                <a:cubicBezTo>
                  <a:pt x="196" y="141"/>
                  <a:pt x="196" y="141"/>
                  <a:pt x="196" y="141"/>
                </a:cubicBezTo>
                <a:cubicBezTo>
                  <a:pt x="197" y="141"/>
                  <a:pt x="197" y="140"/>
                  <a:pt x="197" y="140"/>
                </a:cubicBezTo>
                <a:cubicBezTo>
                  <a:pt x="197" y="133"/>
                  <a:pt x="197" y="133"/>
                  <a:pt x="197" y="133"/>
                </a:cubicBezTo>
                <a:cubicBezTo>
                  <a:pt x="197" y="131"/>
                  <a:pt x="198" y="130"/>
                  <a:pt x="200" y="132"/>
                </a:cubicBezTo>
                <a:lnTo>
                  <a:pt x="217" y="149"/>
                </a:lnTo>
                <a:close/>
                <a:moveTo>
                  <a:pt x="150" y="150"/>
                </a:moveTo>
                <a:cubicBezTo>
                  <a:pt x="150" y="150"/>
                  <a:pt x="150" y="150"/>
                  <a:pt x="150" y="150"/>
                </a:cubicBezTo>
                <a:cubicBezTo>
                  <a:pt x="150" y="150"/>
                  <a:pt x="150" y="150"/>
                  <a:pt x="150" y="150"/>
                </a:cubicBezTo>
                <a:cubicBezTo>
                  <a:pt x="150" y="150"/>
                  <a:pt x="150" y="150"/>
                  <a:pt x="150" y="150"/>
                </a:cubicBezTo>
                <a:close/>
                <a:moveTo>
                  <a:pt x="0" y="183"/>
                </a:moveTo>
                <a:cubicBezTo>
                  <a:pt x="75" y="183"/>
                  <a:pt x="75" y="183"/>
                  <a:pt x="75" y="183"/>
                </a:cubicBezTo>
                <a:cubicBezTo>
                  <a:pt x="37" y="118"/>
                  <a:pt x="37" y="118"/>
                  <a:pt x="37" y="118"/>
                </a:cubicBezTo>
                <a:lnTo>
                  <a:pt x="0" y="183"/>
                </a:lnTo>
                <a:close/>
                <a:moveTo>
                  <a:pt x="281" y="183"/>
                </a:moveTo>
                <a:cubicBezTo>
                  <a:pt x="300" y="150"/>
                  <a:pt x="300" y="150"/>
                  <a:pt x="300" y="150"/>
                </a:cubicBezTo>
                <a:cubicBezTo>
                  <a:pt x="281" y="118"/>
                  <a:pt x="281" y="118"/>
                  <a:pt x="281" y="118"/>
                </a:cubicBezTo>
                <a:cubicBezTo>
                  <a:pt x="244" y="118"/>
                  <a:pt x="244" y="118"/>
                  <a:pt x="244" y="118"/>
                </a:cubicBezTo>
                <a:cubicBezTo>
                  <a:pt x="225" y="150"/>
                  <a:pt x="225" y="150"/>
                  <a:pt x="225" y="150"/>
                </a:cubicBezTo>
                <a:cubicBezTo>
                  <a:pt x="244" y="183"/>
                  <a:pt x="244" y="183"/>
                  <a:pt x="244" y="183"/>
                </a:cubicBezTo>
                <a:lnTo>
                  <a:pt x="281" y="183"/>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a:lnSpc>
                <a:spcPct val="90000"/>
              </a:lnSpc>
              <a:defRPr/>
            </a:pPr>
            <a:endParaRPr lang="en-US" sz="1324" b="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08" name="Freeform 15"/>
          <p:cNvSpPr>
            <a:spLocks noChangeAspect="1" noEditPoints="1"/>
          </p:cNvSpPr>
          <p:nvPr/>
        </p:nvSpPr>
        <p:spPr bwMode="black">
          <a:xfrm>
            <a:off x="6097784" y="3365536"/>
            <a:ext cx="207488" cy="207727"/>
          </a:xfrm>
          <a:custGeom>
            <a:avLst/>
            <a:gdLst>
              <a:gd name="T0" fmla="*/ 455 w 708"/>
              <a:gd name="T1" fmla="*/ 121 h 709"/>
              <a:gd name="T2" fmla="*/ 392 w 708"/>
              <a:gd name="T3" fmla="*/ 121 h 709"/>
              <a:gd name="T4" fmla="*/ 392 w 708"/>
              <a:gd name="T5" fmla="*/ 206 h 709"/>
              <a:gd name="T6" fmla="*/ 316 w 708"/>
              <a:gd name="T7" fmla="*/ 206 h 709"/>
              <a:gd name="T8" fmla="*/ 316 w 708"/>
              <a:gd name="T9" fmla="*/ 121 h 709"/>
              <a:gd name="T10" fmla="*/ 250 w 708"/>
              <a:gd name="T11" fmla="*/ 121 h 709"/>
              <a:gd name="T12" fmla="*/ 354 w 708"/>
              <a:gd name="T13" fmla="*/ 0 h 709"/>
              <a:gd name="T14" fmla="*/ 455 w 708"/>
              <a:gd name="T15" fmla="*/ 121 h 709"/>
              <a:gd name="T16" fmla="*/ 205 w 708"/>
              <a:gd name="T17" fmla="*/ 371 h 709"/>
              <a:gd name="T18" fmla="*/ 139 w 708"/>
              <a:gd name="T19" fmla="*/ 371 h 709"/>
              <a:gd name="T20" fmla="*/ 139 w 708"/>
              <a:gd name="T21" fmla="*/ 456 h 709"/>
              <a:gd name="T22" fmla="*/ 63 w 708"/>
              <a:gd name="T23" fmla="*/ 456 h 709"/>
              <a:gd name="T24" fmla="*/ 63 w 708"/>
              <a:gd name="T25" fmla="*/ 371 h 709"/>
              <a:gd name="T26" fmla="*/ 0 w 708"/>
              <a:gd name="T27" fmla="*/ 371 h 709"/>
              <a:gd name="T28" fmla="*/ 101 w 708"/>
              <a:gd name="T29" fmla="*/ 251 h 709"/>
              <a:gd name="T30" fmla="*/ 205 w 708"/>
              <a:gd name="T31" fmla="*/ 371 h 709"/>
              <a:gd name="T32" fmla="*/ 205 w 708"/>
              <a:gd name="T33" fmla="*/ 503 h 709"/>
              <a:gd name="T34" fmla="*/ 0 w 708"/>
              <a:gd name="T35" fmla="*/ 503 h 709"/>
              <a:gd name="T36" fmla="*/ 0 w 708"/>
              <a:gd name="T37" fmla="*/ 709 h 709"/>
              <a:gd name="T38" fmla="*/ 205 w 708"/>
              <a:gd name="T39" fmla="*/ 709 h 709"/>
              <a:gd name="T40" fmla="*/ 205 w 708"/>
              <a:gd name="T41" fmla="*/ 503 h 709"/>
              <a:gd name="T42" fmla="*/ 708 w 708"/>
              <a:gd name="T43" fmla="*/ 503 h 709"/>
              <a:gd name="T44" fmla="*/ 503 w 708"/>
              <a:gd name="T45" fmla="*/ 503 h 709"/>
              <a:gd name="T46" fmla="*/ 503 w 708"/>
              <a:gd name="T47" fmla="*/ 709 h 709"/>
              <a:gd name="T48" fmla="*/ 708 w 708"/>
              <a:gd name="T49" fmla="*/ 709 h 709"/>
              <a:gd name="T50" fmla="*/ 708 w 708"/>
              <a:gd name="T51" fmla="*/ 503 h 709"/>
              <a:gd name="T52" fmla="*/ 708 w 708"/>
              <a:gd name="T53" fmla="*/ 0 h 709"/>
              <a:gd name="T54" fmla="*/ 503 w 708"/>
              <a:gd name="T55" fmla="*/ 0 h 709"/>
              <a:gd name="T56" fmla="*/ 503 w 708"/>
              <a:gd name="T57" fmla="*/ 206 h 709"/>
              <a:gd name="T58" fmla="*/ 708 w 708"/>
              <a:gd name="T59" fmla="*/ 206 h 709"/>
              <a:gd name="T60" fmla="*/ 708 w 708"/>
              <a:gd name="T61" fmla="*/ 0 h 709"/>
              <a:gd name="T62" fmla="*/ 708 w 708"/>
              <a:gd name="T63" fmla="*/ 251 h 709"/>
              <a:gd name="T64" fmla="*/ 503 w 708"/>
              <a:gd name="T65" fmla="*/ 251 h 709"/>
              <a:gd name="T66" fmla="*/ 503 w 708"/>
              <a:gd name="T67" fmla="*/ 456 h 709"/>
              <a:gd name="T68" fmla="*/ 708 w 708"/>
              <a:gd name="T69" fmla="*/ 456 h 709"/>
              <a:gd name="T70" fmla="*/ 708 w 708"/>
              <a:gd name="T71" fmla="*/ 251 h 709"/>
              <a:gd name="T72" fmla="*/ 455 w 708"/>
              <a:gd name="T73" fmla="*/ 251 h 709"/>
              <a:gd name="T74" fmla="*/ 250 w 708"/>
              <a:gd name="T75" fmla="*/ 251 h 709"/>
              <a:gd name="T76" fmla="*/ 250 w 708"/>
              <a:gd name="T77" fmla="*/ 456 h 709"/>
              <a:gd name="T78" fmla="*/ 455 w 708"/>
              <a:gd name="T79" fmla="*/ 456 h 709"/>
              <a:gd name="T80" fmla="*/ 455 w 708"/>
              <a:gd name="T81" fmla="*/ 251 h 709"/>
              <a:gd name="T82" fmla="*/ 455 w 708"/>
              <a:gd name="T83" fmla="*/ 503 h 709"/>
              <a:gd name="T84" fmla="*/ 250 w 708"/>
              <a:gd name="T85" fmla="*/ 503 h 709"/>
              <a:gd name="T86" fmla="*/ 250 w 708"/>
              <a:gd name="T87" fmla="*/ 709 h 709"/>
              <a:gd name="T88" fmla="*/ 455 w 708"/>
              <a:gd name="T89" fmla="*/ 709 h 709"/>
              <a:gd name="T90" fmla="*/ 455 w 708"/>
              <a:gd name="T91" fmla="*/ 503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08" h="709">
                <a:moveTo>
                  <a:pt x="455" y="121"/>
                </a:moveTo>
                <a:lnTo>
                  <a:pt x="392" y="121"/>
                </a:lnTo>
                <a:lnTo>
                  <a:pt x="392" y="206"/>
                </a:lnTo>
                <a:lnTo>
                  <a:pt x="316" y="206"/>
                </a:lnTo>
                <a:lnTo>
                  <a:pt x="316" y="121"/>
                </a:lnTo>
                <a:lnTo>
                  <a:pt x="250" y="121"/>
                </a:lnTo>
                <a:lnTo>
                  <a:pt x="354" y="0"/>
                </a:lnTo>
                <a:lnTo>
                  <a:pt x="455" y="121"/>
                </a:lnTo>
                <a:close/>
                <a:moveTo>
                  <a:pt x="205" y="371"/>
                </a:moveTo>
                <a:lnTo>
                  <a:pt x="139" y="371"/>
                </a:lnTo>
                <a:lnTo>
                  <a:pt x="139" y="456"/>
                </a:lnTo>
                <a:lnTo>
                  <a:pt x="63" y="456"/>
                </a:lnTo>
                <a:lnTo>
                  <a:pt x="63" y="371"/>
                </a:lnTo>
                <a:lnTo>
                  <a:pt x="0" y="371"/>
                </a:lnTo>
                <a:lnTo>
                  <a:pt x="101" y="251"/>
                </a:lnTo>
                <a:lnTo>
                  <a:pt x="205" y="371"/>
                </a:lnTo>
                <a:close/>
                <a:moveTo>
                  <a:pt x="205" y="503"/>
                </a:moveTo>
                <a:lnTo>
                  <a:pt x="0" y="503"/>
                </a:lnTo>
                <a:lnTo>
                  <a:pt x="0" y="709"/>
                </a:lnTo>
                <a:lnTo>
                  <a:pt x="205" y="709"/>
                </a:lnTo>
                <a:lnTo>
                  <a:pt x="205" y="503"/>
                </a:lnTo>
                <a:close/>
                <a:moveTo>
                  <a:pt x="708" y="503"/>
                </a:moveTo>
                <a:lnTo>
                  <a:pt x="503" y="503"/>
                </a:lnTo>
                <a:lnTo>
                  <a:pt x="503" y="709"/>
                </a:lnTo>
                <a:lnTo>
                  <a:pt x="708" y="709"/>
                </a:lnTo>
                <a:lnTo>
                  <a:pt x="708" y="503"/>
                </a:lnTo>
                <a:close/>
                <a:moveTo>
                  <a:pt x="708" y="0"/>
                </a:moveTo>
                <a:lnTo>
                  <a:pt x="503" y="0"/>
                </a:lnTo>
                <a:lnTo>
                  <a:pt x="503" y="206"/>
                </a:lnTo>
                <a:lnTo>
                  <a:pt x="708" y="206"/>
                </a:lnTo>
                <a:lnTo>
                  <a:pt x="708" y="0"/>
                </a:lnTo>
                <a:close/>
                <a:moveTo>
                  <a:pt x="708" y="251"/>
                </a:moveTo>
                <a:lnTo>
                  <a:pt x="503" y="251"/>
                </a:lnTo>
                <a:lnTo>
                  <a:pt x="503" y="456"/>
                </a:lnTo>
                <a:lnTo>
                  <a:pt x="708" y="456"/>
                </a:lnTo>
                <a:lnTo>
                  <a:pt x="708" y="251"/>
                </a:lnTo>
                <a:close/>
                <a:moveTo>
                  <a:pt x="455" y="251"/>
                </a:moveTo>
                <a:lnTo>
                  <a:pt x="250" y="251"/>
                </a:lnTo>
                <a:lnTo>
                  <a:pt x="250" y="456"/>
                </a:lnTo>
                <a:lnTo>
                  <a:pt x="455" y="456"/>
                </a:lnTo>
                <a:lnTo>
                  <a:pt x="455" y="251"/>
                </a:lnTo>
                <a:close/>
                <a:moveTo>
                  <a:pt x="455" y="503"/>
                </a:moveTo>
                <a:lnTo>
                  <a:pt x="250" y="503"/>
                </a:lnTo>
                <a:lnTo>
                  <a:pt x="250" y="709"/>
                </a:lnTo>
                <a:lnTo>
                  <a:pt x="455" y="709"/>
                </a:lnTo>
                <a:lnTo>
                  <a:pt x="455" y="503"/>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a:lnSpc>
                <a:spcPct val="90000"/>
              </a:lnSpc>
              <a:defRPr/>
            </a:pPr>
            <a:endParaRPr lang="en-US" sz="1324" b="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710" name="Group 709"/>
          <p:cNvGrpSpPr/>
          <p:nvPr/>
        </p:nvGrpSpPr>
        <p:grpSpPr>
          <a:xfrm>
            <a:off x="4469859" y="4302967"/>
            <a:ext cx="218891" cy="219890"/>
            <a:chOff x="513213" y="1516062"/>
            <a:chExt cx="4163327" cy="4158599"/>
          </a:xfrm>
          <a:solidFill>
            <a:schemeClr val="tx1"/>
          </a:solidFill>
        </p:grpSpPr>
        <p:sp>
          <p:nvSpPr>
            <p:cNvPr id="711" name="Oval 710"/>
            <p:cNvSpPr/>
            <p:nvPr/>
          </p:nvSpPr>
          <p:spPr bwMode="auto">
            <a:xfrm>
              <a:off x="1943819" y="1516062"/>
              <a:ext cx="1294216" cy="133290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a:lnSpc>
                  <a:spcPct val="90000"/>
                </a:lnSpc>
                <a:defRPr/>
              </a:pPr>
              <a:endParaRPr lang="en-US" sz="1324" b="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12" name="Oval 711"/>
            <p:cNvSpPr/>
            <p:nvPr/>
          </p:nvSpPr>
          <p:spPr bwMode="auto">
            <a:xfrm>
              <a:off x="3382324" y="2583244"/>
              <a:ext cx="1294216" cy="133290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a:lnSpc>
                  <a:spcPct val="90000"/>
                </a:lnSpc>
                <a:defRPr/>
              </a:pPr>
              <a:endParaRPr lang="en-US" sz="1324" b="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13" name="Oval 712"/>
            <p:cNvSpPr/>
            <p:nvPr/>
          </p:nvSpPr>
          <p:spPr bwMode="auto">
            <a:xfrm>
              <a:off x="2823741" y="4341760"/>
              <a:ext cx="1294216" cy="133290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a:lnSpc>
                  <a:spcPct val="90000"/>
                </a:lnSpc>
                <a:defRPr/>
              </a:pPr>
              <a:endParaRPr lang="en-US" sz="1324" b="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14" name="Oval 713"/>
            <p:cNvSpPr/>
            <p:nvPr/>
          </p:nvSpPr>
          <p:spPr bwMode="auto">
            <a:xfrm>
              <a:off x="1076574" y="4340020"/>
              <a:ext cx="1294216" cy="133290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a:lnSpc>
                  <a:spcPct val="90000"/>
                </a:lnSpc>
                <a:defRPr/>
              </a:pPr>
              <a:endParaRPr lang="en-US" sz="1324" b="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15" name="Oval 714"/>
            <p:cNvSpPr/>
            <p:nvPr/>
          </p:nvSpPr>
          <p:spPr bwMode="auto">
            <a:xfrm>
              <a:off x="513213" y="2605980"/>
              <a:ext cx="1294216" cy="133290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a:lnSpc>
                  <a:spcPct val="90000"/>
                </a:lnSpc>
                <a:defRPr/>
              </a:pPr>
              <a:endParaRPr lang="en-US" sz="1324" b="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16" name="Rectangle 715"/>
            <p:cNvSpPr/>
            <p:nvPr/>
          </p:nvSpPr>
          <p:spPr bwMode="auto">
            <a:xfrm rot="6441055">
              <a:off x="3148580" y="3866168"/>
              <a:ext cx="1295400" cy="3944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a:lnSpc>
                  <a:spcPct val="90000"/>
                </a:lnSpc>
                <a:defRPr/>
              </a:pPr>
              <a:endParaRPr lang="en-US" sz="1324" b="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17" name="Rectangle 716"/>
            <p:cNvSpPr/>
            <p:nvPr/>
          </p:nvSpPr>
          <p:spPr bwMode="auto">
            <a:xfrm rot="8563381">
              <a:off x="1215635" y="2519037"/>
              <a:ext cx="1295400" cy="3944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a:lnSpc>
                  <a:spcPct val="90000"/>
                </a:lnSpc>
                <a:defRPr/>
              </a:pPr>
              <a:endParaRPr lang="en-US" sz="1324" b="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18" name="Rectangle 717"/>
            <p:cNvSpPr/>
            <p:nvPr/>
          </p:nvSpPr>
          <p:spPr bwMode="auto">
            <a:xfrm rot="4358614">
              <a:off x="746155" y="3910234"/>
              <a:ext cx="1295400" cy="3944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a:lnSpc>
                  <a:spcPct val="90000"/>
                </a:lnSpc>
                <a:defRPr/>
              </a:pPr>
              <a:endParaRPr lang="en-US" sz="1324" b="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19" name="Rectangle 718"/>
            <p:cNvSpPr/>
            <p:nvPr/>
          </p:nvSpPr>
          <p:spPr bwMode="auto">
            <a:xfrm>
              <a:off x="1870237" y="4862094"/>
              <a:ext cx="1295400" cy="3944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a:lnSpc>
                  <a:spcPct val="90000"/>
                </a:lnSpc>
                <a:defRPr/>
              </a:pPr>
              <a:endParaRPr lang="en-US" sz="1324" b="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20" name="Rectangle 719"/>
            <p:cNvSpPr/>
            <p:nvPr/>
          </p:nvSpPr>
          <p:spPr bwMode="auto">
            <a:xfrm rot="13043729" flipH="1">
              <a:off x="2710216" y="2544992"/>
              <a:ext cx="1295400" cy="3944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a:lnSpc>
                  <a:spcPct val="90000"/>
                </a:lnSpc>
                <a:defRPr/>
              </a:pPr>
              <a:endParaRPr lang="en-US" sz="1324" b="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721" name="Freeform 9"/>
          <p:cNvSpPr>
            <a:spLocks noChangeAspect="1" noEditPoints="1"/>
          </p:cNvSpPr>
          <p:nvPr/>
        </p:nvSpPr>
        <p:spPr bwMode="black">
          <a:xfrm>
            <a:off x="1218787" y="3380009"/>
            <a:ext cx="237027" cy="192189"/>
          </a:xfrm>
          <a:custGeom>
            <a:avLst/>
            <a:gdLst>
              <a:gd name="T0" fmla="*/ 600 w 1107"/>
              <a:gd name="T1" fmla="*/ 625 h 897"/>
              <a:gd name="T2" fmla="*/ 649 w 1107"/>
              <a:gd name="T3" fmla="*/ 567 h 897"/>
              <a:gd name="T4" fmla="*/ 727 w 1107"/>
              <a:gd name="T5" fmla="*/ 482 h 897"/>
              <a:gd name="T6" fmla="*/ 601 w 1107"/>
              <a:gd name="T7" fmla="*/ 434 h 897"/>
              <a:gd name="T8" fmla="*/ 628 w 1107"/>
              <a:gd name="T9" fmla="*/ 305 h 897"/>
              <a:gd name="T10" fmla="*/ 547 w 1107"/>
              <a:gd name="T11" fmla="*/ 240 h 897"/>
              <a:gd name="T12" fmla="*/ 427 w 1107"/>
              <a:gd name="T13" fmla="*/ 287 h 897"/>
              <a:gd name="T14" fmla="*/ 368 w 1107"/>
              <a:gd name="T15" fmla="*/ 170 h 897"/>
              <a:gd name="T16" fmla="*/ 285 w 1107"/>
              <a:gd name="T17" fmla="*/ 263 h 897"/>
              <a:gd name="T18" fmla="*/ 241 w 1107"/>
              <a:gd name="T19" fmla="*/ 313 h 897"/>
              <a:gd name="T20" fmla="*/ 139 w 1107"/>
              <a:gd name="T21" fmla="*/ 281 h 897"/>
              <a:gd name="T22" fmla="*/ 79 w 1107"/>
              <a:gd name="T23" fmla="*/ 355 h 897"/>
              <a:gd name="T24" fmla="*/ 132 w 1107"/>
              <a:gd name="T25" fmla="*/ 446 h 897"/>
              <a:gd name="T26" fmla="*/ 83 w 1107"/>
              <a:gd name="T27" fmla="*/ 505 h 897"/>
              <a:gd name="T28" fmla="*/ 5 w 1107"/>
              <a:gd name="T29" fmla="*/ 590 h 897"/>
              <a:gd name="T30" fmla="*/ 132 w 1107"/>
              <a:gd name="T31" fmla="*/ 638 h 897"/>
              <a:gd name="T32" fmla="*/ 145 w 1107"/>
              <a:gd name="T33" fmla="*/ 669 h 897"/>
              <a:gd name="T34" fmla="*/ 110 w 1107"/>
              <a:gd name="T35" fmla="*/ 793 h 897"/>
              <a:gd name="T36" fmla="*/ 230 w 1107"/>
              <a:gd name="T37" fmla="*/ 781 h 897"/>
              <a:gd name="T38" fmla="*/ 306 w 1107"/>
              <a:gd name="T39" fmla="*/ 785 h 897"/>
              <a:gd name="T40" fmla="*/ 346 w 1107"/>
              <a:gd name="T41" fmla="*/ 878 h 897"/>
              <a:gd name="T42" fmla="*/ 440 w 1107"/>
              <a:gd name="T43" fmla="*/ 872 h 897"/>
              <a:gd name="T44" fmla="*/ 466 w 1107"/>
              <a:gd name="T45" fmla="*/ 764 h 897"/>
              <a:gd name="T46" fmla="*/ 539 w 1107"/>
              <a:gd name="T47" fmla="*/ 755 h 897"/>
              <a:gd name="T48" fmla="*/ 659 w 1107"/>
              <a:gd name="T49" fmla="*/ 743 h 897"/>
              <a:gd name="T50" fmla="*/ 263 w 1107"/>
              <a:gd name="T51" fmla="*/ 452 h 897"/>
              <a:gd name="T52" fmla="*/ 281 w 1107"/>
              <a:gd name="T53" fmla="*/ 633 h 897"/>
              <a:gd name="T54" fmla="*/ 1002 w 1107"/>
              <a:gd name="T55" fmla="*/ 332 h 897"/>
              <a:gd name="T56" fmla="*/ 1043 w 1107"/>
              <a:gd name="T57" fmla="*/ 304 h 897"/>
              <a:gd name="T58" fmla="*/ 1107 w 1107"/>
              <a:gd name="T59" fmla="*/ 266 h 897"/>
              <a:gd name="T60" fmla="*/ 1037 w 1107"/>
              <a:gd name="T61" fmla="*/ 213 h 897"/>
              <a:gd name="T62" fmla="*/ 1077 w 1107"/>
              <a:gd name="T63" fmla="*/ 138 h 897"/>
              <a:gd name="T64" fmla="*/ 1038 w 1107"/>
              <a:gd name="T65" fmla="*/ 83 h 897"/>
              <a:gd name="T66" fmla="*/ 956 w 1107"/>
              <a:gd name="T67" fmla="*/ 91 h 897"/>
              <a:gd name="T68" fmla="*/ 940 w 1107"/>
              <a:gd name="T69" fmla="*/ 7 h 897"/>
              <a:gd name="T70" fmla="*/ 872 w 1107"/>
              <a:gd name="T71" fmla="*/ 50 h 897"/>
              <a:gd name="T72" fmla="*/ 836 w 1107"/>
              <a:gd name="T73" fmla="*/ 74 h 897"/>
              <a:gd name="T74" fmla="*/ 778 w 1107"/>
              <a:gd name="T75" fmla="*/ 35 h 897"/>
              <a:gd name="T76" fmla="*/ 728 w 1107"/>
              <a:gd name="T77" fmla="*/ 70 h 897"/>
              <a:gd name="T78" fmla="*/ 744 w 1107"/>
              <a:gd name="T79" fmla="*/ 136 h 897"/>
              <a:gd name="T80" fmla="*/ 703 w 1107"/>
              <a:gd name="T81" fmla="*/ 164 h 897"/>
              <a:gd name="T82" fmla="*/ 640 w 1107"/>
              <a:gd name="T83" fmla="*/ 203 h 897"/>
              <a:gd name="T84" fmla="*/ 710 w 1107"/>
              <a:gd name="T85" fmla="*/ 255 h 897"/>
              <a:gd name="T86" fmla="*/ 712 w 1107"/>
              <a:gd name="T87" fmla="*/ 277 h 897"/>
              <a:gd name="T88" fmla="*/ 668 w 1107"/>
              <a:gd name="T89" fmla="*/ 347 h 897"/>
              <a:gd name="T90" fmla="*/ 745 w 1107"/>
              <a:gd name="T91" fmla="*/ 361 h 897"/>
              <a:gd name="T92" fmla="*/ 791 w 1107"/>
              <a:gd name="T93" fmla="*/ 377 h 897"/>
              <a:gd name="T94" fmla="*/ 799 w 1107"/>
              <a:gd name="T95" fmla="*/ 443 h 897"/>
              <a:gd name="T96" fmla="*/ 859 w 1107"/>
              <a:gd name="T97" fmla="*/ 456 h 897"/>
              <a:gd name="T98" fmla="*/ 894 w 1107"/>
              <a:gd name="T99" fmla="*/ 393 h 897"/>
              <a:gd name="T100" fmla="*/ 941 w 1107"/>
              <a:gd name="T101" fmla="*/ 401 h 897"/>
              <a:gd name="T102" fmla="*/ 1018 w 1107"/>
              <a:gd name="T103" fmla="*/ 415 h 897"/>
              <a:gd name="T104" fmla="*/ 825 w 1107"/>
              <a:gd name="T105" fmla="*/ 164 h 897"/>
              <a:gd name="T106" fmla="*/ 803 w 1107"/>
              <a:gd name="T107" fmla="*/ 279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7" h="897">
                <a:moveTo>
                  <a:pt x="654" y="716"/>
                </a:moveTo>
                <a:cubicBezTo>
                  <a:pt x="616" y="670"/>
                  <a:pt x="616" y="670"/>
                  <a:pt x="616" y="670"/>
                </a:cubicBezTo>
                <a:cubicBezTo>
                  <a:pt x="593" y="654"/>
                  <a:pt x="603" y="638"/>
                  <a:pt x="600" y="625"/>
                </a:cubicBezTo>
                <a:cubicBezTo>
                  <a:pt x="600" y="625"/>
                  <a:pt x="600" y="625"/>
                  <a:pt x="600" y="625"/>
                </a:cubicBezTo>
                <a:cubicBezTo>
                  <a:pt x="605" y="617"/>
                  <a:pt x="611" y="609"/>
                  <a:pt x="608" y="596"/>
                </a:cubicBezTo>
                <a:cubicBezTo>
                  <a:pt x="618" y="580"/>
                  <a:pt x="623" y="572"/>
                  <a:pt x="649" y="567"/>
                </a:cubicBezTo>
                <a:cubicBezTo>
                  <a:pt x="715" y="553"/>
                  <a:pt x="715" y="553"/>
                  <a:pt x="715" y="553"/>
                </a:cubicBezTo>
                <a:cubicBezTo>
                  <a:pt x="728" y="550"/>
                  <a:pt x="733" y="542"/>
                  <a:pt x="730" y="529"/>
                </a:cubicBezTo>
                <a:cubicBezTo>
                  <a:pt x="727" y="482"/>
                  <a:pt x="727" y="482"/>
                  <a:pt x="727" y="482"/>
                </a:cubicBezTo>
                <a:cubicBezTo>
                  <a:pt x="724" y="469"/>
                  <a:pt x="717" y="463"/>
                  <a:pt x="701" y="453"/>
                </a:cubicBezTo>
                <a:cubicBezTo>
                  <a:pt x="641" y="459"/>
                  <a:pt x="641" y="459"/>
                  <a:pt x="641" y="459"/>
                </a:cubicBezTo>
                <a:cubicBezTo>
                  <a:pt x="620" y="457"/>
                  <a:pt x="604" y="447"/>
                  <a:pt x="601" y="434"/>
                </a:cubicBezTo>
                <a:cubicBezTo>
                  <a:pt x="598" y="421"/>
                  <a:pt x="590" y="416"/>
                  <a:pt x="580" y="397"/>
                </a:cubicBezTo>
                <a:cubicBezTo>
                  <a:pt x="577" y="384"/>
                  <a:pt x="574" y="371"/>
                  <a:pt x="584" y="355"/>
                </a:cubicBezTo>
                <a:cubicBezTo>
                  <a:pt x="628" y="305"/>
                  <a:pt x="628" y="305"/>
                  <a:pt x="628" y="305"/>
                </a:cubicBezTo>
                <a:cubicBezTo>
                  <a:pt x="634" y="297"/>
                  <a:pt x="631" y="284"/>
                  <a:pt x="623" y="279"/>
                </a:cubicBezTo>
                <a:cubicBezTo>
                  <a:pt x="581" y="240"/>
                  <a:pt x="581" y="240"/>
                  <a:pt x="581" y="240"/>
                </a:cubicBezTo>
                <a:cubicBezTo>
                  <a:pt x="573" y="235"/>
                  <a:pt x="560" y="238"/>
                  <a:pt x="547" y="240"/>
                </a:cubicBezTo>
                <a:cubicBezTo>
                  <a:pt x="503" y="291"/>
                  <a:pt x="503" y="291"/>
                  <a:pt x="503" y="291"/>
                </a:cubicBezTo>
                <a:cubicBezTo>
                  <a:pt x="484" y="302"/>
                  <a:pt x="471" y="304"/>
                  <a:pt x="463" y="299"/>
                </a:cubicBezTo>
                <a:cubicBezTo>
                  <a:pt x="456" y="294"/>
                  <a:pt x="435" y="292"/>
                  <a:pt x="427" y="287"/>
                </a:cubicBezTo>
                <a:cubicBezTo>
                  <a:pt x="419" y="282"/>
                  <a:pt x="403" y="271"/>
                  <a:pt x="400" y="258"/>
                </a:cubicBezTo>
                <a:cubicBezTo>
                  <a:pt x="386" y="193"/>
                  <a:pt x="386" y="193"/>
                  <a:pt x="386" y="193"/>
                </a:cubicBezTo>
                <a:cubicBezTo>
                  <a:pt x="384" y="180"/>
                  <a:pt x="368" y="170"/>
                  <a:pt x="368" y="170"/>
                </a:cubicBezTo>
                <a:cubicBezTo>
                  <a:pt x="308" y="176"/>
                  <a:pt x="308" y="176"/>
                  <a:pt x="308" y="176"/>
                </a:cubicBezTo>
                <a:cubicBezTo>
                  <a:pt x="308" y="176"/>
                  <a:pt x="289" y="187"/>
                  <a:pt x="292" y="200"/>
                </a:cubicBezTo>
                <a:cubicBezTo>
                  <a:pt x="285" y="263"/>
                  <a:pt x="285" y="263"/>
                  <a:pt x="285" y="263"/>
                </a:cubicBezTo>
                <a:cubicBezTo>
                  <a:pt x="291" y="289"/>
                  <a:pt x="277" y="292"/>
                  <a:pt x="272" y="300"/>
                </a:cubicBezTo>
                <a:cubicBezTo>
                  <a:pt x="272" y="300"/>
                  <a:pt x="272" y="300"/>
                  <a:pt x="267" y="308"/>
                </a:cubicBezTo>
                <a:cubicBezTo>
                  <a:pt x="259" y="302"/>
                  <a:pt x="246" y="305"/>
                  <a:pt x="241" y="313"/>
                </a:cubicBezTo>
                <a:cubicBezTo>
                  <a:pt x="236" y="321"/>
                  <a:pt x="236" y="321"/>
                  <a:pt x="236" y="321"/>
                </a:cubicBezTo>
                <a:cubicBezTo>
                  <a:pt x="223" y="324"/>
                  <a:pt x="210" y="327"/>
                  <a:pt x="194" y="317"/>
                </a:cubicBezTo>
                <a:cubicBezTo>
                  <a:pt x="139" y="281"/>
                  <a:pt x="139" y="281"/>
                  <a:pt x="139" y="281"/>
                </a:cubicBezTo>
                <a:cubicBezTo>
                  <a:pt x="131" y="276"/>
                  <a:pt x="110" y="273"/>
                  <a:pt x="104" y="281"/>
                </a:cubicBezTo>
                <a:cubicBezTo>
                  <a:pt x="79" y="321"/>
                  <a:pt x="79" y="321"/>
                  <a:pt x="79" y="321"/>
                </a:cubicBezTo>
                <a:cubicBezTo>
                  <a:pt x="66" y="324"/>
                  <a:pt x="68" y="337"/>
                  <a:pt x="79" y="355"/>
                </a:cubicBezTo>
                <a:cubicBezTo>
                  <a:pt x="121" y="394"/>
                  <a:pt x="121" y="394"/>
                  <a:pt x="121" y="394"/>
                </a:cubicBezTo>
                <a:cubicBezTo>
                  <a:pt x="140" y="417"/>
                  <a:pt x="135" y="425"/>
                  <a:pt x="132" y="446"/>
                </a:cubicBezTo>
                <a:cubicBezTo>
                  <a:pt x="132" y="446"/>
                  <a:pt x="132" y="446"/>
                  <a:pt x="132" y="446"/>
                </a:cubicBezTo>
                <a:cubicBezTo>
                  <a:pt x="127" y="454"/>
                  <a:pt x="122" y="462"/>
                  <a:pt x="117" y="470"/>
                </a:cubicBezTo>
                <a:cubicBezTo>
                  <a:pt x="117" y="470"/>
                  <a:pt x="117" y="470"/>
                  <a:pt x="117" y="470"/>
                </a:cubicBezTo>
                <a:cubicBezTo>
                  <a:pt x="120" y="483"/>
                  <a:pt x="109" y="499"/>
                  <a:pt x="83" y="505"/>
                </a:cubicBezTo>
                <a:cubicBezTo>
                  <a:pt x="23" y="511"/>
                  <a:pt x="23" y="511"/>
                  <a:pt x="23" y="511"/>
                </a:cubicBezTo>
                <a:cubicBezTo>
                  <a:pt x="10" y="514"/>
                  <a:pt x="0" y="529"/>
                  <a:pt x="2" y="543"/>
                </a:cubicBezTo>
                <a:cubicBezTo>
                  <a:pt x="5" y="590"/>
                  <a:pt x="5" y="590"/>
                  <a:pt x="5" y="590"/>
                </a:cubicBezTo>
                <a:cubicBezTo>
                  <a:pt x="8" y="603"/>
                  <a:pt x="16" y="608"/>
                  <a:pt x="37" y="610"/>
                </a:cubicBezTo>
                <a:cubicBezTo>
                  <a:pt x="92" y="612"/>
                  <a:pt x="92" y="612"/>
                  <a:pt x="92" y="612"/>
                </a:cubicBezTo>
                <a:cubicBezTo>
                  <a:pt x="113" y="614"/>
                  <a:pt x="129" y="625"/>
                  <a:pt x="132" y="638"/>
                </a:cubicBezTo>
                <a:cubicBezTo>
                  <a:pt x="132" y="638"/>
                  <a:pt x="132" y="638"/>
                  <a:pt x="132" y="638"/>
                </a:cubicBezTo>
                <a:cubicBezTo>
                  <a:pt x="140" y="643"/>
                  <a:pt x="142" y="656"/>
                  <a:pt x="150" y="661"/>
                </a:cubicBezTo>
                <a:cubicBezTo>
                  <a:pt x="145" y="669"/>
                  <a:pt x="145" y="669"/>
                  <a:pt x="145" y="669"/>
                </a:cubicBezTo>
                <a:cubicBezTo>
                  <a:pt x="153" y="674"/>
                  <a:pt x="156" y="687"/>
                  <a:pt x="140" y="711"/>
                </a:cubicBezTo>
                <a:cubicBezTo>
                  <a:pt x="109" y="759"/>
                  <a:pt x="109" y="759"/>
                  <a:pt x="109" y="759"/>
                </a:cubicBezTo>
                <a:cubicBezTo>
                  <a:pt x="99" y="775"/>
                  <a:pt x="102" y="788"/>
                  <a:pt x="110" y="793"/>
                </a:cubicBezTo>
                <a:cubicBezTo>
                  <a:pt x="152" y="832"/>
                  <a:pt x="152" y="832"/>
                  <a:pt x="152" y="832"/>
                </a:cubicBezTo>
                <a:cubicBezTo>
                  <a:pt x="160" y="837"/>
                  <a:pt x="173" y="834"/>
                  <a:pt x="178" y="826"/>
                </a:cubicBezTo>
                <a:cubicBezTo>
                  <a:pt x="230" y="781"/>
                  <a:pt x="230" y="781"/>
                  <a:pt x="230" y="781"/>
                </a:cubicBezTo>
                <a:cubicBezTo>
                  <a:pt x="248" y="770"/>
                  <a:pt x="261" y="767"/>
                  <a:pt x="269" y="772"/>
                </a:cubicBezTo>
                <a:cubicBezTo>
                  <a:pt x="269" y="772"/>
                  <a:pt x="269" y="772"/>
                  <a:pt x="269" y="772"/>
                </a:cubicBezTo>
                <a:cubicBezTo>
                  <a:pt x="282" y="769"/>
                  <a:pt x="298" y="779"/>
                  <a:pt x="306" y="785"/>
                </a:cubicBezTo>
                <a:cubicBezTo>
                  <a:pt x="306" y="785"/>
                  <a:pt x="306" y="785"/>
                  <a:pt x="306" y="785"/>
                </a:cubicBezTo>
                <a:cubicBezTo>
                  <a:pt x="319" y="782"/>
                  <a:pt x="327" y="787"/>
                  <a:pt x="332" y="813"/>
                </a:cubicBezTo>
                <a:cubicBezTo>
                  <a:pt x="346" y="878"/>
                  <a:pt x="346" y="878"/>
                  <a:pt x="346" y="878"/>
                </a:cubicBezTo>
                <a:cubicBezTo>
                  <a:pt x="349" y="892"/>
                  <a:pt x="357" y="897"/>
                  <a:pt x="370" y="894"/>
                </a:cubicBezTo>
                <a:cubicBezTo>
                  <a:pt x="425" y="896"/>
                  <a:pt x="425" y="896"/>
                  <a:pt x="425" y="896"/>
                </a:cubicBezTo>
                <a:cubicBezTo>
                  <a:pt x="430" y="888"/>
                  <a:pt x="443" y="885"/>
                  <a:pt x="440" y="872"/>
                </a:cubicBezTo>
                <a:cubicBezTo>
                  <a:pt x="440" y="804"/>
                  <a:pt x="440" y="804"/>
                  <a:pt x="440" y="804"/>
                </a:cubicBezTo>
                <a:cubicBezTo>
                  <a:pt x="442" y="783"/>
                  <a:pt x="460" y="772"/>
                  <a:pt x="466" y="764"/>
                </a:cubicBezTo>
                <a:cubicBezTo>
                  <a:pt x="466" y="764"/>
                  <a:pt x="466" y="764"/>
                  <a:pt x="466" y="764"/>
                </a:cubicBezTo>
                <a:cubicBezTo>
                  <a:pt x="479" y="761"/>
                  <a:pt x="492" y="758"/>
                  <a:pt x="497" y="750"/>
                </a:cubicBezTo>
                <a:cubicBezTo>
                  <a:pt x="497" y="750"/>
                  <a:pt x="497" y="750"/>
                  <a:pt x="497" y="750"/>
                </a:cubicBezTo>
                <a:cubicBezTo>
                  <a:pt x="510" y="747"/>
                  <a:pt x="523" y="745"/>
                  <a:pt x="539" y="755"/>
                </a:cubicBezTo>
                <a:cubicBezTo>
                  <a:pt x="594" y="791"/>
                  <a:pt x="594" y="791"/>
                  <a:pt x="594" y="791"/>
                </a:cubicBezTo>
                <a:cubicBezTo>
                  <a:pt x="602" y="796"/>
                  <a:pt x="623" y="798"/>
                  <a:pt x="628" y="790"/>
                </a:cubicBezTo>
                <a:cubicBezTo>
                  <a:pt x="659" y="743"/>
                  <a:pt x="659" y="743"/>
                  <a:pt x="659" y="743"/>
                </a:cubicBezTo>
                <a:cubicBezTo>
                  <a:pt x="659" y="743"/>
                  <a:pt x="669" y="727"/>
                  <a:pt x="654" y="716"/>
                </a:cubicBezTo>
                <a:close/>
                <a:moveTo>
                  <a:pt x="281" y="633"/>
                </a:moveTo>
                <a:cubicBezTo>
                  <a:pt x="223" y="584"/>
                  <a:pt x="219" y="502"/>
                  <a:pt x="263" y="452"/>
                </a:cubicBezTo>
                <a:cubicBezTo>
                  <a:pt x="313" y="393"/>
                  <a:pt x="399" y="382"/>
                  <a:pt x="457" y="431"/>
                </a:cubicBezTo>
                <a:cubicBezTo>
                  <a:pt x="507" y="475"/>
                  <a:pt x="518" y="561"/>
                  <a:pt x="469" y="619"/>
                </a:cubicBezTo>
                <a:cubicBezTo>
                  <a:pt x="420" y="678"/>
                  <a:pt x="339" y="682"/>
                  <a:pt x="281" y="633"/>
                </a:cubicBezTo>
                <a:close/>
                <a:moveTo>
                  <a:pt x="1019" y="398"/>
                </a:moveTo>
                <a:cubicBezTo>
                  <a:pt x="1004" y="362"/>
                  <a:pt x="1004" y="362"/>
                  <a:pt x="1004" y="362"/>
                </a:cubicBezTo>
                <a:cubicBezTo>
                  <a:pt x="992" y="348"/>
                  <a:pt x="1002" y="340"/>
                  <a:pt x="1002" y="332"/>
                </a:cubicBezTo>
                <a:cubicBezTo>
                  <a:pt x="1002" y="332"/>
                  <a:pt x="1002" y="332"/>
                  <a:pt x="1002" y="332"/>
                </a:cubicBezTo>
                <a:cubicBezTo>
                  <a:pt x="1007" y="328"/>
                  <a:pt x="1011" y="324"/>
                  <a:pt x="1012" y="315"/>
                </a:cubicBezTo>
                <a:cubicBezTo>
                  <a:pt x="1021" y="307"/>
                  <a:pt x="1026" y="303"/>
                  <a:pt x="1043" y="304"/>
                </a:cubicBezTo>
                <a:cubicBezTo>
                  <a:pt x="1086" y="307"/>
                  <a:pt x="1086" y="307"/>
                  <a:pt x="1086" y="307"/>
                </a:cubicBezTo>
                <a:cubicBezTo>
                  <a:pt x="1095" y="308"/>
                  <a:pt x="1099" y="304"/>
                  <a:pt x="1100" y="295"/>
                </a:cubicBezTo>
                <a:cubicBezTo>
                  <a:pt x="1107" y="266"/>
                  <a:pt x="1107" y="266"/>
                  <a:pt x="1107" y="266"/>
                </a:cubicBezTo>
                <a:cubicBezTo>
                  <a:pt x="1107" y="257"/>
                  <a:pt x="1103" y="252"/>
                  <a:pt x="1095" y="243"/>
                </a:cubicBezTo>
                <a:cubicBezTo>
                  <a:pt x="1057" y="236"/>
                  <a:pt x="1057" y="236"/>
                  <a:pt x="1057" y="236"/>
                </a:cubicBezTo>
                <a:cubicBezTo>
                  <a:pt x="1044" y="231"/>
                  <a:pt x="1036" y="222"/>
                  <a:pt x="1037" y="213"/>
                </a:cubicBezTo>
                <a:cubicBezTo>
                  <a:pt x="1038" y="205"/>
                  <a:pt x="1034" y="200"/>
                  <a:pt x="1030" y="187"/>
                </a:cubicBezTo>
                <a:cubicBezTo>
                  <a:pt x="1031" y="178"/>
                  <a:pt x="1032" y="170"/>
                  <a:pt x="1041" y="162"/>
                </a:cubicBezTo>
                <a:cubicBezTo>
                  <a:pt x="1077" y="138"/>
                  <a:pt x="1077" y="138"/>
                  <a:pt x="1077" y="138"/>
                </a:cubicBezTo>
                <a:cubicBezTo>
                  <a:pt x="1082" y="134"/>
                  <a:pt x="1083" y="126"/>
                  <a:pt x="1079" y="121"/>
                </a:cubicBezTo>
                <a:cubicBezTo>
                  <a:pt x="1059" y="89"/>
                  <a:pt x="1059" y="89"/>
                  <a:pt x="1059" y="89"/>
                </a:cubicBezTo>
                <a:cubicBezTo>
                  <a:pt x="1055" y="85"/>
                  <a:pt x="1047" y="84"/>
                  <a:pt x="1038" y="83"/>
                </a:cubicBezTo>
                <a:cubicBezTo>
                  <a:pt x="1002" y="107"/>
                  <a:pt x="1002" y="107"/>
                  <a:pt x="1002" y="107"/>
                </a:cubicBezTo>
                <a:cubicBezTo>
                  <a:pt x="989" y="110"/>
                  <a:pt x="980" y="110"/>
                  <a:pt x="976" y="105"/>
                </a:cubicBezTo>
                <a:cubicBezTo>
                  <a:pt x="972" y="100"/>
                  <a:pt x="960" y="95"/>
                  <a:pt x="956" y="91"/>
                </a:cubicBezTo>
                <a:cubicBezTo>
                  <a:pt x="952" y="86"/>
                  <a:pt x="944" y="77"/>
                  <a:pt x="944" y="68"/>
                </a:cubicBezTo>
                <a:cubicBezTo>
                  <a:pt x="948" y="25"/>
                  <a:pt x="948" y="25"/>
                  <a:pt x="948" y="25"/>
                </a:cubicBezTo>
                <a:cubicBezTo>
                  <a:pt x="948" y="17"/>
                  <a:pt x="940" y="7"/>
                  <a:pt x="940" y="7"/>
                </a:cubicBezTo>
                <a:cubicBezTo>
                  <a:pt x="902" y="0"/>
                  <a:pt x="902" y="0"/>
                  <a:pt x="902" y="0"/>
                </a:cubicBezTo>
                <a:cubicBezTo>
                  <a:pt x="902" y="0"/>
                  <a:pt x="889" y="4"/>
                  <a:pt x="888" y="12"/>
                </a:cubicBezTo>
                <a:cubicBezTo>
                  <a:pt x="872" y="50"/>
                  <a:pt x="872" y="50"/>
                  <a:pt x="872" y="50"/>
                </a:cubicBezTo>
                <a:cubicBezTo>
                  <a:pt x="871" y="67"/>
                  <a:pt x="862" y="67"/>
                  <a:pt x="858" y="71"/>
                </a:cubicBezTo>
                <a:cubicBezTo>
                  <a:pt x="858" y="71"/>
                  <a:pt x="858" y="71"/>
                  <a:pt x="853" y="75"/>
                </a:cubicBezTo>
                <a:cubicBezTo>
                  <a:pt x="849" y="70"/>
                  <a:pt x="840" y="70"/>
                  <a:pt x="836" y="74"/>
                </a:cubicBezTo>
                <a:cubicBezTo>
                  <a:pt x="831" y="78"/>
                  <a:pt x="831" y="78"/>
                  <a:pt x="831" y="78"/>
                </a:cubicBezTo>
                <a:cubicBezTo>
                  <a:pt x="822" y="77"/>
                  <a:pt x="814" y="76"/>
                  <a:pt x="806" y="67"/>
                </a:cubicBezTo>
                <a:cubicBezTo>
                  <a:pt x="778" y="35"/>
                  <a:pt x="778" y="35"/>
                  <a:pt x="778" y="35"/>
                </a:cubicBezTo>
                <a:cubicBezTo>
                  <a:pt x="774" y="30"/>
                  <a:pt x="762" y="25"/>
                  <a:pt x="757" y="29"/>
                </a:cubicBezTo>
                <a:cubicBezTo>
                  <a:pt x="734" y="49"/>
                  <a:pt x="734" y="49"/>
                  <a:pt x="734" y="49"/>
                </a:cubicBezTo>
                <a:cubicBezTo>
                  <a:pt x="725" y="49"/>
                  <a:pt x="725" y="57"/>
                  <a:pt x="728" y="70"/>
                </a:cubicBezTo>
                <a:cubicBezTo>
                  <a:pt x="747" y="102"/>
                  <a:pt x="747" y="102"/>
                  <a:pt x="747" y="102"/>
                </a:cubicBezTo>
                <a:cubicBezTo>
                  <a:pt x="754" y="120"/>
                  <a:pt x="750" y="124"/>
                  <a:pt x="744" y="136"/>
                </a:cubicBezTo>
                <a:cubicBezTo>
                  <a:pt x="744" y="136"/>
                  <a:pt x="744" y="136"/>
                  <a:pt x="744" y="136"/>
                </a:cubicBezTo>
                <a:cubicBezTo>
                  <a:pt x="740" y="140"/>
                  <a:pt x="735" y="144"/>
                  <a:pt x="731" y="148"/>
                </a:cubicBezTo>
                <a:cubicBezTo>
                  <a:pt x="731" y="148"/>
                  <a:pt x="731" y="148"/>
                  <a:pt x="731" y="148"/>
                </a:cubicBezTo>
                <a:cubicBezTo>
                  <a:pt x="730" y="157"/>
                  <a:pt x="721" y="165"/>
                  <a:pt x="703" y="164"/>
                </a:cubicBezTo>
                <a:cubicBezTo>
                  <a:pt x="665" y="157"/>
                  <a:pt x="665" y="157"/>
                  <a:pt x="665" y="157"/>
                </a:cubicBezTo>
                <a:cubicBezTo>
                  <a:pt x="656" y="156"/>
                  <a:pt x="647" y="164"/>
                  <a:pt x="647" y="173"/>
                </a:cubicBezTo>
                <a:cubicBezTo>
                  <a:pt x="640" y="203"/>
                  <a:pt x="640" y="203"/>
                  <a:pt x="640" y="203"/>
                </a:cubicBezTo>
                <a:cubicBezTo>
                  <a:pt x="639" y="211"/>
                  <a:pt x="643" y="216"/>
                  <a:pt x="656" y="221"/>
                </a:cubicBezTo>
                <a:cubicBezTo>
                  <a:pt x="690" y="232"/>
                  <a:pt x="690" y="232"/>
                  <a:pt x="690" y="232"/>
                </a:cubicBezTo>
                <a:cubicBezTo>
                  <a:pt x="702" y="237"/>
                  <a:pt x="710" y="246"/>
                  <a:pt x="710" y="255"/>
                </a:cubicBezTo>
                <a:cubicBezTo>
                  <a:pt x="710" y="255"/>
                  <a:pt x="710" y="255"/>
                  <a:pt x="710" y="255"/>
                </a:cubicBezTo>
                <a:cubicBezTo>
                  <a:pt x="714" y="260"/>
                  <a:pt x="713" y="268"/>
                  <a:pt x="717" y="273"/>
                </a:cubicBezTo>
                <a:cubicBezTo>
                  <a:pt x="712" y="277"/>
                  <a:pt x="712" y="277"/>
                  <a:pt x="712" y="277"/>
                </a:cubicBezTo>
                <a:cubicBezTo>
                  <a:pt x="716" y="281"/>
                  <a:pt x="716" y="290"/>
                  <a:pt x="702" y="302"/>
                </a:cubicBezTo>
                <a:cubicBezTo>
                  <a:pt x="674" y="326"/>
                  <a:pt x="674" y="326"/>
                  <a:pt x="674" y="326"/>
                </a:cubicBezTo>
                <a:cubicBezTo>
                  <a:pt x="665" y="334"/>
                  <a:pt x="664" y="343"/>
                  <a:pt x="668" y="347"/>
                </a:cubicBezTo>
                <a:cubicBezTo>
                  <a:pt x="687" y="379"/>
                  <a:pt x="687" y="379"/>
                  <a:pt x="687" y="379"/>
                </a:cubicBezTo>
                <a:cubicBezTo>
                  <a:pt x="691" y="383"/>
                  <a:pt x="700" y="384"/>
                  <a:pt x="704" y="380"/>
                </a:cubicBezTo>
                <a:cubicBezTo>
                  <a:pt x="745" y="361"/>
                  <a:pt x="745" y="361"/>
                  <a:pt x="745" y="361"/>
                </a:cubicBezTo>
                <a:cubicBezTo>
                  <a:pt x="758" y="358"/>
                  <a:pt x="767" y="358"/>
                  <a:pt x="771" y="363"/>
                </a:cubicBezTo>
                <a:cubicBezTo>
                  <a:pt x="771" y="363"/>
                  <a:pt x="771" y="363"/>
                  <a:pt x="771" y="363"/>
                </a:cubicBezTo>
                <a:cubicBezTo>
                  <a:pt x="779" y="364"/>
                  <a:pt x="787" y="373"/>
                  <a:pt x="791" y="377"/>
                </a:cubicBezTo>
                <a:cubicBezTo>
                  <a:pt x="791" y="377"/>
                  <a:pt x="791" y="377"/>
                  <a:pt x="791" y="377"/>
                </a:cubicBezTo>
                <a:cubicBezTo>
                  <a:pt x="800" y="378"/>
                  <a:pt x="804" y="383"/>
                  <a:pt x="802" y="400"/>
                </a:cubicBezTo>
                <a:cubicBezTo>
                  <a:pt x="799" y="443"/>
                  <a:pt x="799" y="443"/>
                  <a:pt x="799" y="443"/>
                </a:cubicBezTo>
                <a:cubicBezTo>
                  <a:pt x="798" y="451"/>
                  <a:pt x="802" y="456"/>
                  <a:pt x="811" y="457"/>
                </a:cubicBezTo>
                <a:cubicBezTo>
                  <a:pt x="845" y="468"/>
                  <a:pt x="845" y="468"/>
                  <a:pt x="845" y="468"/>
                </a:cubicBezTo>
                <a:cubicBezTo>
                  <a:pt x="849" y="464"/>
                  <a:pt x="858" y="464"/>
                  <a:pt x="859" y="456"/>
                </a:cubicBezTo>
                <a:cubicBezTo>
                  <a:pt x="871" y="413"/>
                  <a:pt x="871" y="413"/>
                  <a:pt x="871" y="413"/>
                </a:cubicBezTo>
                <a:cubicBezTo>
                  <a:pt x="876" y="401"/>
                  <a:pt x="889" y="397"/>
                  <a:pt x="894" y="393"/>
                </a:cubicBezTo>
                <a:cubicBezTo>
                  <a:pt x="894" y="393"/>
                  <a:pt x="894" y="393"/>
                  <a:pt x="894" y="393"/>
                </a:cubicBezTo>
                <a:cubicBezTo>
                  <a:pt x="902" y="394"/>
                  <a:pt x="911" y="395"/>
                  <a:pt x="916" y="391"/>
                </a:cubicBezTo>
                <a:cubicBezTo>
                  <a:pt x="916" y="391"/>
                  <a:pt x="916" y="391"/>
                  <a:pt x="916" y="391"/>
                </a:cubicBezTo>
                <a:cubicBezTo>
                  <a:pt x="924" y="391"/>
                  <a:pt x="933" y="392"/>
                  <a:pt x="941" y="401"/>
                </a:cubicBezTo>
                <a:cubicBezTo>
                  <a:pt x="969" y="433"/>
                  <a:pt x="969" y="433"/>
                  <a:pt x="969" y="433"/>
                </a:cubicBezTo>
                <a:cubicBezTo>
                  <a:pt x="973" y="438"/>
                  <a:pt x="985" y="443"/>
                  <a:pt x="990" y="439"/>
                </a:cubicBezTo>
                <a:cubicBezTo>
                  <a:pt x="1018" y="415"/>
                  <a:pt x="1018" y="415"/>
                  <a:pt x="1018" y="415"/>
                </a:cubicBezTo>
                <a:cubicBezTo>
                  <a:pt x="1018" y="415"/>
                  <a:pt x="1027" y="407"/>
                  <a:pt x="1019" y="398"/>
                </a:cubicBezTo>
                <a:close/>
                <a:moveTo>
                  <a:pt x="803" y="279"/>
                </a:moveTo>
                <a:cubicBezTo>
                  <a:pt x="776" y="238"/>
                  <a:pt x="788" y="187"/>
                  <a:pt x="825" y="164"/>
                </a:cubicBezTo>
                <a:cubicBezTo>
                  <a:pt x="866" y="136"/>
                  <a:pt x="921" y="144"/>
                  <a:pt x="948" y="185"/>
                </a:cubicBezTo>
                <a:cubicBezTo>
                  <a:pt x="972" y="221"/>
                  <a:pt x="963" y="277"/>
                  <a:pt x="922" y="304"/>
                </a:cubicBezTo>
                <a:cubicBezTo>
                  <a:pt x="881" y="332"/>
                  <a:pt x="830" y="320"/>
                  <a:pt x="803" y="279"/>
                </a:cubicBezTo>
                <a:close/>
              </a:path>
            </a:pathLst>
          </a:custGeom>
          <a:solidFill>
            <a:schemeClr val="tx1"/>
          </a:solidFill>
          <a:ln>
            <a:noFill/>
          </a:ln>
        </p:spPr>
        <p:txBody>
          <a:bodyPr vert="horz" wrap="square" lIns="67223" tIns="33611" rIns="67223" bIns="33611" numCol="1" anchor="t" anchorCtr="0" compatLnSpc="1">
            <a:prstTxWarp prst="textNoShape">
              <a:avLst/>
            </a:prstTxWarp>
          </a:bodyPr>
          <a:lstStyle/>
          <a:p>
            <a:pPr defTabSz="685775" fontAlgn="auto">
              <a:spcBef>
                <a:spcPts val="0"/>
              </a:spcBef>
              <a:spcAft>
                <a:spcPts val="0"/>
              </a:spcAft>
              <a:defRPr/>
            </a:pPr>
            <a:endParaRPr lang="en-US" sz="1324" b="0">
              <a:solidFill>
                <a:srgbClr val="FFFFFF"/>
              </a:solidFill>
              <a:latin typeface="Segoe UI"/>
              <a:cs typeface="+mn-cs"/>
            </a:endParaRPr>
          </a:p>
        </p:txBody>
      </p:sp>
      <p:sp>
        <p:nvSpPr>
          <p:cNvPr id="722" name="Freeform 139"/>
          <p:cNvSpPr>
            <a:spLocks noChangeAspect="1" noEditPoints="1"/>
          </p:cNvSpPr>
          <p:nvPr/>
        </p:nvSpPr>
        <p:spPr bwMode="black">
          <a:xfrm>
            <a:off x="4492553" y="5034082"/>
            <a:ext cx="175211" cy="211007"/>
          </a:xfrm>
          <a:custGeom>
            <a:avLst/>
            <a:gdLst>
              <a:gd name="T0" fmla="*/ 1081 w 1081"/>
              <a:gd name="T1" fmla="*/ 1302 h 1302"/>
              <a:gd name="T2" fmla="*/ 850 w 1081"/>
              <a:gd name="T3" fmla="*/ 1110 h 1302"/>
              <a:gd name="T4" fmla="*/ 831 w 1081"/>
              <a:gd name="T5" fmla="*/ 1096 h 1302"/>
              <a:gd name="T6" fmla="*/ 1058 w 1081"/>
              <a:gd name="T7" fmla="*/ 942 h 1302"/>
              <a:gd name="T8" fmla="*/ 905 w 1081"/>
              <a:gd name="T9" fmla="*/ 0 h 1302"/>
              <a:gd name="T10" fmla="*/ 23 w 1081"/>
              <a:gd name="T11" fmla="*/ 153 h 1302"/>
              <a:gd name="T12" fmla="*/ 177 w 1081"/>
              <a:gd name="T13" fmla="*/ 1096 h 1302"/>
              <a:gd name="T14" fmla="*/ 0 w 1081"/>
              <a:gd name="T15" fmla="*/ 1302 h 1302"/>
              <a:gd name="T16" fmla="*/ 174 w 1081"/>
              <a:gd name="T17" fmla="*/ 1240 h 1302"/>
              <a:gd name="T18" fmla="*/ 971 w 1081"/>
              <a:gd name="T19" fmla="*/ 1302 h 1302"/>
              <a:gd name="T20" fmla="*/ 934 w 1081"/>
              <a:gd name="T21" fmla="*/ 291 h 1302"/>
              <a:gd name="T22" fmla="*/ 896 w 1081"/>
              <a:gd name="T23" fmla="*/ 763 h 1302"/>
              <a:gd name="T24" fmla="*/ 147 w 1081"/>
              <a:gd name="T25" fmla="*/ 730 h 1302"/>
              <a:gd name="T26" fmla="*/ 186 w 1081"/>
              <a:gd name="T27" fmla="*/ 259 h 1302"/>
              <a:gd name="T28" fmla="*/ 312 w 1081"/>
              <a:gd name="T29" fmla="*/ 172 h 1302"/>
              <a:gd name="T30" fmla="*/ 331 w 1081"/>
              <a:gd name="T31" fmla="*/ 115 h 1302"/>
              <a:gd name="T32" fmla="*/ 598 w 1081"/>
              <a:gd name="T33" fmla="*/ 115 h 1302"/>
              <a:gd name="T34" fmla="*/ 769 w 1081"/>
              <a:gd name="T35" fmla="*/ 134 h 1302"/>
              <a:gd name="T36" fmla="*/ 750 w 1081"/>
              <a:gd name="T37" fmla="*/ 191 h 1302"/>
              <a:gd name="T38" fmla="*/ 483 w 1081"/>
              <a:gd name="T39" fmla="*/ 191 h 1302"/>
              <a:gd name="T40" fmla="*/ 312 w 1081"/>
              <a:gd name="T41" fmla="*/ 172 h 1302"/>
              <a:gd name="T42" fmla="*/ 788 w 1081"/>
              <a:gd name="T43" fmla="*/ 904 h 1302"/>
              <a:gd name="T44" fmla="*/ 936 w 1081"/>
              <a:gd name="T45" fmla="*/ 904 h 1302"/>
              <a:gd name="T46" fmla="*/ 219 w 1081"/>
              <a:gd name="T47" fmla="*/ 830 h 1302"/>
              <a:gd name="T48" fmla="*/ 219 w 1081"/>
              <a:gd name="T49" fmla="*/ 977 h 1302"/>
              <a:gd name="T50" fmla="*/ 219 w 1081"/>
              <a:gd name="T51" fmla="*/ 830 h 1302"/>
              <a:gd name="T52" fmla="*/ 415 w 1081"/>
              <a:gd name="T53" fmla="*/ 966 h 1302"/>
              <a:gd name="T54" fmla="*/ 644 w 1081"/>
              <a:gd name="T55" fmla="*/ 943 h 1302"/>
              <a:gd name="T56" fmla="*/ 666 w 1081"/>
              <a:gd name="T57" fmla="*/ 1023 h 1302"/>
              <a:gd name="T58" fmla="*/ 438 w 1081"/>
              <a:gd name="T59" fmla="*/ 1046 h 1302"/>
              <a:gd name="T60" fmla="*/ 758 w 1081"/>
              <a:gd name="T61" fmla="*/ 1096 h 1302"/>
              <a:gd name="T62" fmla="*/ 309 w 1081"/>
              <a:gd name="T63" fmla="*/ 1110 h 1302"/>
              <a:gd name="T64" fmla="*/ 758 w 1081"/>
              <a:gd name="T65" fmla="*/ 1096 h 1302"/>
              <a:gd name="T66" fmla="*/ 279 w 1081"/>
              <a:gd name="T67" fmla="*/ 1138 h 1302"/>
              <a:gd name="T68" fmla="*/ 868 w 1081"/>
              <a:gd name="T69" fmla="*/ 1202 h 1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81" h="1302">
                <a:moveTo>
                  <a:pt x="971" y="1302"/>
                </a:moveTo>
                <a:cubicBezTo>
                  <a:pt x="1081" y="1302"/>
                  <a:pt x="1081" y="1302"/>
                  <a:pt x="1081" y="1302"/>
                </a:cubicBezTo>
                <a:cubicBezTo>
                  <a:pt x="850" y="1111"/>
                  <a:pt x="850" y="1111"/>
                  <a:pt x="850" y="1111"/>
                </a:cubicBezTo>
                <a:cubicBezTo>
                  <a:pt x="850" y="1110"/>
                  <a:pt x="850" y="1110"/>
                  <a:pt x="850" y="1110"/>
                </a:cubicBezTo>
                <a:cubicBezTo>
                  <a:pt x="848" y="1110"/>
                  <a:pt x="848" y="1110"/>
                  <a:pt x="848" y="1110"/>
                </a:cubicBezTo>
                <a:cubicBezTo>
                  <a:pt x="831" y="1096"/>
                  <a:pt x="831" y="1096"/>
                  <a:pt x="831" y="1096"/>
                </a:cubicBezTo>
                <a:cubicBezTo>
                  <a:pt x="905" y="1096"/>
                  <a:pt x="905" y="1096"/>
                  <a:pt x="905" y="1096"/>
                </a:cubicBezTo>
                <a:cubicBezTo>
                  <a:pt x="989" y="1096"/>
                  <a:pt x="1058" y="1027"/>
                  <a:pt x="1058" y="942"/>
                </a:cubicBezTo>
                <a:cubicBezTo>
                  <a:pt x="1058" y="153"/>
                  <a:pt x="1058" y="153"/>
                  <a:pt x="1058" y="153"/>
                </a:cubicBezTo>
                <a:cubicBezTo>
                  <a:pt x="1058" y="68"/>
                  <a:pt x="989" y="0"/>
                  <a:pt x="905" y="0"/>
                </a:cubicBezTo>
                <a:cubicBezTo>
                  <a:pt x="177" y="0"/>
                  <a:pt x="177" y="0"/>
                  <a:pt x="177" y="0"/>
                </a:cubicBezTo>
                <a:cubicBezTo>
                  <a:pt x="92" y="0"/>
                  <a:pt x="23" y="68"/>
                  <a:pt x="23" y="153"/>
                </a:cubicBezTo>
                <a:cubicBezTo>
                  <a:pt x="23" y="942"/>
                  <a:pt x="23" y="942"/>
                  <a:pt x="23" y="942"/>
                </a:cubicBezTo>
                <a:cubicBezTo>
                  <a:pt x="23" y="1027"/>
                  <a:pt x="92" y="1096"/>
                  <a:pt x="177" y="1096"/>
                </a:cubicBezTo>
                <a:cubicBezTo>
                  <a:pt x="250" y="1096"/>
                  <a:pt x="250" y="1096"/>
                  <a:pt x="250" y="1096"/>
                </a:cubicBezTo>
                <a:cubicBezTo>
                  <a:pt x="0" y="1302"/>
                  <a:pt x="0" y="1302"/>
                  <a:pt x="0" y="1302"/>
                </a:cubicBezTo>
                <a:cubicBezTo>
                  <a:pt x="110" y="1302"/>
                  <a:pt x="110" y="1302"/>
                  <a:pt x="110" y="1302"/>
                </a:cubicBezTo>
                <a:cubicBezTo>
                  <a:pt x="174" y="1240"/>
                  <a:pt x="174" y="1240"/>
                  <a:pt x="174" y="1240"/>
                </a:cubicBezTo>
                <a:cubicBezTo>
                  <a:pt x="907" y="1240"/>
                  <a:pt x="907" y="1240"/>
                  <a:pt x="907" y="1240"/>
                </a:cubicBezTo>
                <a:lnTo>
                  <a:pt x="971" y="1302"/>
                </a:lnTo>
                <a:close/>
                <a:moveTo>
                  <a:pt x="896" y="259"/>
                </a:moveTo>
                <a:cubicBezTo>
                  <a:pt x="917" y="259"/>
                  <a:pt x="934" y="273"/>
                  <a:pt x="934" y="291"/>
                </a:cubicBezTo>
                <a:cubicBezTo>
                  <a:pt x="934" y="730"/>
                  <a:pt x="934" y="730"/>
                  <a:pt x="934" y="730"/>
                </a:cubicBezTo>
                <a:cubicBezTo>
                  <a:pt x="934" y="748"/>
                  <a:pt x="917" y="763"/>
                  <a:pt x="896" y="763"/>
                </a:cubicBezTo>
                <a:cubicBezTo>
                  <a:pt x="186" y="763"/>
                  <a:pt x="186" y="763"/>
                  <a:pt x="186" y="763"/>
                </a:cubicBezTo>
                <a:cubicBezTo>
                  <a:pt x="164" y="763"/>
                  <a:pt x="147" y="748"/>
                  <a:pt x="147" y="730"/>
                </a:cubicBezTo>
                <a:cubicBezTo>
                  <a:pt x="147" y="291"/>
                  <a:pt x="147" y="291"/>
                  <a:pt x="147" y="291"/>
                </a:cubicBezTo>
                <a:cubicBezTo>
                  <a:pt x="147" y="273"/>
                  <a:pt x="164" y="259"/>
                  <a:pt x="186" y="259"/>
                </a:cubicBezTo>
                <a:lnTo>
                  <a:pt x="896" y="259"/>
                </a:lnTo>
                <a:close/>
                <a:moveTo>
                  <a:pt x="312" y="172"/>
                </a:moveTo>
                <a:cubicBezTo>
                  <a:pt x="312" y="134"/>
                  <a:pt x="312" y="134"/>
                  <a:pt x="312" y="134"/>
                </a:cubicBezTo>
                <a:cubicBezTo>
                  <a:pt x="312" y="124"/>
                  <a:pt x="320" y="115"/>
                  <a:pt x="331" y="115"/>
                </a:cubicBezTo>
                <a:cubicBezTo>
                  <a:pt x="483" y="115"/>
                  <a:pt x="483" y="115"/>
                  <a:pt x="483" y="115"/>
                </a:cubicBezTo>
                <a:cubicBezTo>
                  <a:pt x="598" y="115"/>
                  <a:pt x="598" y="115"/>
                  <a:pt x="598" y="115"/>
                </a:cubicBezTo>
                <a:cubicBezTo>
                  <a:pt x="750" y="115"/>
                  <a:pt x="750" y="115"/>
                  <a:pt x="750" y="115"/>
                </a:cubicBezTo>
                <a:cubicBezTo>
                  <a:pt x="761" y="115"/>
                  <a:pt x="769" y="124"/>
                  <a:pt x="769" y="134"/>
                </a:cubicBezTo>
                <a:cubicBezTo>
                  <a:pt x="769" y="172"/>
                  <a:pt x="769" y="172"/>
                  <a:pt x="769" y="172"/>
                </a:cubicBezTo>
                <a:cubicBezTo>
                  <a:pt x="769" y="183"/>
                  <a:pt x="761" y="191"/>
                  <a:pt x="750" y="191"/>
                </a:cubicBezTo>
                <a:cubicBezTo>
                  <a:pt x="598" y="191"/>
                  <a:pt x="598" y="191"/>
                  <a:pt x="598" y="191"/>
                </a:cubicBezTo>
                <a:cubicBezTo>
                  <a:pt x="483" y="191"/>
                  <a:pt x="483" y="191"/>
                  <a:pt x="483" y="191"/>
                </a:cubicBezTo>
                <a:cubicBezTo>
                  <a:pt x="331" y="191"/>
                  <a:pt x="331" y="191"/>
                  <a:pt x="331" y="191"/>
                </a:cubicBezTo>
                <a:cubicBezTo>
                  <a:pt x="320" y="191"/>
                  <a:pt x="312" y="183"/>
                  <a:pt x="312" y="172"/>
                </a:cubicBezTo>
                <a:close/>
                <a:moveTo>
                  <a:pt x="862" y="977"/>
                </a:moveTo>
                <a:cubicBezTo>
                  <a:pt x="822" y="977"/>
                  <a:pt x="788" y="944"/>
                  <a:pt x="788" y="904"/>
                </a:cubicBezTo>
                <a:cubicBezTo>
                  <a:pt x="788" y="863"/>
                  <a:pt x="822" y="830"/>
                  <a:pt x="862" y="830"/>
                </a:cubicBezTo>
                <a:cubicBezTo>
                  <a:pt x="903" y="830"/>
                  <a:pt x="936" y="863"/>
                  <a:pt x="936" y="904"/>
                </a:cubicBezTo>
                <a:cubicBezTo>
                  <a:pt x="936" y="944"/>
                  <a:pt x="903" y="977"/>
                  <a:pt x="862" y="977"/>
                </a:cubicBezTo>
                <a:close/>
                <a:moveTo>
                  <a:pt x="219" y="830"/>
                </a:moveTo>
                <a:cubicBezTo>
                  <a:pt x="260" y="830"/>
                  <a:pt x="293" y="863"/>
                  <a:pt x="293" y="904"/>
                </a:cubicBezTo>
                <a:cubicBezTo>
                  <a:pt x="293" y="944"/>
                  <a:pt x="260" y="977"/>
                  <a:pt x="219" y="977"/>
                </a:cubicBezTo>
                <a:cubicBezTo>
                  <a:pt x="178" y="977"/>
                  <a:pt x="145" y="944"/>
                  <a:pt x="145" y="904"/>
                </a:cubicBezTo>
                <a:cubicBezTo>
                  <a:pt x="145" y="863"/>
                  <a:pt x="178" y="830"/>
                  <a:pt x="219" y="830"/>
                </a:cubicBezTo>
                <a:close/>
                <a:moveTo>
                  <a:pt x="415" y="1023"/>
                </a:moveTo>
                <a:cubicBezTo>
                  <a:pt x="415" y="966"/>
                  <a:pt x="415" y="966"/>
                  <a:pt x="415" y="966"/>
                </a:cubicBezTo>
                <a:cubicBezTo>
                  <a:pt x="415" y="953"/>
                  <a:pt x="425" y="943"/>
                  <a:pt x="438" y="943"/>
                </a:cubicBezTo>
                <a:cubicBezTo>
                  <a:pt x="644" y="943"/>
                  <a:pt x="644" y="943"/>
                  <a:pt x="644" y="943"/>
                </a:cubicBezTo>
                <a:cubicBezTo>
                  <a:pt x="656" y="943"/>
                  <a:pt x="666" y="953"/>
                  <a:pt x="666" y="966"/>
                </a:cubicBezTo>
                <a:cubicBezTo>
                  <a:pt x="666" y="1023"/>
                  <a:pt x="666" y="1023"/>
                  <a:pt x="666" y="1023"/>
                </a:cubicBezTo>
                <a:cubicBezTo>
                  <a:pt x="666" y="1036"/>
                  <a:pt x="656" y="1046"/>
                  <a:pt x="644" y="1046"/>
                </a:cubicBezTo>
                <a:cubicBezTo>
                  <a:pt x="438" y="1046"/>
                  <a:pt x="438" y="1046"/>
                  <a:pt x="438" y="1046"/>
                </a:cubicBezTo>
                <a:cubicBezTo>
                  <a:pt x="425" y="1046"/>
                  <a:pt x="415" y="1036"/>
                  <a:pt x="415" y="1023"/>
                </a:cubicBezTo>
                <a:close/>
                <a:moveTo>
                  <a:pt x="758" y="1096"/>
                </a:moveTo>
                <a:cubicBezTo>
                  <a:pt x="773" y="1110"/>
                  <a:pt x="773" y="1110"/>
                  <a:pt x="773" y="1110"/>
                </a:cubicBezTo>
                <a:cubicBezTo>
                  <a:pt x="309" y="1110"/>
                  <a:pt x="309" y="1110"/>
                  <a:pt x="309" y="1110"/>
                </a:cubicBezTo>
                <a:cubicBezTo>
                  <a:pt x="323" y="1096"/>
                  <a:pt x="323" y="1096"/>
                  <a:pt x="323" y="1096"/>
                </a:cubicBezTo>
                <a:lnTo>
                  <a:pt x="758" y="1096"/>
                </a:lnTo>
                <a:close/>
                <a:moveTo>
                  <a:pt x="213" y="1202"/>
                </a:moveTo>
                <a:cubicBezTo>
                  <a:pt x="279" y="1138"/>
                  <a:pt x="279" y="1138"/>
                  <a:pt x="279" y="1138"/>
                </a:cubicBezTo>
                <a:cubicBezTo>
                  <a:pt x="802" y="1138"/>
                  <a:pt x="802" y="1138"/>
                  <a:pt x="802" y="1138"/>
                </a:cubicBezTo>
                <a:cubicBezTo>
                  <a:pt x="868" y="1202"/>
                  <a:pt x="868" y="1202"/>
                  <a:pt x="868" y="1202"/>
                </a:cubicBezTo>
                <a:lnTo>
                  <a:pt x="213" y="1202"/>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a:lnSpc>
                <a:spcPct val="90000"/>
              </a:lnSpc>
              <a:defRPr/>
            </a:pPr>
            <a:endParaRPr lang="en-US" sz="1324" b="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23" name="Rectangle 722"/>
          <p:cNvSpPr/>
          <p:nvPr/>
        </p:nvSpPr>
        <p:spPr bwMode="auto">
          <a:xfrm>
            <a:off x="551949" y="2562554"/>
            <a:ext cx="8059513" cy="664924"/>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a:lnSpc>
                <a:spcPct val="90000"/>
              </a:lnSpc>
              <a:defRPr/>
            </a:pPr>
            <a:endParaRPr lang="en-US" sz="1324" b="0">
              <a:gradFill>
                <a:gsLst>
                  <a:gs pos="0">
                    <a:srgbClr val="FFFFFF"/>
                  </a:gs>
                  <a:gs pos="100000">
                    <a:srgbClr val="FFFFFF"/>
                  </a:gs>
                </a:gsLst>
                <a:lin ang="5400000" scaled="0"/>
              </a:gradFill>
              <a:latin typeface="Segoe UI"/>
              <a:ea typeface="Segoe UI" pitchFamily="34" charset="0"/>
              <a:cs typeface="Segoe UI" pitchFamily="34" charset="0"/>
            </a:endParaRPr>
          </a:p>
          <a:p>
            <a:pPr algn="ctr" defTabSz="685445">
              <a:lnSpc>
                <a:spcPct val="90000"/>
              </a:lnSpc>
              <a:defRPr/>
            </a:pPr>
            <a:r>
              <a:rPr lang="en-US" sz="1324" b="0">
                <a:gradFill>
                  <a:gsLst>
                    <a:gs pos="0">
                      <a:srgbClr val="FFFFFF"/>
                    </a:gs>
                    <a:gs pos="100000">
                      <a:srgbClr val="FFFFFF"/>
                    </a:gs>
                  </a:gsLst>
                  <a:lin ang="5400000" scaled="0"/>
                </a:gradFill>
                <a:latin typeface="Segoe UI"/>
                <a:ea typeface="Segoe UI" pitchFamily="34" charset="0"/>
                <a:cs typeface="Segoe UI" pitchFamily="34" charset="0"/>
              </a:rPr>
              <a:t>Application Programming Models </a:t>
            </a:r>
          </a:p>
        </p:txBody>
      </p:sp>
      <p:sp>
        <p:nvSpPr>
          <p:cNvPr id="724" name="Freeform 5"/>
          <p:cNvSpPr>
            <a:spLocks noEditPoints="1"/>
          </p:cNvSpPr>
          <p:nvPr/>
        </p:nvSpPr>
        <p:spPr bwMode="black">
          <a:xfrm>
            <a:off x="4448873" y="2644740"/>
            <a:ext cx="276337" cy="236180"/>
          </a:xfrm>
          <a:custGeom>
            <a:avLst/>
            <a:gdLst>
              <a:gd name="T0" fmla="*/ 22 w 277"/>
              <a:gd name="T1" fmla="*/ 1 h 215"/>
              <a:gd name="T2" fmla="*/ 22 w 277"/>
              <a:gd name="T3" fmla="*/ 10 h 215"/>
              <a:gd name="T4" fmla="*/ 22 w 277"/>
              <a:gd name="T5" fmla="*/ 10 h 215"/>
              <a:gd name="T6" fmla="*/ 66 w 277"/>
              <a:gd name="T7" fmla="*/ 15 h 215"/>
              <a:gd name="T8" fmla="*/ 54 w 277"/>
              <a:gd name="T9" fmla="*/ 20 h 215"/>
              <a:gd name="T10" fmla="*/ 79 w 277"/>
              <a:gd name="T11" fmla="*/ 0 h 215"/>
              <a:gd name="T12" fmla="*/ 118 w 277"/>
              <a:gd name="T13" fmla="*/ 1 h 215"/>
              <a:gd name="T14" fmla="*/ 118 w 277"/>
              <a:gd name="T15" fmla="*/ 10 h 215"/>
              <a:gd name="T16" fmla="*/ 118 w 277"/>
              <a:gd name="T17" fmla="*/ 10 h 215"/>
              <a:gd name="T18" fmla="*/ 163 w 277"/>
              <a:gd name="T19" fmla="*/ 15 h 215"/>
              <a:gd name="T20" fmla="*/ 150 w 277"/>
              <a:gd name="T21" fmla="*/ 20 h 215"/>
              <a:gd name="T22" fmla="*/ 176 w 277"/>
              <a:gd name="T23" fmla="*/ 0 h 215"/>
              <a:gd name="T24" fmla="*/ 215 w 277"/>
              <a:gd name="T25" fmla="*/ 1 h 215"/>
              <a:gd name="T26" fmla="*/ 214 w 277"/>
              <a:gd name="T27" fmla="*/ 10 h 215"/>
              <a:gd name="T28" fmla="*/ 214 w 277"/>
              <a:gd name="T29" fmla="*/ 10 h 215"/>
              <a:gd name="T30" fmla="*/ 259 w 277"/>
              <a:gd name="T31" fmla="*/ 15 h 215"/>
              <a:gd name="T32" fmla="*/ 247 w 277"/>
              <a:gd name="T33" fmla="*/ 20 h 215"/>
              <a:gd name="T34" fmla="*/ 272 w 277"/>
              <a:gd name="T35" fmla="*/ 0 h 215"/>
              <a:gd name="T36" fmla="*/ 12 w 277"/>
              <a:gd name="T37" fmla="*/ 92 h 215"/>
              <a:gd name="T38" fmla="*/ 0 w 277"/>
              <a:gd name="T39" fmla="*/ 97 h 215"/>
              <a:gd name="T40" fmla="*/ 25 w 277"/>
              <a:gd name="T41" fmla="*/ 77 h 215"/>
              <a:gd name="T42" fmla="*/ 64 w 277"/>
              <a:gd name="T43" fmla="*/ 77 h 215"/>
              <a:gd name="T44" fmla="*/ 64 w 277"/>
              <a:gd name="T45" fmla="*/ 87 h 215"/>
              <a:gd name="T46" fmla="*/ 64 w 277"/>
              <a:gd name="T47" fmla="*/ 87 h 215"/>
              <a:gd name="T48" fmla="*/ 109 w 277"/>
              <a:gd name="T49" fmla="*/ 92 h 215"/>
              <a:gd name="T50" fmla="*/ 96 w 277"/>
              <a:gd name="T51" fmla="*/ 97 h 215"/>
              <a:gd name="T52" fmla="*/ 122 w 277"/>
              <a:gd name="T53" fmla="*/ 77 h 215"/>
              <a:gd name="T54" fmla="*/ 161 w 277"/>
              <a:gd name="T55" fmla="*/ 77 h 215"/>
              <a:gd name="T56" fmla="*/ 160 w 277"/>
              <a:gd name="T57" fmla="*/ 87 h 215"/>
              <a:gd name="T58" fmla="*/ 160 w 277"/>
              <a:gd name="T59" fmla="*/ 87 h 215"/>
              <a:gd name="T60" fmla="*/ 205 w 277"/>
              <a:gd name="T61" fmla="*/ 92 h 215"/>
              <a:gd name="T62" fmla="*/ 192 w 277"/>
              <a:gd name="T63" fmla="*/ 97 h 215"/>
              <a:gd name="T64" fmla="*/ 218 w 277"/>
              <a:gd name="T65" fmla="*/ 77 h 215"/>
              <a:gd name="T66" fmla="*/ 257 w 277"/>
              <a:gd name="T67" fmla="*/ 77 h 215"/>
              <a:gd name="T68" fmla="*/ 256 w 277"/>
              <a:gd name="T69" fmla="*/ 87 h 215"/>
              <a:gd name="T70" fmla="*/ 256 w 277"/>
              <a:gd name="T71" fmla="*/ 87 h 215"/>
              <a:gd name="T72" fmla="*/ 22 w 277"/>
              <a:gd name="T73" fmla="*/ 154 h 215"/>
              <a:gd name="T74" fmla="*/ 22 w 277"/>
              <a:gd name="T75" fmla="*/ 164 h 215"/>
              <a:gd name="T76" fmla="*/ 22 w 277"/>
              <a:gd name="T77" fmla="*/ 164 h 215"/>
              <a:gd name="T78" fmla="*/ 66 w 277"/>
              <a:gd name="T79" fmla="*/ 168 h 215"/>
              <a:gd name="T80" fmla="*/ 54 w 277"/>
              <a:gd name="T81" fmla="*/ 173 h 215"/>
              <a:gd name="T82" fmla="*/ 79 w 277"/>
              <a:gd name="T83" fmla="*/ 154 h 215"/>
              <a:gd name="T84" fmla="*/ 118 w 277"/>
              <a:gd name="T85" fmla="*/ 154 h 215"/>
              <a:gd name="T86" fmla="*/ 118 w 277"/>
              <a:gd name="T87" fmla="*/ 164 h 215"/>
              <a:gd name="T88" fmla="*/ 118 w 277"/>
              <a:gd name="T89" fmla="*/ 164 h 215"/>
              <a:gd name="T90" fmla="*/ 163 w 277"/>
              <a:gd name="T91" fmla="*/ 168 h 215"/>
              <a:gd name="T92" fmla="*/ 150 w 277"/>
              <a:gd name="T93" fmla="*/ 173 h 215"/>
              <a:gd name="T94" fmla="*/ 176 w 277"/>
              <a:gd name="T95" fmla="*/ 154 h 215"/>
              <a:gd name="T96" fmla="*/ 215 w 277"/>
              <a:gd name="T97" fmla="*/ 154 h 215"/>
              <a:gd name="T98" fmla="*/ 214 w 277"/>
              <a:gd name="T99" fmla="*/ 164 h 215"/>
              <a:gd name="T100" fmla="*/ 214 w 277"/>
              <a:gd name="T101" fmla="*/ 164 h 215"/>
              <a:gd name="T102" fmla="*/ 259 w 277"/>
              <a:gd name="T103" fmla="*/ 168 h 215"/>
              <a:gd name="T104" fmla="*/ 247 w 277"/>
              <a:gd name="T105" fmla="*/ 173 h 215"/>
              <a:gd name="T106" fmla="*/ 272 w 277"/>
              <a:gd name="T107" fmla="*/ 154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77" h="215">
                <a:moveTo>
                  <a:pt x="21" y="61"/>
                </a:moveTo>
                <a:cubicBezTo>
                  <a:pt x="7" y="61"/>
                  <a:pt x="0" y="51"/>
                  <a:pt x="0" y="32"/>
                </a:cubicBezTo>
                <a:cubicBezTo>
                  <a:pt x="0" y="22"/>
                  <a:pt x="2" y="14"/>
                  <a:pt x="6" y="9"/>
                </a:cubicBezTo>
                <a:cubicBezTo>
                  <a:pt x="9" y="3"/>
                  <a:pt x="15" y="1"/>
                  <a:pt x="22" y="1"/>
                </a:cubicBezTo>
                <a:cubicBezTo>
                  <a:pt x="36" y="1"/>
                  <a:pt x="43" y="11"/>
                  <a:pt x="43" y="30"/>
                </a:cubicBezTo>
                <a:cubicBezTo>
                  <a:pt x="43" y="40"/>
                  <a:pt x="41" y="48"/>
                  <a:pt x="37" y="53"/>
                </a:cubicBezTo>
                <a:cubicBezTo>
                  <a:pt x="33" y="59"/>
                  <a:pt x="28" y="61"/>
                  <a:pt x="21" y="61"/>
                </a:cubicBezTo>
                <a:close/>
                <a:moveTo>
                  <a:pt x="22" y="10"/>
                </a:moveTo>
                <a:cubicBezTo>
                  <a:pt x="16" y="10"/>
                  <a:pt x="13" y="17"/>
                  <a:pt x="13" y="32"/>
                </a:cubicBezTo>
                <a:cubicBezTo>
                  <a:pt x="13" y="45"/>
                  <a:pt x="16" y="51"/>
                  <a:pt x="21" y="51"/>
                </a:cubicBezTo>
                <a:cubicBezTo>
                  <a:pt x="27" y="51"/>
                  <a:pt x="29" y="45"/>
                  <a:pt x="29" y="31"/>
                </a:cubicBezTo>
                <a:cubicBezTo>
                  <a:pt x="29" y="17"/>
                  <a:pt x="27" y="10"/>
                  <a:pt x="22" y="10"/>
                </a:cubicBezTo>
                <a:close/>
                <a:moveTo>
                  <a:pt x="79" y="0"/>
                </a:moveTo>
                <a:cubicBezTo>
                  <a:pt x="79" y="60"/>
                  <a:pt x="79" y="60"/>
                  <a:pt x="79" y="60"/>
                </a:cubicBezTo>
                <a:cubicBezTo>
                  <a:pt x="66" y="60"/>
                  <a:pt x="66" y="60"/>
                  <a:pt x="66" y="60"/>
                </a:cubicBezTo>
                <a:cubicBezTo>
                  <a:pt x="66" y="15"/>
                  <a:pt x="66" y="15"/>
                  <a:pt x="66" y="15"/>
                </a:cubicBezTo>
                <a:cubicBezTo>
                  <a:pt x="66" y="15"/>
                  <a:pt x="65" y="16"/>
                  <a:pt x="64" y="17"/>
                </a:cubicBezTo>
                <a:cubicBezTo>
                  <a:pt x="63" y="17"/>
                  <a:pt x="62" y="18"/>
                  <a:pt x="61" y="18"/>
                </a:cubicBezTo>
                <a:cubicBezTo>
                  <a:pt x="60" y="19"/>
                  <a:pt x="59" y="19"/>
                  <a:pt x="57" y="19"/>
                </a:cubicBezTo>
                <a:cubicBezTo>
                  <a:pt x="56" y="20"/>
                  <a:pt x="55" y="20"/>
                  <a:pt x="54" y="20"/>
                </a:cubicBezTo>
                <a:cubicBezTo>
                  <a:pt x="54" y="9"/>
                  <a:pt x="54" y="9"/>
                  <a:pt x="54" y="9"/>
                </a:cubicBezTo>
                <a:cubicBezTo>
                  <a:pt x="57" y="8"/>
                  <a:pt x="61" y="7"/>
                  <a:pt x="64" y="5"/>
                </a:cubicBezTo>
                <a:cubicBezTo>
                  <a:pt x="66" y="4"/>
                  <a:pt x="69" y="2"/>
                  <a:pt x="72" y="0"/>
                </a:cubicBezTo>
                <a:lnTo>
                  <a:pt x="79" y="0"/>
                </a:lnTo>
                <a:close/>
                <a:moveTo>
                  <a:pt x="117" y="61"/>
                </a:moveTo>
                <a:cubicBezTo>
                  <a:pt x="103" y="61"/>
                  <a:pt x="96" y="51"/>
                  <a:pt x="96" y="32"/>
                </a:cubicBezTo>
                <a:cubicBezTo>
                  <a:pt x="96" y="22"/>
                  <a:pt x="98" y="14"/>
                  <a:pt x="102" y="9"/>
                </a:cubicBezTo>
                <a:cubicBezTo>
                  <a:pt x="106" y="3"/>
                  <a:pt x="111" y="1"/>
                  <a:pt x="118" y="1"/>
                </a:cubicBezTo>
                <a:cubicBezTo>
                  <a:pt x="132" y="1"/>
                  <a:pt x="139" y="11"/>
                  <a:pt x="139" y="30"/>
                </a:cubicBezTo>
                <a:cubicBezTo>
                  <a:pt x="139" y="40"/>
                  <a:pt x="137" y="48"/>
                  <a:pt x="133" y="53"/>
                </a:cubicBezTo>
                <a:cubicBezTo>
                  <a:pt x="130" y="59"/>
                  <a:pt x="124" y="61"/>
                  <a:pt x="117" y="61"/>
                </a:cubicBezTo>
                <a:close/>
                <a:moveTo>
                  <a:pt x="118" y="10"/>
                </a:moveTo>
                <a:cubicBezTo>
                  <a:pt x="112" y="10"/>
                  <a:pt x="109" y="17"/>
                  <a:pt x="109" y="32"/>
                </a:cubicBezTo>
                <a:cubicBezTo>
                  <a:pt x="109" y="45"/>
                  <a:pt x="112" y="51"/>
                  <a:pt x="118" y="51"/>
                </a:cubicBezTo>
                <a:cubicBezTo>
                  <a:pt x="123" y="51"/>
                  <a:pt x="126" y="45"/>
                  <a:pt x="126" y="31"/>
                </a:cubicBezTo>
                <a:cubicBezTo>
                  <a:pt x="126" y="17"/>
                  <a:pt x="123" y="10"/>
                  <a:pt x="118" y="10"/>
                </a:cubicBezTo>
                <a:close/>
                <a:moveTo>
                  <a:pt x="176" y="0"/>
                </a:moveTo>
                <a:cubicBezTo>
                  <a:pt x="176" y="60"/>
                  <a:pt x="176" y="60"/>
                  <a:pt x="176" y="60"/>
                </a:cubicBezTo>
                <a:cubicBezTo>
                  <a:pt x="163" y="60"/>
                  <a:pt x="163" y="60"/>
                  <a:pt x="163" y="60"/>
                </a:cubicBezTo>
                <a:cubicBezTo>
                  <a:pt x="163" y="15"/>
                  <a:pt x="163" y="15"/>
                  <a:pt x="163" y="15"/>
                </a:cubicBezTo>
                <a:cubicBezTo>
                  <a:pt x="162" y="15"/>
                  <a:pt x="161" y="16"/>
                  <a:pt x="160" y="17"/>
                </a:cubicBezTo>
                <a:cubicBezTo>
                  <a:pt x="159" y="17"/>
                  <a:pt x="158" y="18"/>
                  <a:pt x="157" y="18"/>
                </a:cubicBezTo>
                <a:cubicBezTo>
                  <a:pt x="156" y="19"/>
                  <a:pt x="155" y="19"/>
                  <a:pt x="154" y="19"/>
                </a:cubicBezTo>
                <a:cubicBezTo>
                  <a:pt x="153" y="20"/>
                  <a:pt x="151" y="20"/>
                  <a:pt x="150" y="20"/>
                </a:cubicBezTo>
                <a:cubicBezTo>
                  <a:pt x="150" y="9"/>
                  <a:pt x="150" y="9"/>
                  <a:pt x="150" y="9"/>
                </a:cubicBezTo>
                <a:cubicBezTo>
                  <a:pt x="154" y="8"/>
                  <a:pt x="157" y="7"/>
                  <a:pt x="160" y="5"/>
                </a:cubicBezTo>
                <a:cubicBezTo>
                  <a:pt x="163" y="4"/>
                  <a:pt x="165" y="2"/>
                  <a:pt x="168" y="0"/>
                </a:cubicBezTo>
                <a:lnTo>
                  <a:pt x="176" y="0"/>
                </a:lnTo>
                <a:close/>
                <a:moveTo>
                  <a:pt x="214" y="61"/>
                </a:moveTo>
                <a:cubicBezTo>
                  <a:pt x="200" y="61"/>
                  <a:pt x="193" y="51"/>
                  <a:pt x="193" y="32"/>
                </a:cubicBezTo>
                <a:cubicBezTo>
                  <a:pt x="193" y="22"/>
                  <a:pt x="195" y="14"/>
                  <a:pt x="198" y="9"/>
                </a:cubicBezTo>
                <a:cubicBezTo>
                  <a:pt x="202" y="3"/>
                  <a:pt x="208" y="1"/>
                  <a:pt x="215" y="1"/>
                </a:cubicBezTo>
                <a:cubicBezTo>
                  <a:pt x="228" y="1"/>
                  <a:pt x="235" y="11"/>
                  <a:pt x="235" y="30"/>
                </a:cubicBezTo>
                <a:cubicBezTo>
                  <a:pt x="235" y="40"/>
                  <a:pt x="233" y="48"/>
                  <a:pt x="230" y="53"/>
                </a:cubicBezTo>
                <a:cubicBezTo>
                  <a:pt x="226" y="59"/>
                  <a:pt x="221" y="61"/>
                  <a:pt x="214" y="61"/>
                </a:cubicBezTo>
                <a:close/>
                <a:moveTo>
                  <a:pt x="214" y="10"/>
                </a:moveTo>
                <a:cubicBezTo>
                  <a:pt x="209" y="10"/>
                  <a:pt x="206" y="17"/>
                  <a:pt x="206" y="32"/>
                </a:cubicBezTo>
                <a:cubicBezTo>
                  <a:pt x="206" y="45"/>
                  <a:pt x="209" y="51"/>
                  <a:pt x="214" y="51"/>
                </a:cubicBezTo>
                <a:cubicBezTo>
                  <a:pt x="219" y="51"/>
                  <a:pt x="222" y="45"/>
                  <a:pt x="222" y="31"/>
                </a:cubicBezTo>
                <a:cubicBezTo>
                  <a:pt x="222" y="17"/>
                  <a:pt x="219" y="10"/>
                  <a:pt x="214" y="10"/>
                </a:cubicBezTo>
                <a:close/>
                <a:moveTo>
                  <a:pt x="272" y="0"/>
                </a:moveTo>
                <a:cubicBezTo>
                  <a:pt x="272" y="60"/>
                  <a:pt x="272" y="60"/>
                  <a:pt x="272" y="60"/>
                </a:cubicBezTo>
                <a:cubicBezTo>
                  <a:pt x="259" y="60"/>
                  <a:pt x="259" y="60"/>
                  <a:pt x="259" y="60"/>
                </a:cubicBezTo>
                <a:cubicBezTo>
                  <a:pt x="259" y="15"/>
                  <a:pt x="259" y="15"/>
                  <a:pt x="259" y="15"/>
                </a:cubicBezTo>
                <a:cubicBezTo>
                  <a:pt x="258" y="15"/>
                  <a:pt x="258" y="16"/>
                  <a:pt x="257" y="17"/>
                </a:cubicBezTo>
                <a:cubicBezTo>
                  <a:pt x="256" y="17"/>
                  <a:pt x="255" y="18"/>
                  <a:pt x="254" y="18"/>
                </a:cubicBezTo>
                <a:cubicBezTo>
                  <a:pt x="252" y="19"/>
                  <a:pt x="251" y="19"/>
                  <a:pt x="250" y="19"/>
                </a:cubicBezTo>
                <a:cubicBezTo>
                  <a:pt x="249" y="20"/>
                  <a:pt x="248" y="20"/>
                  <a:pt x="247" y="20"/>
                </a:cubicBezTo>
                <a:cubicBezTo>
                  <a:pt x="247" y="9"/>
                  <a:pt x="247" y="9"/>
                  <a:pt x="247" y="9"/>
                </a:cubicBezTo>
                <a:cubicBezTo>
                  <a:pt x="250" y="8"/>
                  <a:pt x="253" y="7"/>
                  <a:pt x="256" y="5"/>
                </a:cubicBezTo>
                <a:cubicBezTo>
                  <a:pt x="259" y="4"/>
                  <a:pt x="262" y="2"/>
                  <a:pt x="264" y="0"/>
                </a:cubicBezTo>
                <a:lnTo>
                  <a:pt x="272" y="0"/>
                </a:lnTo>
                <a:close/>
                <a:moveTo>
                  <a:pt x="25" y="77"/>
                </a:moveTo>
                <a:cubicBezTo>
                  <a:pt x="25" y="137"/>
                  <a:pt x="25" y="137"/>
                  <a:pt x="25" y="137"/>
                </a:cubicBezTo>
                <a:cubicBezTo>
                  <a:pt x="12" y="137"/>
                  <a:pt x="12" y="137"/>
                  <a:pt x="12" y="137"/>
                </a:cubicBezTo>
                <a:cubicBezTo>
                  <a:pt x="12" y="92"/>
                  <a:pt x="12" y="92"/>
                  <a:pt x="12" y="92"/>
                </a:cubicBezTo>
                <a:cubicBezTo>
                  <a:pt x="12" y="92"/>
                  <a:pt x="11" y="93"/>
                  <a:pt x="10" y="93"/>
                </a:cubicBezTo>
                <a:cubicBezTo>
                  <a:pt x="9" y="94"/>
                  <a:pt x="8" y="94"/>
                  <a:pt x="7" y="95"/>
                </a:cubicBezTo>
                <a:cubicBezTo>
                  <a:pt x="6" y="95"/>
                  <a:pt x="5" y="96"/>
                  <a:pt x="3" y="96"/>
                </a:cubicBezTo>
                <a:cubicBezTo>
                  <a:pt x="2" y="96"/>
                  <a:pt x="1" y="97"/>
                  <a:pt x="0" y="97"/>
                </a:cubicBezTo>
                <a:cubicBezTo>
                  <a:pt x="0" y="86"/>
                  <a:pt x="0" y="86"/>
                  <a:pt x="0" y="86"/>
                </a:cubicBezTo>
                <a:cubicBezTo>
                  <a:pt x="3" y="85"/>
                  <a:pt x="6" y="84"/>
                  <a:pt x="9" y="82"/>
                </a:cubicBezTo>
                <a:cubicBezTo>
                  <a:pt x="12" y="81"/>
                  <a:pt x="15" y="79"/>
                  <a:pt x="17" y="77"/>
                </a:cubicBezTo>
                <a:lnTo>
                  <a:pt x="25" y="77"/>
                </a:lnTo>
                <a:close/>
                <a:moveTo>
                  <a:pt x="63" y="138"/>
                </a:moveTo>
                <a:cubicBezTo>
                  <a:pt x="49" y="138"/>
                  <a:pt x="42" y="128"/>
                  <a:pt x="42" y="109"/>
                </a:cubicBezTo>
                <a:cubicBezTo>
                  <a:pt x="42" y="98"/>
                  <a:pt x="44" y="91"/>
                  <a:pt x="48" y="85"/>
                </a:cubicBezTo>
                <a:cubicBezTo>
                  <a:pt x="52" y="80"/>
                  <a:pt x="57" y="77"/>
                  <a:pt x="64" y="77"/>
                </a:cubicBezTo>
                <a:cubicBezTo>
                  <a:pt x="78" y="77"/>
                  <a:pt x="85" y="87"/>
                  <a:pt x="85" y="107"/>
                </a:cubicBezTo>
                <a:cubicBezTo>
                  <a:pt x="85" y="117"/>
                  <a:pt x="83" y="125"/>
                  <a:pt x="79" y="130"/>
                </a:cubicBezTo>
                <a:cubicBezTo>
                  <a:pt x="75" y="135"/>
                  <a:pt x="70" y="138"/>
                  <a:pt x="63" y="138"/>
                </a:cubicBezTo>
                <a:close/>
                <a:moveTo>
                  <a:pt x="64" y="87"/>
                </a:moveTo>
                <a:cubicBezTo>
                  <a:pt x="58" y="87"/>
                  <a:pt x="55" y="94"/>
                  <a:pt x="55" y="108"/>
                </a:cubicBezTo>
                <a:cubicBezTo>
                  <a:pt x="55" y="121"/>
                  <a:pt x="58" y="128"/>
                  <a:pt x="64" y="128"/>
                </a:cubicBezTo>
                <a:cubicBezTo>
                  <a:pt x="69" y="128"/>
                  <a:pt x="72" y="121"/>
                  <a:pt x="72" y="108"/>
                </a:cubicBezTo>
                <a:cubicBezTo>
                  <a:pt x="72" y="94"/>
                  <a:pt x="69" y="87"/>
                  <a:pt x="64" y="87"/>
                </a:cubicBezTo>
                <a:close/>
                <a:moveTo>
                  <a:pt x="122" y="77"/>
                </a:moveTo>
                <a:cubicBezTo>
                  <a:pt x="122" y="137"/>
                  <a:pt x="122" y="137"/>
                  <a:pt x="122" y="137"/>
                </a:cubicBezTo>
                <a:cubicBezTo>
                  <a:pt x="109" y="137"/>
                  <a:pt x="109" y="137"/>
                  <a:pt x="109" y="137"/>
                </a:cubicBezTo>
                <a:cubicBezTo>
                  <a:pt x="109" y="92"/>
                  <a:pt x="109" y="92"/>
                  <a:pt x="109" y="92"/>
                </a:cubicBezTo>
                <a:cubicBezTo>
                  <a:pt x="108" y="92"/>
                  <a:pt x="107" y="93"/>
                  <a:pt x="106" y="93"/>
                </a:cubicBezTo>
                <a:cubicBezTo>
                  <a:pt x="105" y="94"/>
                  <a:pt x="104" y="94"/>
                  <a:pt x="103" y="95"/>
                </a:cubicBezTo>
                <a:cubicBezTo>
                  <a:pt x="102" y="95"/>
                  <a:pt x="101" y="96"/>
                  <a:pt x="100" y="96"/>
                </a:cubicBezTo>
                <a:cubicBezTo>
                  <a:pt x="98" y="96"/>
                  <a:pt x="97" y="97"/>
                  <a:pt x="96" y="97"/>
                </a:cubicBezTo>
                <a:cubicBezTo>
                  <a:pt x="96" y="86"/>
                  <a:pt x="96" y="86"/>
                  <a:pt x="96" y="86"/>
                </a:cubicBezTo>
                <a:cubicBezTo>
                  <a:pt x="100" y="85"/>
                  <a:pt x="103" y="84"/>
                  <a:pt x="106" y="82"/>
                </a:cubicBezTo>
                <a:cubicBezTo>
                  <a:pt x="109" y="81"/>
                  <a:pt x="111" y="79"/>
                  <a:pt x="114" y="77"/>
                </a:cubicBezTo>
                <a:lnTo>
                  <a:pt x="122" y="77"/>
                </a:lnTo>
                <a:close/>
                <a:moveTo>
                  <a:pt x="159" y="138"/>
                </a:moveTo>
                <a:cubicBezTo>
                  <a:pt x="145" y="138"/>
                  <a:pt x="138" y="128"/>
                  <a:pt x="138" y="109"/>
                </a:cubicBezTo>
                <a:cubicBezTo>
                  <a:pt x="138" y="98"/>
                  <a:pt x="140" y="91"/>
                  <a:pt x="144" y="85"/>
                </a:cubicBezTo>
                <a:cubicBezTo>
                  <a:pt x="148" y="80"/>
                  <a:pt x="153" y="77"/>
                  <a:pt x="161" y="77"/>
                </a:cubicBezTo>
                <a:cubicBezTo>
                  <a:pt x="174" y="77"/>
                  <a:pt x="181" y="87"/>
                  <a:pt x="181" y="107"/>
                </a:cubicBezTo>
                <a:cubicBezTo>
                  <a:pt x="181" y="117"/>
                  <a:pt x="179" y="125"/>
                  <a:pt x="175" y="130"/>
                </a:cubicBezTo>
                <a:cubicBezTo>
                  <a:pt x="172" y="135"/>
                  <a:pt x="166" y="138"/>
                  <a:pt x="159" y="138"/>
                </a:cubicBezTo>
                <a:close/>
                <a:moveTo>
                  <a:pt x="160" y="87"/>
                </a:moveTo>
                <a:cubicBezTo>
                  <a:pt x="154" y="87"/>
                  <a:pt x="152" y="94"/>
                  <a:pt x="152" y="108"/>
                </a:cubicBezTo>
                <a:cubicBezTo>
                  <a:pt x="152" y="121"/>
                  <a:pt x="154" y="128"/>
                  <a:pt x="160" y="128"/>
                </a:cubicBezTo>
                <a:cubicBezTo>
                  <a:pt x="165" y="128"/>
                  <a:pt x="168" y="121"/>
                  <a:pt x="168" y="108"/>
                </a:cubicBezTo>
                <a:cubicBezTo>
                  <a:pt x="168" y="94"/>
                  <a:pt x="165" y="87"/>
                  <a:pt x="160" y="87"/>
                </a:cubicBezTo>
                <a:close/>
                <a:moveTo>
                  <a:pt x="218" y="77"/>
                </a:moveTo>
                <a:cubicBezTo>
                  <a:pt x="218" y="137"/>
                  <a:pt x="218" y="137"/>
                  <a:pt x="218" y="137"/>
                </a:cubicBezTo>
                <a:cubicBezTo>
                  <a:pt x="205" y="137"/>
                  <a:pt x="205" y="137"/>
                  <a:pt x="205" y="137"/>
                </a:cubicBezTo>
                <a:cubicBezTo>
                  <a:pt x="205" y="92"/>
                  <a:pt x="205" y="92"/>
                  <a:pt x="205" y="92"/>
                </a:cubicBezTo>
                <a:cubicBezTo>
                  <a:pt x="204" y="92"/>
                  <a:pt x="203" y="93"/>
                  <a:pt x="202" y="93"/>
                </a:cubicBezTo>
                <a:cubicBezTo>
                  <a:pt x="201" y="94"/>
                  <a:pt x="200" y="94"/>
                  <a:pt x="199" y="95"/>
                </a:cubicBezTo>
                <a:cubicBezTo>
                  <a:pt x="198" y="95"/>
                  <a:pt x="197" y="96"/>
                  <a:pt x="196" y="96"/>
                </a:cubicBezTo>
                <a:cubicBezTo>
                  <a:pt x="195" y="96"/>
                  <a:pt x="194" y="97"/>
                  <a:pt x="192" y="97"/>
                </a:cubicBezTo>
                <a:cubicBezTo>
                  <a:pt x="192" y="86"/>
                  <a:pt x="192" y="86"/>
                  <a:pt x="192" y="86"/>
                </a:cubicBezTo>
                <a:cubicBezTo>
                  <a:pt x="196" y="85"/>
                  <a:pt x="199" y="84"/>
                  <a:pt x="202" y="82"/>
                </a:cubicBezTo>
                <a:cubicBezTo>
                  <a:pt x="205" y="81"/>
                  <a:pt x="208" y="79"/>
                  <a:pt x="210" y="77"/>
                </a:cubicBezTo>
                <a:lnTo>
                  <a:pt x="218" y="77"/>
                </a:lnTo>
                <a:close/>
                <a:moveTo>
                  <a:pt x="256" y="138"/>
                </a:moveTo>
                <a:cubicBezTo>
                  <a:pt x="242" y="138"/>
                  <a:pt x="235" y="128"/>
                  <a:pt x="235" y="109"/>
                </a:cubicBezTo>
                <a:cubicBezTo>
                  <a:pt x="235" y="98"/>
                  <a:pt x="237" y="91"/>
                  <a:pt x="240" y="85"/>
                </a:cubicBezTo>
                <a:cubicBezTo>
                  <a:pt x="244" y="80"/>
                  <a:pt x="250" y="77"/>
                  <a:pt x="257" y="77"/>
                </a:cubicBezTo>
                <a:cubicBezTo>
                  <a:pt x="270" y="77"/>
                  <a:pt x="277" y="87"/>
                  <a:pt x="277" y="107"/>
                </a:cubicBezTo>
                <a:cubicBezTo>
                  <a:pt x="277" y="117"/>
                  <a:pt x="275" y="125"/>
                  <a:pt x="272" y="130"/>
                </a:cubicBezTo>
                <a:cubicBezTo>
                  <a:pt x="268" y="135"/>
                  <a:pt x="263" y="138"/>
                  <a:pt x="256" y="138"/>
                </a:cubicBezTo>
                <a:close/>
                <a:moveTo>
                  <a:pt x="256" y="87"/>
                </a:moveTo>
                <a:cubicBezTo>
                  <a:pt x="251" y="87"/>
                  <a:pt x="248" y="94"/>
                  <a:pt x="248" y="108"/>
                </a:cubicBezTo>
                <a:cubicBezTo>
                  <a:pt x="248" y="121"/>
                  <a:pt x="251" y="128"/>
                  <a:pt x="256" y="128"/>
                </a:cubicBezTo>
                <a:cubicBezTo>
                  <a:pt x="261" y="128"/>
                  <a:pt x="264" y="121"/>
                  <a:pt x="264" y="108"/>
                </a:cubicBezTo>
                <a:cubicBezTo>
                  <a:pt x="264" y="94"/>
                  <a:pt x="262" y="87"/>
                  <a:pt x="256" y="87"/>
                </a:cubicBezTo>
                <a:close/>
                <a:moveTo>
                  <a:pt x="21" y="215"/>
                </a:moveTo>
                <a:cubicBezTo>
                  <a:pt x="7" y="215"/>
                  <a:pt x="0" y="205"/>
                  <a:pt x="0" y="185"/>
                </a:cubicBezTo>
                <a:cubicBezTo>
                  <a:pt x="0" y="175"/>
                  <a:pt x="2" y="167"/>
                  <a:pt x="6" y="162"/>
                </a:cubicBezTo>
                <a:cubicBezTo>
                  <a:pt x="9" y="157"/>
                  <a:pt x="15" y="154"/>
                  <a:pt x="22" y="154"/>
                </a:cubicBezTo>
                <a:cubicBezTo>
                  <a:pt x="36" y="154"/>
                  <a:pt x="43" y="164"/>
                  <a:pt x="43" y="184"/>
                </a:cubicBezTo>
                <a:cubicBezTo>
                  <a:pt x="43" y="194"/>
                  <a:pt x="41" y="201"/>
                  <a:pt x="37" y="207"/>
                </a:cubicBezTo>
                <a:cubicBezTo>
                  <a:pt x="33" y="212"/>
                  <a:pt x="28" y="215"/>
                  <a:pt x="21" y="215"/>
                </a:cubicBezTo>
                <a:close/>
                <a:moveTo>
                  <a:pt x="22" y="164"/>
                </a:moveTo>
                <a:cubicBezTo>
                  <a:pt x="16" y="164"/>
                  <a:pt x="13" y="171"/>
                  <a:pt x="13" y="185"/>
                </a:cubicBezTo>
                <a:cubicBezTo>
                  <a:pt x="13" y="198"/>
                  <a:pt x="16" y="205"/>
                  <a:pt x="21" y="205"/>
                </a:cubicBezTo>
                <a:cubicBezTo>
                  <a:pt x="27" y="205"/>
                  <a:pt x="29" y="198"/>
                  <a:pt x="29" y="184"/>
                </a:cubicBezTo>
                <a:cubicBezTo>
                  <a:pt x="29" y="171"/>
                  <a:pt x="27" y="164"/>
                  <a:pt x="22" y="164"/>
                </a:cubicBezTo>
                <a:close/>
                <a:moveTo>
                  <a:pt x="79" y="154"/>
                </a:moveTo>
                <a:cubicBezTo>
                  <a:pt x="79" y="214"/>
                  <a:pt x="79" y="214"/>
                  <a:pt x="79" y="214"/>
                </a:cubicBezTo>
                <a:cubicBezTo>
                  <a:pt x="66" y="214"/>
                  <a:pt x="66" y="214"/>
                  <a:pt x="66" y="214"/>
                </a:cubicBezTo>
                <a:cubicBezTo>
                  <a:pt x="66" y="168"/>
                  <a:pt x="66" y="168"/>
                  <a:pt x="66" y="168"/>
                </a:cubicBezTo>
                <a:cubicBezTo>
                  <a:pt x="66" y="169"/>
                  <a:pt x="65" y="170"/>
                  <a:pt x="64" y="170"/>
                </a:cubicBezTo>
                <a:cubicBezTo>
                  <a:pt x="63" y="171"/>
                  <a:pt x="62" y="171"/>
                  <a:pt x="61" y="172"/>
                </a:cubicBezTo>
                <a:cubicBezTo>
                  <a:pt x="60" y="172"/>
                  <a:pt x="59" y="172"/>
                  <a:pt x="57" y="173"/>
                </a:cubicBezTo>
                <a:cubicBezTo>
                  <a:pt x="56" y="173"/>
                  <a:pt x="55" y="173"/>
                  <a:pt x="54" y="173"/>
                </a:cubicBezTo>
                <a:cubicBezTo>
                  <a:pt x="54" y="163"/>
                  <a:pt x="54" y="163"/>
                  <a:pt x="54" y="163"/>
                </a:cubicBezTo>
                <a:cubicBezTo>
                  <a:pt x="57" y="162"/>
                  <a:pt x="61" y="160"/>
                  <a:pt x="64" y="159"/>
                </a:cubicBezTo>
                <a:cubicBezTo>
                  <a:pt x="66" y="157"/>
                  <a:pt x="69" y="156"/>
                  <a:pt x="72" y="154"/>
                </a:cubicBezTo>
                <a:lnTo>
                  <a:pt x="79" y="154"/>
                </a:lnTo>
                <a:close/>
                <a:moveTo>
                  <a:pt x="117" y="215"/>
                </a:moveTo>
                <a:cubicBezTo>
                  <a:pt x="103" y="215"/>
                  <a:pt x="96" y="205"/>
                  <a:pt x="96" y="185"/>
                </a:cubicBezTo>
                <a:cubicBezTo>
                  <a:pt x="96" y="175"/>
                  <a:pt x="98" y="167"/>
                  <a:pt x="102" y="162"/>
                </a:cubicBezTo>
                <a:cubicBezTo>
                  <a:pt x="106" y="157"/>
                  <a:pt x="111" y="154"/>
                  <a:pt x="118" y="154"/>
                </a:cubicBezTo>
                <a:cubicBezTo>
                  <a:pt x="132" y="154"/>
                  <a:pt x="139" y="164"/>
                  <a:pt x="139" y="184"/>
                </a:cubicBezTo>
                <a:cubicBezTo>
                  <a:pt x="139" y="194"/>
                  <a:pt x="137" y="201"/>
                  <a:pt x="133" y="207"/>
                </a:cubicBezTo>
                <a:cubicBezTo>
                  <a:pt x="130" y="212"/>
                  <a:pt x="124" y="215"/>
                  <a:pt x="117" y="215"/>
                </a:cubicBezTo>
                <a:close/>
                <a:moveTo>
                  <a:pt x="118" y="164"/>
                </a:moveTo>
                <a:cubicBezTo>
                  <a:pt x="112" y="164"/>
                  <a:pt x="109" y="171"/>
                  <a:pt x="109" y="185"/>
                </a:cubicBezTo>
                <a:cubicBezTo>
                  <a:pt x="109" y="198"/>
                  <a:pt x="112" y="205"/>
                  <a:pt x="118" y="205"/>
                </a:cubicBezTo>
                <a:cubicBezTo>
                  <a:pt x="123" y="205"/>
                  <a:pt x="126" y="198"/>
                  <a:pt x="126" y="184"/>
                </a:cubicBezTo>
                <a:cubicBezTo>
                  <a:pt x="126" y="171"/>
                  <a:pt x="123" y="164"/>
                  <a:pt x="118" y="164"/>
                </a:cubicBezTo>
                <a:close/>
                <a:moveTo>
                  <a:pt x="176" y="154"/>
                </a:moveTo>
                <a:cubicBezTo>
                  <a:pt x="176" y="214"/>
                  <a:pt x="176" y="214"/>
                  <a:pt x="176" y="214"/>
                </a:cubicBezTo>
                <a:cubicBezTo>
                  <a:pt x="163" y="214"/>
                  <a:pt x="163" y="214"/>
                  <a:pt x="163" y="214"/>
                </a:cubicBezTo>
                <a:cubicBezTo>
                  <a:pt x="163" y="168"/>
                  <a:pt x="163" y="168"/>
                  <a:pt x="163" y="168"/>
                </a:cubicBezTo>
                <a:cubicBezTo>
                  <a:pt x="162" y="169"/>
                  <a:pt x="161" y="170"/>
                  <a:pt x="160" y="170"/>
                </a:cubicBezTo>
                <a:cubicBezTo>
                  <a:pt x="159" y="171"/>
                  <a:pt x="158" y="171"/>
                  <a:pt x="157" y="172"/>
                </a:cubicBezTo>
                <a:cubicBezTo>
                  <a:pt x="156" y="172"/>
                  <a:pt x="155" y="172"/>
                  <a:pt x="154" y="173"/>
                </a:cubicBezTo>
                <a:cubicBezTo>
                  <a:pt x="153" y="173"/>
                  <a:pt x="151" y="173"/>
                  <a:pt x="150" y="173"/>
                </a:cubicBezTo>
                <a:cubicBezTo>
                  <a:pt x="150" y="163"/>
                  <a:pt x="150" y="163"/>
                  <a:pt x="150" y="163"/>
                </a:cubicBezTo>
                <a:cubicBezTo>
                  <a:pt x="154" y="162"/>
                  <a:pt x="157" y="160"/>
                  <a:pt x="160" y="159"/>
                </a:cubicBezTo>
                <a:cubicBezTo>
                  <a:pt x="163" y="157"/>
                  <a:pt x="165" y="156"/>
                  <a:pt x="168" y="154"/>
                </a:cubicBezTo>
                <a:lnTo>
                  <a:pt x="176" y="154"/>
                </a:lnTo>
                <a:close/>
                <a:moveTo>
                  <a:pt x="214" y="215"/>
                </a:moveTo>
                <a:cubicBezTo>
                  <a:pt x="200" y="215"/>
                  <a:pt x="193" y="205"/>
                  <a:pt x="193" y="185"/>
                </a:cubicBezTo>
                <a:cubicBezTo>
                  <a:pt x="193" y="175"/>
                  <a:pt x="195" y="167"/>
                  <a:pt x="198" y="162"/>
                </a:cubicBezTo>
                <a:cubicBezTo>
                  <a:pt x="202" y="157"/>
                  <a:pt x="208" y="154"/>
                  <a:pt x="215" y="154"/>
                </a:cubicBezTo>
                <a:cubicBezTo>
                  <a:pt x="228" y="154"/>
                  <a:pt x="235" y="164"/>
                  <a:pt x="235" y="184"/>
                </a:cubicBezTo>
                <a:cubicBezTo>
                  <a:pt x="235" y="194"/>
                  <a:pt x="233" y="201"/>
                  <a:pt x="230" y="207"/>
                </a:cubicBezTo>
                <a:cubicBezTo>
                  <a:pt x="226" y="212"/>
                  <a:pt x="221" y="215"/>
                  <a:pt x="214" y="215"/>
                </a:cubicBezTo>
                <a:close/>
                <a:moveTo>
                  <a:pt x="214" y="164"/>
                </a:moveTo>
                <a:cubicBezTo>
                  <a:pt x="209" y="164"/>
                  <a:pt x="206" y="171"/>
                  <a:pt x="206" y="185"/>
                </a:cubicBezTo>
                <a:cubicBezTo>
                  <a:pt x="206" y="198"/>
                  <a:pt x="209" y="205"/>
                  <a:pt x="214" y="205"/>
                </a:cubicBezTo>
                <a:cubicBezTo>
                  <a:pt x="219" y="205"/>
                  <a:pt x="222" y="198"/>
                  <a:pt x="222" y="184"/>
                </a:cubicBezTo>
                <a:cubicBezTo>
                  <a:pt x="222" y="171"/>
                  <a:pt x="219" y="164"/>
                  <a:pt x="214" y="164"/>
                </a:cubicBezTo>
                <a:close/>
                <a:moveTo>
                  <a:pt x="272" y="154"/>
                </a:moveTo>
                <a:cubicBezTo>
                  <a:pt x="272" y="214"/>
                  <a:pt x="272" y="214"/>
                  <a:pt x="272" y="214"/>
                </a:cubicBezTo>
                <a:cubicBezTo>
                  <a:pt x="259" y="214"/>
                  <a:pt x="259" y="214"/>
                  <a:pt x="259" y="214"/>
                </a:cubicBezTo>
                <a:cubicBezTo>
                  <a:pt x="259" y="168"/>
                  <a:pt x="259" y="168"/>
                  <a:pt x="259" y="168"/>
                </a:cubicBezTo>
                <a:cubicBezTo>
                  <a:pt x="258" y="169"/>
                  <a:pt x="258" y="170"/>
                  <a:pt x="257" y="170"/>
                </a:cubicBezTo>
                <a:cubicBezTo>
                  <a:pt x="256" y="171"/>
                  <a:pt x="255" y="171"/>
                  <a:pt x="254" y="172"/>
                </a:cubicBezTo>
                <a:cubicBezTo>
                  <a:pt x="252" y="172"/>
                  <a:pt x="251" y="172"/>
                  <a:pt x="250" y="173"/>
                </a:cubicBezTo>
                <a:cubicBezTo>
                  <a:pt x="249" y="173"/>
                  <a:pt x="248" y="173"/>
                  <a:pt x="247" y="173"/>
                </a:cubicBezTo>
                <a:cubicBezTo>
                  <a:pt x="247" y="163"/>
                  <a:pt x="247" y="163"/>
                  <a:pt x="247" y="163"/>
                </a:cubicBezTo>
                <a:cubicBezTo>
                  <a:pt x="250" y="162"/>
                  <a:pt x="253" y="160"/>
                  <a:pt x="256" y="159"/>
                </a:cubicBezTo>
                <a:cubicBezTo>
                  <a:pt x="259" y="157"/>
                  <a:pt x="262" y="156"/>
                  <a:pt x="264" y="154"/>
                </a:cubicBezTo>
                <a:lnTo>
                  <a:pt x="272" y="15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3" tIns="33611" rIns="67223" bIns="33611" numCol="1" anchor="t" anchorCtr="0" compatLnSpc="1">
            <a:prstTxWarp prst="textNoShape">
              <a:avLst/>
            </a:prstTxWarp>
          </a:bodyPr>
          <a:lstStyle/>
          <a:p>
            <a:pPr defTabSz="685775" fontAlgn="auto">
              <a:spcBef>
                <a:spcPts val="0"/>
              </a:spcBef>
              <a:spcAft>
                <a:spcPts val="0"/>
              </a:spcAft>
              <a:defRPr/>
            </a:pPr>
            <a:endParaRPr lang="en-US" sz="1324" b="0">
              <a:solidFill>
                <a:srgbClr val="FFFFFF"/>
              </a:solidFill>
              <a:latin typeface="Segoe UI"/>
              <a:cs typeface="+mn-cs"/>
            </a:endParaRPr>
          </a:p>
        </p:txBody>
      </p:sp>
      <p:sp>
        <p:nvSpPr>
          <p:cNvPr id="725" name="Freeform 115"/>
          <p:cNvSpPr>
            <a:spLocks noChangeAspect="1" noEditPoints="1"/>
          </p:cNvSpPr>
          <p:nvPr/>
        </p:nvSpPr>
        <p:spPr bwMode="black">
          <a:xfrm>
            <a:off x="7778308" y="3365000"/>
            <a:ext cx="205022" cy="201362"/>
          </a:xfrm>
          <a:custGeom>
            <a:avLst/>
            <a:gdLst>
              <a:gd name="T0" fmla="*/ 63 w 68"/>
              <a:gd name="T1" fmla="*/ 12 h 66"/>
              <a:gd name="T2" fmla="*/ 48 w 68"/>
              <a:gd name="T3" fmla="*/ 1 h 66"/>
              <a:gd name="T4" fmla="*/ 42 w 68"/>
              <a:gd name="T5" fmla="*/ 0 h 66"/>
              <a:gd name="T6" fmla="*/ 18 w 68"/>
              <a:gd name="T7" fmla="*/ 19 h 66"/>
              <a:gd name="T8" fmla="*/ 21 w 68"/>
              <a:gd name="T9" fmla="*/ 37 h 66"/>
              <a:gd name="T10" fmla="*/ 2 w 68"/>
              <a:gd name="T11" fmla="*/ 56 h 66"/>
              <a:gd name="T12" fmla="*/ 2 w 68"/>
              <a:gd name="T13" fmla="*/ 65 h 66"/>
              <a:gd name="T14" fmla="*/ 7 w 68"/>
              <a:gd name="T15" fmla="*/ 66 h 66"/>
              <a:gd name="T16" fmla="*/ 11 w 68"/>
              <a:gd name="T17" fmla="*/ 65 h 66"/>
              <a:gd name="T18" fmla="*/ 30 w 68"/>
              <a:gd name="T19" fmla="*/ 46 h 66"/>
              <a:gd name="T20" fmla="*/ 36 w 68"/>
              <a:gd name="T21" fmla="*/ 49 h 66"/>
              <a:gd name="T22" fmla="*/ 42 w 68"/>
              <a:gd name="T23" fmla="*/ 50 h 66"/>
              <a:gd name="T24" fmla="*/ 66 w 68"/>
              <a:gd name="T25" fmla="*/ 31 h 66"/>
              <a:gd name="T26" fmla="*/ 63 w 68"/>
              <a:gd name="T27" fmla="*/ 12 h 66"/>
              <a:gd name="T28" fmla="*/ 59 w 68"/>
              <a:gd name="T29" fmla="*/ 29 h 66"/>
              <a:gd name="T30" fmla="*/ 42 w 68"/>
              <a:gd name="T31" fmla="*/ 42 h 66"/>
              <a:gd name="T32" fmla="*/ 38 w 68"/>
              <a:gd name="T33" fmla="*/ 42 h 66"/>
              <a:gd name="T34" fmla="*/ 26 w 68"/>
              <a:gd name="T35" fmla="*/ 21 h 66"/>
              <a:gd name="T36" fmla="*/ 42 w 68"/>
              <a:gd name="T37" fmla="*/ 8 h 66"/>
              <a:gd name="T38" fmla="*/ 46 w 68"/>
              <a:gd name="T39" fmla="*/ 8 h 66"/>
              <a:gd name="T40" fmla="*/ 57 w 68"/>
              <a:gd name="T41" fmla="*/ 16 h 66"/>
              <a:gd name="T42" fmla="*/ 59 w 68"/>
              <a:gd name="T43" fmla="*/ 2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 h="66">
                <a:moveTo>
                  <a:pt x="63" y="12"/>
                </a:moveTo>
                <a:cubicBezTo>
                  <a:pt x="60" y="6"/>
                  <a:pt x="55" y="2"/>
                  <a:pt x="48" y="1"/>
                </a:cubicBezTo>
                <a:cubicBezTo>
                  <a:pt x="46" y="0"/>
                  <a:pt x="44" y="0"/>
                  <a:pt x="42" y="0"/>
                </a:cubicBezTo>
                <a:cubicBezTo>
                  <a:pt x="31" y="0"/>
                  <a:pt x="21" y="8"/>
                  <a:pt x="18" y="19"/>
                </a:cubicBezTo>
                <a:cubicBezTo>
                  <a:pt x="17" y="25"/>
                  <a:pt x="18" y="32"/>
                  <a:pt x="21" y="37"/>
                </a:cubicBezTo>
                <a:cubicBezTo>
                  <a:pt x="2" y="56"/>
                  <a:pt x="2" y="56"/>
                  <a:pt x="2" y="56"/>
                </a:cubicBezTo>
                <a:cubicBezTo>
                  <a:pt x="0" y="58"/>
                  <a:pt x="0" y="62"/>
                  <a:pt x="2" y="65"/>
                </a:cubicBezTo>
                <a:cubicBezTo>
                  <a:pt x="4" y="66"/>
                  <a:pt x="5" y="66"/>
                  <a:pt x="7" y="66"/>
                </a:cubicBezTo>
                <a:cubicBezTo>
                  <a:pt x="8" y="66"/>
                  <a:pt x="10" y="66"/>
                  <a:pt x="11" y="65"/>
                </a:cubicBezTo>
                <a:cubicBezTo>
                  <a:pt x="30" y="46"/>
                  <a:pt x="30" y="46"/>
                  <a:pt x="30" y="46"/>
                </a:cubicBezTo>
                <a:cubicBezTo>
                  <a:pt x="32" y="47"/>
                  <a:pt x="34" y="48"/>
                  <a:pt x="36" y="49"/>
                </a:cubicBezTo>
                <a:cubicBezTo>
                  <a:pt x="38" y="49"/>
                  <a:pt x="40" y="50"/>
                  <a:pt x="42" y="50"/>
                </a:cubicBezTo>
                <a:cubicBezTo>
                  <a:pt x="54" y="50"/>
                  <a:pt x="64" y="42"/>
                  <a:pt x="66" y="31"/>
                </a:cubicBezTo>
                <a:cubicBezTo>
                  <a:pt x="68" y="24"/>
                  <a:pt x="67" y="18"/>
                  <a:pt x="63" y="12"/>
                </a:cubicBezTo>
                <a:close/>
                <a:moveTo>
                  <a:pt x="59" y="29"/>
                </a:moveTo>
                <a:cubicBezTo>
                  <a:pt x="57" y="37"/>
                  <a:pt x="50" y="42"/>
                  <a:pt x="42" y="42"/>
                </a:cubicBezTo>
                <a:cubicBezTo>
                  <a:pt x="41" y="42"/>
                  <a:pt x="40" y="42"/>
                  <a:pt x="38" y="42"/>
                </a:cubicBezTo>
                <a:cubicBezTo>
                  <a:pt x="29" y="39"/>
                  <a:pt x="23" y="30"/>
                  <a:pt x="26" y="21"/>
                </a:cubicBezTo>
                <a:cubicBezTo>
                  <a:pt x="28" y="13"/>
                  <a:pt x="34" y="8"/>
                  <a:pt x="42" y="8"/>
                </a:cubicBezTo>
                <a:cubicBezTo>
                  <a:pt x="44" y="8"/>
                  <a:pt x="45" y="8"/>
                  <a:pt x="46" y="8"/>
                </a:cubicBezTo>
                <a:cubicBezTo>
                  <a:pt x="51" y="9"/>
                  <a:pt x="55" y="12"/>
                  <a:pt x="57" y="16"/>
                </a:cubicBezTo>
                <a:cubicBezTo>
                  <a:pt x="59" y="20"/>
                  <a:pt x="60" y="25"/>
                  <a:pt x="59" y="29"/>
                </a:cubicBezTo>
                <a:close/>
              </a:path>
            </a:pathLst>
          </a:custGeom>
          <a:solidFill>
            <a:schemeClr val="tx1"/>
          </a:solidFill>
          <a:ln>
            <a:noFill/>
          </a:ln>
          <a:extLst/>
        </p:spPr>
        <p:txBody>
          <a:bodyPr vert="horz" wrap="square" lIns="68573" tIns="34286" rIns="68573" bIns="34286" numCol="1" anchor="t" anchorCtr="0" compatLnSpc="1">
            <a:prstTxWarp prst="textNoShape">
              <a:avLst/>
            </a:prstTxWarp>
          </a:bodyPr>
          <a:lstStyle/>
          <a:p>
            <a:pPr defTabSz="685775" fontAlgn="auto">
              <a:spcBef>
                <a:spcPts val="0"/>
              </a:spcBef>
              <a:spcAft>
                <a:spcPts val="0"/>
              </a:spcAft>
              <a:defRPr/>
            </a:pPr>
            <a:endParaRPr lang="en-US" sz="1324" b="0">
              <a:solidFill>
                <a:srgbClr val="000000"/>
              </a:solidFill>
              <a:latin typeface="Segoe UI"/>
              <a:cs typeface="+mn-cs"/>
            </a:endParaRPr>
          </a:p>
        </p:txBody>
      </p:sp>
      <p:sp>
        <p:nvSpPr>
          <p:cNvPr id="801" name="Right Arrow 800"/>
          <p:cNvSpPr/>
          <p:nvPr/>
        </p:nvSpPr>
        <p:spPr>
          <a:xfrm rot="5400000">
            <a:off x="1438019" y="3235510"/>
            <a:ext cx="358794" cy="365219"/>
          </a:xfrm>
          <a:prstGeom prst="rightArrow">
            <a:avLst/>
          </a:prstGeom>
          <a:solidFill>
            <a:srgbClr val="5B9BD5"/>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802" name="Right Arrow 801"/>
          <p:cNvSpPr/>
          <p:nvPr/>
        </p:nvSpPr>
        <p:spPr>
          <a:xfrm rot="5400000">
            <a:off x="4509768" y="3219982"/>
            <a:ext cx="358794" cy="365219"/>
          </a:xfrm>
          <a:prstGeom prst="rightArrow">
            <a:avLst/>
          </a:prstGeom>
          <a:solidFill>
            <a:srgbClr val="5B9BD5"/>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803" name="Right Arrow 802"/>
          <p:cNvSpPr/>
          <p:nvPr/>
        </p:nvSpPr>
        <p:spPr>
          <a:xfrm rot="5400000">
            <a:off x="7533475" y="3226501"/>
            <a:ext cx="358794" cy="365219"/>
          </a:xfrm>
          <a:prstGeom prst="rightArrow">
            <a:avLst/>
          </a:prstGeom>
          <a:solidFill>
            <a:srgbClr val="5B9BD5"/>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grpSp>
        <p:nvGrpSpPr>
          <p:cNvPr id="804" name="Group 803"/>
          <p:cNvGrpSpPr/>
          <p:nvPr/>
        </p:nvGrpSpPr>
        <p:grpSpPr>
          <a:xfrm>
            <a:off x="693030" y="3683457"/>
            <a:ext cx="1876098" cy="1512324"/>
            <a:chOff x="967123" y="3315404"/>
            <a:chExt cx="2551986" cy="2057157"/>
          </a:xfrm>
        </p:grpSpPr>
        <p:sp>
          <p:nvSpPr>
            <p:cNvPr id="805" name="Rectangle 804"/>
            <p:cNvSpPr/>
            <p:nvPr/>
          </p:nvSpPr>
          <p:spPr>
            <a:xfrm>
              <a:off x="984812" y="3813776"/>
              <a:ext cx="2479439" cy="691375"/>
            </a:xfrm>
            <a:prstGeom prst="rect">
              <a:avLst/>
            </a:prstGeom>
            <a:solidFill>
              <a:srgbClr val="00B0F0"/>
            </a:solidFill>
            <a:ln w="12700" cap="flat" cmpd="sng" algn="ctr">
              <a:noFill/>
              <a:prstDash val="solid"/>
              <a:miter lim="800000"/>
            </a:ln>
            <a:effectLst/>
          </p:spPr>
          <p:txBody>
            <a:bodyPr rtlCol="0" anchor="ctr"/>
            <a:lstStyle/>
            <a:p>
              <a:pPr algn="ctr" defTabSz="672161" fontAlgn="auto">
                <a:spcBef>
                  <a:spcPts val="0"/>
                </a:spcBef>
                <a:spcAft>
                  <a:spcPts val="0"/>
                </a:spcAft>
                <a:defRPr/>
              </a:pPr>
              <a:r>
                <a:rPr lang="en-US" sz="1765" kern="0">
                  <a:solidFill>
                    <a:srgbClr val="FFFFFF"/>
                  </a:solidFill>
                  <a:latin typeface="Segoe UI Light"/>
                  <a:cs typeface="+mn-cs"/>
                </a:rPr>
                <a:t>Azure</a:t>
              </a:r>
              <a:r>
                <a:rPr lang="en-US" sz="1765" b="0" kern="0">
                  <a:solidFill>
                    <a:srgbClr val="FFFFFF"/>
                  </a:solidFill>
                  <a:latin typeface="Segoe UI Light"/>
                  <a:cs typeface="+mn-cs"/>
                </a:rPr>
                <a:t> </a:t>
              </a:r>
            </a:p>
          </p:txBody>
        </p:sp>
        <p:sp>
          <p:nvSpPr>
            <p:cNvPr id="806" name="Rectangle 805"/>
            <p:cNvSpPr/>
            <p:nvPr/>
          </p:nvSpPr>
          <p:spPr>
            <a:xfrm>
              <a:off x="984813" y="3315404"/>
              <a:ext cx="1232246" cy="457200"/>
            </a:xfrm>
            <a:prstGeom prst="rect">
              <a:avLst/>
            </a:prstGeom>
            <a:solidFill>
              <a:srgbClr val="00B0F0"/>
            </a:solidFill>
            <a:ln w="12700" cap="flat" cmpd="sng" algn="ctr">
              <a:noFill/>
              <a:prstDash val="solid"/>
              <a:miter lim="800000"/>
            </a:ln>
            <a:effectLst/>
          </p:spPr>
          <p:txBody>
            <a:bodyPr lIns="0" tIns="0" rIns="0" bIns="0" rtlCol="0" anchor="ctr"/>
            <a:lstStyle/>
            <a:p>
              <a:pPr algn="ctr" defTabSz="672161" fontAlgn="auto">
                <a:spcBef>
                  <a:spcPts val="0"/>
                </a:spcBef>
                <a:spcAft>
                  <a:spcPts val="0"/>
                </a:spcAft>
                <a:defRPr/>
              </a:pPr>
              <a:r>
                <a:rPr lang="en-US" sz="735" kern="0">
                  <a:solidFill>
                    <a:srgbClr val="FFFFFF"/>
                  </a:solidFill>
                  <a:latin typeface="Calibri" panose="020F0502020204030204"/>
                  <a:cs typeface="+mn-cs"/>
                </a:rPr>
                <a:t>Windows</a:t>
              </a:r>
            </a:p>
            <a:p>
              <a:pPr algn="ctr" defTabSz="672161" fontAlgn="auto">
                <a:spcBef>
                  <a:spcPts val="0"/>
                </a:spcBef>
                <a:spcAft>
                  <a:spcPts val="0"/>
                </a:spcAft>
                <a:defRPr/>
              </a:pPr>
              <a:r>
                <a:rPr lang="en-US" sz="735" kern="0">
                  <a:solidFill>
                    <a:srgbClr val="FFFFFF"/>
                  </a:solidFill>
                  <a:latin typeface="Calibri" panose="020F0502020204030204"/>
                  <a:cs typeface="+mn-cs"/>
                </a:rPr>
                <a:t>Server</a:t>
              </a:r>
            </a:p>
          </p:txBody>
        </p:sp>
        <p:sp>
          <p:nvSpPr>
            <p:cNvPr id="807" name="Rectangle 806"/>
            <p:cNvSpPr/>
            <p:nvPr/>
          </p:nvSpPr>
          <p:spPr>
            <a:xfrm>
              <a:off x="2265833" y="3315404"/>
              <a:ext cx="1198419" cy="457200"/>
            </a:xfrm>
            <a:prstGeom prst="rect">
              <a:avLst/>
            </a:prstGeom>
            <a:solidFill>
              <a:srgbClr val="00B0F0"/>
            </a:solidFill>
            <a:ln w="12700" cap="flat" cmpd="sng" algn="ctr">
              <a:noFill/>
              <a:prstDash val="solid"/>
              <a:miter lim="800000"/>
            </a:ln>
            <a:effectLst/>
          </p:spPr>
          <p:txBody>
            <a:bodyPr lIns="0" tIns="0" rIns="0" bIns="0" rtlCol="0" anchor="ctr"/>
            <a:lstStyle/>
            <a:p>
              <a:pPr algn="ctr" defTabSz="672161" fontAlgn="auto">
                <a:spcBef>
                  <a:spcPts val="0"/>
                </a:spcBef>
                <a:spcAft>
                  <a:spcPts val="0"/>
                </a:spcAft>
                <a:defRPr/>
              </a:pPr>
              <a:r>
                <a:rPr lang="en-US" sz="735" kern="0">
                  <a:solidFill>
                    <a:srgbClr val="FFFFFF"/>
                  </a:solidFill>
                  <a:latin typeface="Calibri" panose="020F0502020204030204"/>
                  <a:cs typeface="+mn-cs"/>
                </a:rPr>
                <a:t>Linux</a:t>
              </a:r>
            </a:p>
          </p:txBody>
        </p:sp>
        <p:pic>
          <p:nvPicPr>
            <p:cNvPr id="808" name="Picture 807"/>
            <p:cNvPicPr>
              <a:picLocks noChangeAspect="1"/>
            </p:cNvPicPr>
            <p:nvPr/>
          </p:nvPicPr>
          <p:blipFill>
            <a:blip r:embed="rId4">
              <a:duotone>
                <a:prstClr val="black"/>
                <a:schemeClr val="accent2">
                  <a:tint val="45000"/>
                  <a:satMod val="400000"/>
                </a:schemeClr>
              </a:duotone>
            </a:blip>
            <a:stretch>
              <a:fillRect/>
            </a:stretch>
          </p:blipFill>
          <p:spPr>
            <a:xfrm>
              <a:off x="967123" y="4562023"/>
              <a:ext cx="2551986" cy="810538"/>
            </a:xfrm>
            <a:prstGeom prst="rect">
              <a:avLst/>
            </a:prstGeom>
          </p:spPr>
        </p:pic>
      </p:grpSp>
      <p:grpSp>
        <p:nvGrpSpPr>
          <p:cNvPr id="809" name="Group 808"/>
          <p:cNvGrpSpPr/>
          <p:nvPr/>
        </p:nvGrpSpPr>
        <p:grpSpPr>
          <a:xfrm>
            <a:off x="6787910" y="3683458"/>
            <a:ext cx="1876098" cy="1538147"/>
            <a:chOff x="8577887" y="3302049"/>
            <a:chExt cx="2551986" cy="2092284"/>
          </a:xfrm>
        </p:grpSpPr>
        <p:sp>
          <p:nvSpPr>
            <p:cNvPr id="810" name="Rectangle 809"/>
            <p:cNvSpPr/>
            <p:nvPr/>
          </p:nvSpPr>
          <p:spPr>
            <a:xfrm>
              <a:off x="8596359" y="3812695"/>
              <a:ext cx="2479439" cy="691375"/>
            </a:xfrm>
            <a:prstGeom prst="rect">
              <a:avLst/>
            </a:prstGeom>
            <a:solidFill>
              <a:srgbClr val="ED7D31"/>
            </a:solidFill>
            <a:ln w="12700" cap="flat" cmpd="sng" algn="ctr">
              <a:noFill/>
              <a:prstDash val="solid"/>
              <a:miter lim="800000"/>
            </a:ln>
            <a:effectLst/>
          </p:spPr>
          <p:txBody>
            <a:bodyPr rtlCol="0" anchor="ctr"/>
            <a:lstStyle/>
            <a:p>
              <a:pPr algn="ctr" defTabSz="672161" fontAlgn="auto">
                <a:spcBef>
                  <a:spcPts val="0"/>
                </a:spcBef>
                <a:spcAft>
                  <a:spcPts val="0"/>
                </a:spcAft>
                <a:defRPr/>
              </a:pPr>
              <a:r>
                <a:rPr lang="en-US" sz="1765" kern="0">
                  <a:solidFill>
                    <a:srgbClr val="FFFFFF"/>
                  </a:solidFill>
                  <a:latin typeface="Segoe UI Light"/>
                  <a:cs typeface="+mn-cs"/>
                </a:rPr>
                <a:t>Hosted Clouds</a:t>
              </a:r>
            </a:p>
          </p:txBody>
        </p:sp>
        <p:sp>
          <p:nvSpPr>
            <p:cNvPr id="811" name="Rectangle 810"/>
            <p:cNvSpPr/>
            <p:nvPr/>
          </p:nvSpPr>
          <p:spPr>
            <a:xfrm>
              <a:off x="8596360" y="3302049"/>
              <a:ext cx="1227098" cy="457200"/>
            </a:xfrm>
            <a:prstGeom prst="rect">
              <a:avLst/>
            </a:prstGeom>
            <a:solidFill>
              <a:srgbClr val="ED7D31"/>
            </a:solidFill>
            <a:ln w="12700" cap="flat" cmpd="sng" algn="ctr">
              <a:noFill/>
              <a:prstDash val="solid"/>
              <a:miter lim="800000"/>
            </a:ln>
            <a:effectLst/>
          </p:spPr>
          <p:txBody>
            <a:bodyPr lIns="0" tIns="0" rIns="0" bIns="0" rtlCol="0" anchor="ctr"/>
            <a:lstStyle/>
            <a:p>
              <a:pPr algn="ctr" defTabSz="672161" fontAlgn="auto">
                <a:spcBef>
                  <a:spcPts val="0"/>
                </a:spcBef>
                <a:spcAft>
                  <a:spcPts val="0"/>
                </a:spcAft>
                <a:defRPr/>
              </a:pPr>
              <a:r>
                <a:rPr lang="en-US" sz="735" kern="0">
                  <a:solidFill>
                    <a:srgbClr val="FFFFFF"/>
                  </a:solidFill>
                  <a:latin typeface="Calibri" panose="020F0502020204030204"/>
                  <a:cs typeface="+mn-cs"/>
                </a:rPr>
                <a:t>Windows</a:t>
              </a:r>
            </a:p>
            <a:p>
              <a:pPr algn="ctr" defTabSz="672161" fontAlgn="auto">
                <a:spcBef>
                  <a:spcPts val="0"/>
                </a:spcBef>
                <a:spcAft>
                  <a:spcPts val="0"/>
                </a:spcAft>
                <a:defRPr/>
              </a:pPr>
              <a:r>
                <a:rPr lang="en-US" sz="735" kern="0">
                  <a:solidFill>
                    <a:srgbClr val="FFFFFF"/>
                  </a:solidFill>
                  <a:latin typeface="Calibri" panose="020F0502020204030204"/>
                  <a:cs typeface="+mn-cs"/>
                </a:rPr>
                <a:t>Server</a:t>
              </a:r>
            </a:p>
          </p:txBody>
        </p:sp>
        <p:sp>
          <p:nvSpPr>
            <p:cNvPr id="812" name="Rectangle 811"/>
            <p:cNvSpPr/>
            <p:nvPr/>
          </p:nvSpPr>
          <p:spPr>
            <a:xfrm>
              <a:off x="9857729" y="3302049"/>
              <a:ext cx="1218070" cy="457200"/>
            </a:xfrm>
            <a:prstGeom prst="rect">
              <a:avLst/>
            </a:prstGeom>
            <a:solidFill>
              <a:srgbClr val="ED7D31"/>
            </a:solidFill>
            <a:ln w="12700" cap="flat" cmpd="sng" algn="ctr">
              <a:noFill/>
              <a:prstDash val="solid"/>
              <a:miter lim="800000"/>
            </a:ln>
            <a:effectLst/>
          </p:spPr>
          <p:txBody>
            <a:bodyPr lIns="0" tIns="0" rIns="0" bIns="0" rtlCol="0" anchor="ctr"/>
            <a:lstStyle/>
            <a:p>
              <a:pPr algn="ctr" defTabSz="672161" fontAlgn="auto">
                <a:spcBef>
                  <a:spcPts val="0"/>
                </a:spcBef>
                <a:spcAft>
                  <a:spcPts val="0"/>
                </a:spcAft>
                <a:defRPr/>
              </a:pPr>
              <a:r>
                <a:rPr lang="en-US" sz="735" kern="0">
                  <a:solidFill>
                    <a:srgbClr val="FFFFFF"/>
                  </a:solidFill>
                  <a:latin typeface="Calibri" panose="020F0502020204030204"/>
                  <a:cs typeface="+mn-cs"/>
                </a:rPr>
                <a:t>Linux</a:t>
              </a:r>
            </a:p>
          </p:txBody>
        </p:sp>
        <p:pic>
          <p:nvPicPr>
            <p:cNvPr id="813" name="Picture 812"/>
            <p:cNvPicPr>
              <a:picLocks noChangeAspect="1"/>
            </p:cNvPicPr>
            <p:nvPr/>
          </p:nvPicPr>
          <p:blipFill>
            <a:blip r:embed="rId4">
              <a:duotone>
                <a:prstClr val="black"/>
                <a:schemeClr val="accent2">
                  <a:tint val="45000"/>
                  <a:satMod val="400000"/>
                </a:schemeClr>
              </a:duotone>
            </a:blip>
            <a:stretch>
              <a:fillRect/>
            </a:stretch>
          </p:blipFill>
          <p:spPr>
            <a:xfrm>
              <a:off x="8577887" y="4583795"/>
              <a:ext cx="2551986" cy="810538"/>
            </a:xfrm>
            <a:prstGeom prst="rect">
              <a:avLst/>
            </a:prstGeom>
          </p:spPr>
        </p:pic>
      </p:grpSp>
      <p:sp>
        <p:nvSpPr>
          <p:cNvPr id="814" name="Rectangle 813"/>
          <p:cNvSpPr/>
          <p:nvPr/>
        </p:nvSpPr>
        <p:spPr>
          <a:xfrm>
            <a:off x="517812" y="2537588"/>
            <a:ext cx="8162249" cy="768373"/>
          </a:xfrm>
          <a:prstGeom prst="rect">
            <a:avLst/>
          </a:prstGeom>
          <a:solidFill>
            <a:srgbClr val="662E93"/>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kern="0">
              <a:solidFill>
                <a:srgbClr val="FFFFFF"/>
              </a:solidFill>
              <a:latin typeface="Calibri" panose="020F0502020204030204"/>
              <a:cs typeface="+mn-cs"/>
            </a:endParaRPr>
          </a:p>
        </p:txBody>
      </p:sp>
      <p:sp>
        <p:nvSpPr>
          <p:cNvPr id="815" name="TextBox 814"/>
          <p:cNvSpPr txBox="1"/>
          <p:nvPr/>
        </p:nvSpPr>
        <p:spPr>
          <a:xfrm>
            <a:off x="3869422" y="2533445"/>
            <a:ext cx="1703555" cy="409215"/>
          </a:xfrm>
          <a:prstGeom prst="rect">
            <a:avLst/>
          </a:prstGeom>
          <a:noFill/>
        </p:spPr>
        <p:txBody>
          <a:bodyPr wrap="square" rtlCol="0">
            <a:spAutoFit/>
          </a:bodyPr>
          <a:lstStyle/>
          <a:p>
            <a:pPr defTabSz="672161" fontAlgn="auto">
              <a:spcBef>
                <a:spcPts val="0"/>
              </a:spcBef>
              <a:spcAft>
                <a:spcPts val="0"/>
              </a:spcAft>
              <a:defRPr/>
            </a:pPr>
            <a:r>
              <a:rPr lang="en-US" sz="2059">
                <a:solidFill>
                  <a:srgbClr val="FFFFFF"/>
                </a:solidFill>
                <a:latin typeface="Segoe UI Light"/>
                <a:cs typeface="+mn-cs"/>
              </a:rPr>
              <a:t>Service Fabric</a:t>
            </a:r>
          </a:p>
        </p:txBody>
      </p:sp>
      <p:grpSp>
        <p:nvGrpSpPr>
          <p:cNvPr id="816" name="Group 815"/>
          <p:cNvGrpSpPr/>
          <p:nvPr/>
        </p:nvGrpSpPr>
        <p:grpSpPr>
          <a:xfrm>
            <a:off x="2851555" y="3483970"/>
            <a:ext cx="3570560" cy="2073737"/>
            <a:chOff x="3570769" y="4054765"/>
            <a:chExt cx="4856898" cy="2820828"/>
          </a:xfrm>
        </p:grpSpPr>
        <p:pic>
          <p:nvPicPr>
            <p:cNvPr id="817" name="Picture 816"/>
            <p:cNvPicPr>
              <a:picLocks noChangeAspect="1"/>
            </p:cNvPicPr>
            <p:nvPr/>
          </p:nvPicPr>
          <p:blipFill>
            <a:blip r:embed="rId5"/>
            <a:stretch>
              <a:fillRect/>
            </a:stretch>
          </p:blipFill>
          <p:spPr>
            <a:xfrm>
              <a:off x="3570769" y="4054765"/>
              <a:ext cx="4856898" cy="2820828"/>
            </a:xfrm>
            <a:prstGeom prst="rect">
              <a:avLst/>
            </a:prstGeom>
          </p:spPr>
        </p:pic>
        <p:grpSp>
          <p:nvGrpSpPr>
            <p:cNvPr id="818" name="Group 817"/>
            <p:cNvGrpSpPr/>
            <p:nvPr/>
          </p:nvGrpSpPr>
          <p:grpSpPr>
            <a:xfrm>
              <a:off x="4864258" y="5403511"/>
              <a:ext cx="2479440" cy="1186831"/>
              <a:chOff x="4962229" y="5403511"/>
              <a:chExt cx="2479440" cy="1186831"/>
            </a:xfrm>
          </p:grpSpPr>
          <p:sp>
            <p:nvSpPr>
              <p:cNvPr id="819" name="Rectangle 818"/>
              <p:cNvSpPr/>
              <p:nvPr/>
            </p:nvSpPr>
            <p:spPr>
              <a:xfrm>
                <a:off x="4962229" y="5898967"/>
                <a:ext cx="2479439" cy="691375"/>
              </a:xfrm>
              <a:prstGeom prst="rect">
                <a:avLst/>
              </a:prstGeom>
              <a:solidFill>
                <a:srgbClr val="00B050"/>
              </a:solidFill>
              <a:ln w="12700" cap="flat" cmpd="sng" algn="ctr">
                <a:noFill/>
                <a:prstDash val="solid"/>
                <a:miter lim="800000"/>
              </a:ln>
              <a:effectLst/>
            </p:spPr>
            <p:txBody>
              <a:bodyPr rtlCol="0" anchor="ctr"/>
              <a:lstStyle/>
              <a:p>
                <a:pPr algn="ctr" defTabSz="672161" fontAlgn="auto">
                  <a:spcBef>
                    <a:spcPts val="0"/>
                  </a:spcBef>
                  <a:spcAft>
                    <a:spcPts val="0"/>
                  </a:spcAft>
                  <a:defRPr/>
                </a:pPr>
                <a:r>
                  <a:rPr lang="en-US" sz="1765" kern="0">
                    <a:solidFill>
                      <a:srgbClr val="FFFFFF"/>
                    </a:solidFill>
                    <a:latin typeface="Segoe UI Light"/>
                    <a:cs typeface="+mn-cs"/>
                  </a:rPr>
                  <a:t>Private Clouds</a:t>
                </a:r>
                <a:endParaRPr lang="en-US" sz="1028" b="0" kern="0">
                  <a:solidFill>
                    <a:srgbClr val="FFFFFF"/>
                  </a:solidFill>
                  <a:latin typeface="Segoe UI Light"/>
                  <a:cs typeface="+mn-cs"/>
                </a:endParaRPr>
              </a:p>
            </p:txBody>
          </p:sp>
          <p:sp>
            <p:nvSpPr>
              <p:cNvPr id="820" name="Rectangle 819"/>
              <p:cNvSpPr/>
              <p:nvPr/>
            </p:nvSpPr>
            <p:spPr>
              <a:xfrm>
                <a:off x="4962230" y="5403511"/>
                <a:ext cx="1222090" cy="457200"/>
              </a:xfrm>
              <a:prstGeom prst="rect">
                <a:avLst/>
              </a:prstGeom>
              <a:solidFill>
                <a:srgbClr val="00B050"/>
              </a:solidFill>
              <a:ln w="12700" cap="flat" cmpd="sng" algn="ctr">
                <a:noFill/>
                <a:prstDash val="solid"/>
                <a:miter lim="800000"/>
              </a:ln>
              <a:effectLst/>
            </p:spPr>
            <p:txBody>
              <a:bodyPr lIns="0" tIns="0" rIns="0" bIns="0" rtlCol="0" anchor="ctr"/>
              <a:lstStyle/>
              <a:p>
                <a:pPr algn="ctr" defTabSz="672161" fontAlgn="auto">
                  <a:spcBef>
                    <a:spcPts val="0"/>
                  </a:spcBef>
                  <a:spcAft>
                    <a:spcPts val="0"/>
                  </a:spcAft>
                  <a:defRPr/>
                </a:pPr>
                <a:r>
                  <a:rPr lang="en-US" sz="735" kern="0">
                    <a:solidFill>
                      <a:srgbClr val="FFFFFF"/>
                    </a:solidFill>
                    <a:latin typeface="Calibri" panose="020F0502020204030204"/>
                    <a:cs typeface="+mn-cs"/>
                  </a:rPr>
                  <a:t>Windows</a:t>
                </a:r>
              </a:p>
              <a:p>
                <a:pPr algn="ctr" defTabSz="672161" fontAlgn="auto">
                  <a:spcBef>
                    <a:spcPts val="0"/>
                  </a:spcBef>
                  <a:spcAft>
                    <a:spcPts val="0"/>
                  </a:spcAft>
                  <a:defRPr/>
                </a:pPr>
                <a:r>
                  <a:rPr lang="en-US" sz="735" kern="0">
                    <a:solidFill>
                      <a:srgbClr val="FFFFFF"/>
                    </a:solidFill>
                    <a:latin typeface="Calibri" panose="020F0502020204030204"/>
                    <a:cs typeface="+mn-cs"/>
                  </a:rPr>
                  <a:t>Server</a:t>
                </a:r>
              </a:p>
            </p:txBody>
          </p:sp>
          <p:sp>
            <p:nvSpPr>
              <p:cNvPr id="821" name="Rectangle 820"/>
              <p:cNvSpPr/>
              <p:nvPr/>
            </p:nvSpPr>
            <p:spPr>
              <a:xfrm>
                <a:off x="6228297" y="5403511"/>
                <a:ext cx="1213372" cy="457200"/>
              </a:xfrm>
              <a:prstGeom prst="rect">
                <a:avLst/>
              </a:prstGeom>
              <a:solidFill>
                <a:srgbClr val="00B050"/>
              </a:solidFill>
              <a:ln w="12700" cap="flat" cmpd="sng" algn="ctr">
                <a:noFill/>
                <a:prstDash val="solid"/>
                <a:miter lim="800000"/>
              </a:ln>
              <a:effectLst/>
            </p:spPr>
            <p:txBody>
              <a:bodyPr lIns="0" tIns="0" rIns="0" bIns="0" rtlCol="0" anchor="ctr"/>
              <a:lstStyle/>
              <a:p>
                <a:pPr algn="ctr" defTabSz="672161" fontAlgn="auto">
                  <a:spcBef>
                    <a:spcPts val="0"/>
                  </a:spcBef>
                  <a:spcAft>
                    <a:spcPts val="0"/>
                  </a:spcAft>
                  <a:defRPr/>
                </a:pPr>
                <a:r>
                  <a:rPr lang="en-US" sz="735" kern="0">
                    <a:solidFill>
                      <a:srgbClr val="FFFFFF"/>
                    </a:solidFill>
                    <a:latin typeface="Calibri" panose="020F0502020204030204"/>
                    <a:cs typeface="+mn-cs"/>
                  </a:rPr>
                  <a:t>Linux</a:t>
                </a:r>
              </a:p>
            </p:txBody>
          </p:sp>
        </p:grpSp>
      </p:grpSp>
      <p:sp>
        <p:nvSpPr>
          <p:cNvPr id="822" name="TextBox 821"/>
          <p:cNvSpPr txBox="1"/>
          <p:nvPr/>
        </p:nvSpPr>
        <p:spPr>
          <a:xfrm>
            <a:off x="579607" y="2623939"/>
            <a:ext cx="902951" cy="363433"/>
          </a:xfrm>
          <a:prstGeom prst="rect">
            <a:avLst/>
          </a:prstGeom>
          <a:noFill/>
        </p:spPr>
        <p:txBody>
          <a:bodyPr wrap="square" rtlCol="0">
            <a:spAutoFit/>
          </a:bodyPr>
          <a:lstStyle/>
          <a:p>
            <a:pPr defTabSz="672161" fontAlgn="auto">
              <a:spcBef>
                <a:spcPts val="0"/>
              </a:spcBef>
              <a:spcAft>
                <a:spcPts val="0"/>
              </a:spcAft>
              <a:defRPr/>
            </a:pPr>
            <a:r>
              <a:rPr lang="en-US" sz="881">
                <a:solidFill>
                  <a:srgbClr val="FFFFFF"/>
                </a:solidFill>
                <a:latin typeface="Segoe UI Light"/>
                <a:cs typeface="+mn-cs"/>
              </a:rPr>
              <a:t>High Availability</a:t>
            </a:r>
          </a:p>
        </p:txBody>
      </p:sp>
      <p:sp>
        <p:nvSpPr>
          <p:cNvPr id="823" name="TextBox 822"/>
          <p:cNvSpPr txBox="1"/>
          <p:nvPr/>
        </p:nvSpPr>
        <p:spPr>
          <a:xfrm>
            <a:off x="1647780" y="3073702"/>
            <a:ext cx="869951" cy="227883"/>
          </a:xfrm>
          <a:prstGeom prst="rect">
            <a:avLst/>
          </a:prstGeom>
          <a:noFill/>
        </p:spPr>
        <p:txBody>
          <a:bodyPr wrap="square" rtlCol="0">
            <a:spAutoFit/>
          </a:bodyPr>
          <a:lstStyle/>
          <a:p>
            <a:pPr defTabSz="672161" fontAlgn="auto">
              <a:spcBef>
                <a:spcPts val="0"/>
              </a:spcBef>
              <a:spcAft>
                <a:spcPts val="0"/>
              </a:spcAft>
              <a:defRPr/>
            </a:pPr>
            <a:r>
              <a:rPr lang="en-US" sz="881">
                <a:solidFill>
                  <a:srgbClr val="FFFFFF"/>
                </a:solidFill>
                <a:latin typeface="Segoe UI Light"/>
                <a:cs typeface="+mn-cs"/>
              </a:rPr>
              <a:t>Hyper-Scale</a:t>
            </a:r>
          </a:p>
        </p:txBody>
      </p:sp>
      <p:sp>
        <p:nvSpPr>
          <p:cNvPr id="824" name="TextBox 823"/>
          <p:cNvSpPr txBox="1"/>
          <p:nvPr/>
        </p:nvSpPr>
        <p:spPr>
          <a:xfrm>
            <a:off x="1611923" y="2650684"/>
            <a:ext cx="1032074" cy="363433"/>
          </a:xfrm>
          <a:prstGeom prst="rect">
            <a:avLst/>
          </a:prstGeom>
          <a:noFill/>
        </p:spPr>
        <p:txBody>
          <a:bodyPr wrap="square" rtlCol="0">
            <a:spAutoFit/>
          </a:bodyPr>
          <a:lstStyle/>
          <a:p>
            <a:pPr defTabSz="672161" fontAlgn="auto">
              <a:spcBef>
                <a:spcPts val="0"/>
              </a:spcBef>
              <a:spcAft>
                <a:spcPts val="0"/>
              </a:spcAft>
              <a:defRPr/>
            </a:pPr>
            <a:r>
              <a:rPr lang="en-US" sz="881">
                <a:solidFill>
                  <a:srgbClr val="FFFFFF"/>
                </a:solidFill>
                <a:latin typeface="Segoe UI Light"/>
                <a:cs typeface="+mn-cs"/>
              </a:rPr>
              <a:t>Hybrid Operations</a:t>
            </a:r>
          </a:p>
        </p:txBody>
      </p:sp>
      <p:sp>
        <p:nvSpPr>
          <p:cNvPr id="825" name="TextBox 824"/>
          <p:cNvSpPr txBox="1"/>
          <p:nvPr/>
        </p:nvSpPr>
        <p:spPr>
          <a:xfrm>
            <a:off x="2023890" y="2880220"/>
            <a:ext cx="790130" cy="227883"/>
          </a:xfrm>
          <a:prstGeom prst="rect">
            <a:avLst/>
          </a:prstGeom>
          <a:noFill/>
        </p:spPr>
        <p:txBody>
          <a:bodyPr wrap="square" rtlCol="0">
            <a:spAutoFit/>
          </a:bodyPr>
          <a:lstStyle/>
          <a:p>
            <a:pPr defTabSz="672161" fontAlgn="auto">
              <a:spcBef>
                <a:spcPts val="0"/>
              </a:spcBef>
              <a:spcAft>
                <a:spcPts val="0"/>
              </a:spcAft>
              <a:defRPr/>
            </a:pPr>
            <a:r>
              <a:rPr lang="en-US" sz="881">
                <a:solidFill>
                  <a:srgbClr val="FFFFFF"/>
                </a:solidFill>
                <a:latin typeface="Segoe UI Light"/>
                <a:cs typeface="+mn-cs"/>
              </a:rPr>
              <a:t>High Density</a:t>
            </a:r>
          </a:p>
        </p:txBody>
      </p:sp>
      <p:sp>
        <p:nvSpPr>
          <p:cNvPr id="826" name="TextBox 825"/>
          <p:cNvSpPr txBox="1"/>
          <p:nvPr/>
        </p:nvSpPr>
        <p:spPr>
          <a:xfrm>
            <a:off x="3046386" y="2848528"/>
            <a:ext cx="984540" cy="363433"/>
          </a:xfrm>
          <a:prstGeom prst="rect">
            <a:avLst/>
          </a:prstGeom>
          <a:noFill/>
        </p:spPr>
        <p:txBody>
          <a:bodyPr wrap="square" rtlCol="0">
            <a:spAutoFit/>
          </a:bodyPr>
          <a:lstStyle/>
          <a:p>
            <a:pPr defTabSz="672161" fontAlgn="auto">
              <a:spcBef>
                <a:spcPts val="0"/>
              </a:spcBef>
              <a:spcAft>
                <a:spcPts val="0"/>
              </a:spcAft>
              <a:defRPr/>
            </a:pPr>
            <a:r>
              <a:rPr lang="en-US" sz="881">
                <a:solidFill>
                  <a:srgbClr val="FFFFFF"/>
                </a:solidFill>
                <a:latin typeface="Segoe UI Light"/>
                <a:cs typeface="+mn-cs"/>
              </a:rPr>
              <a:t>Rolling Upgrades</a:t>
            </a:r>
          </a:p>
        </p:txBody>
      </p:sp>
      <p:sp>
        <p:nvSpPr>
          <p:cNvPr id="827" name="TextBox 826"/>
          <p:cNvSpPr txBox="1"/>
          <p:nvPr/>
        </p:nvSpPr>
        <p:spPr>
          <a:xfrm>
            <a:off x="4048145" y="3043470"/>
            <a:ext cx="984540" cy="227883"/>
          </a:xfrm>
          <a:prstGeom prst="rect">
            <a:avLst/>
          </a:prstGeom>
          <a:noFill/>
        </p:spPr>
        <p:txBody>
          <a:bodyPr wrap="square" rtlCol="0">
            <a:spAutoFit/>
          </a:bodyPr>
          <a:lstStyle/>
          <a:p>
            <a:pPr defTabSz="672161" fontAlgn="auto">
              <a:spcBef>
                <a:spcPts val="0"/>
              </a:spcBef>
              <a:spcAft>
                <a:spcPts val="0"/>
              </a:spcAft>
              <a:defRPr/>
            </a:pPr>
            <a:r>
              <a:rPr lang="en-US" sz="881">
                <a:solidFill>
                  <a:srgbClr val="FFFFFF"/>
                </a:solidFill>
                <a:latin typeface="Segoe UI Light"/>
                <a:cs typeface="+mn-cs"/>
              </a:rPr>
              <a:t>Stateful services</a:t>
            </a:r>
          </a:p>
        </p:txBody>
      </p:sp>
      <p:sp>
        <p:nvSpPr>
          <p:cNvPr id="828" name="TextBox 827"/>
          <p:cNvSpPr txBox="1"/>
          <p:nvPr/>
        </p:nvSpPr>
        <p:spPr>
          <a:xfrm>
            <a:off x="4417679" y="2871352"/>
            <a:ext cx="984540" cy="227883"/>
          </a:xfrm>
          <a:prstGeom prst="rect">
            <a:avLst/>
          </a:prstGeom>
          <a:noFill/>
        </p:spPr>
        <p:txBody>
          <a:bodyPr wrap="square" rtlCol="0">
            <a:spAutoFit/>
          </a:bodyPr>
          <a:lstStyle/>
          <a:p>
            <a:pPr defTabSz="672161" fontAlgn="auto">
              <a:spcBef>
                <a:spcPts val="0"/>
              </a:spcBef>
              <a:spcAft>
                <a:spcPts val="0"/>
              </a:spcAft>
              <a:defRPr/>
            </a:pPr>
            <a:r>
              <a:rPr lang="en-US" sz="881">
                <a:solidFill>
                  <a:srgbClr val="FFFFFF"/>
                </a:solidFill>
                <a:latin typeface="Segoe UI Light"/>
                <a:cs typeface="+mn-cs"/>
              </a:rPr>
              <a:t>Low Latency</a:t>
            </a:r>
          </a:p>
        </p:txBody>
      </p:sp>
      <p:sp>
        <p:nvSpPr>
          <p:cNvPr id="829" name="TextBox 828"/>
          <p:cNvSpPr txBox="1"/>
          <p:nvPr/>
        </p:nvSpPr>
        <p:spPr>
          <a:xfrm>
            <a:off x="5734514" y="2941705"/>
            <a:ext cx="984540" cy="363433"/>
          </a:xfrm>
          <a:prstGeom prst="rect">
            <a:avLst/>
          </a:prstGeom>
          <a:noFill/>
        </p:spPr>
        <p:txBody>
          <a:bodyPr wrap="square" rtlCol="0">
            <a:spAutoFit/>
          </a:bodyPr>
          <a:lstStyle/>
          <a:p>
            <a:pPr algn="ctr" defTabSz="672161" fontAlgn="auto">
              <a:spcBef>
                <a:spcPts val="0"/>
              </a:spcBef>
              <a:spcAft>
                <a:spcPts val="0"/>
              </a:spcAft>
              <a:defRPr/>
            </a:pPr>
            <a:r>
              <a:rPr lang="en-US" sz="881">
                <a:solidFill>
                  <a:srgbClr val="FFFFFF"/>
                </a:solidFill>
                <a:latin typeface="Segoe UI Light"/>
                <a:cs typeface="+mn-cs"/>
              </a:rPr>
              <a:t>Fast startup &amp; shutdown</a:t>
            </a:r>
          </a:p>
        </p:txBody>
      </p:sp>
      <p:sp>
        <p:nvSpPr>
          <p:cNvPr id="830" name="TextBox 829"/>
          <p:cNvSpPr txBox="1"/>
          <p:nvPr/>
        </p:nvSpPr>
        <p:spPr>
          <a:xfrm>
            <a:off x="6435824" y="2562416"/>
            <a:ext cx="1280584" cy="498983"/>
          </a:xfrm>
          <a:prstGeom prst="rect">
            <a:avLst/>
          </a:prstGeom>
          <a:noFill/>
        </p:spPr>
        <p:txBody>
          <a:bodyPr wrap="square" rtlCol="0">
            <a:spAutoFit/>
          </a:bodyPr>
          <a:lstStyle/>
          <a:p>
            <a:pPr defTabSz="672161" fontAlgn="auto">
              <a:spcBef>
                <a:spcPts val="0"/>
              </a:spcBef>
              <a:spcAft>
                <a:spcPts val="0"/>
              </a:spcAft>
              <a:defRPr/>
            </a:pPr>
            <a:r>
              <a:rPr lang="en-US" sz="881">
                <a:solidFill>
                  <a:srgbClr val="FFFFFF"/>
                </a:solidFill>
                <a:latin typeface="Segoe UI Light"/>
                <a:cs typeface="+mn-cs"/>
              </a:rPr>
              <a:t>Container Orchestration &amp; lifecycle management</a:t>
            </a:r>
          </a:p>
        </p:txBody>
      </p:sp>
      <p:sp>
        <p:nvSpPr>
          <p:cNvPr id="831" name="TextBox 830"/>
          <p:cNvSpPr txBox="1"/>
          <p:nvPr/>
        </p:nvSpPr>
        <p:spPr>
          <a:xfrm>
            <a:off x="7523826" y="2909240"/>
            <a:ext cx="1144805" cy="363433"/>
          </a:xfrm>
          <a:prstGeom prst="rect">
            <a:avLst/>
          </a:prstGeom>
          <a:noFill/>
        </p:spPr>
        <p:txBody>
          <a:bodyPr wrap="square" rtlCol="0">
            <a:spAutoFit/>
          </a:bodyPr>
          <a:lstStyle/>
          <a:p>
            <a:pPr algn="ctr" defTabSz="672161" fontAlgn="auto">
              <a:spcBef>
                <a:spcPts val="0"/>
              </a:spcBef>
              <a:spcAft>
                <a:spcPts val="0"/>
              </a:spcAft>
              <a:defRPr/>
            </a:pPr>
            <a:r>
              <a:rPr lang="en-US" sz="881">
                <a:solidFill>
                  <a:srgbClr val="FFFFFF"/>
                </a:solidFill>
                <a:latin typeface="Segoe UI Light"/>
                <a:cs typeface="+mn-cs"/>
              </a:rPr>
              <a:t>Replication &amp; Failover</a:t>
            </a:r>
          </a:p>
        </p:txBody>
      </p:sp>
      <p:sp>
        <p:nvSpPr>
          <p:cNvPr id="832" name="TextBox 831"/>
          <p:cNvSpPr txBox="1"/>
          <p:nvPr/>
        </p:nvSpPr>
        <p:spPr>
          <a:xfrm>
            <a:off x="635295" y="2820951"/>
            <a:ext cx="869951" cy="498983"/>
          </a:xfrm>
          <a:prstGeom prst="rect">
            <a:avLst/>
          </a:prstGeom>
          <a:noFill/>
        </p:spPr>
        <p:txBody>
          <a:bodyPr wrap="square" rtlCol="0">
            <a:spAutoFit/>
          </a:bodyPr>
          <a:lstStyle/>
          <a:p>
            <a:pPr algn="ctr" defTabSz="672161" fontAlgn="auto">
              <a:spcBef>
                <a:spcPts val="0"/>
              </a:spcBef>
              <a:spcAft>
                <a:spcPts val="0"/>
              </a:spcAft>
              <a:defRPr/>
            </a:pPr>
            <a:r>
              <a:rPr lang="en-US" sz="881">
                <a:solidFill>
                  <a:srgbClr val="FFFFFF"/>
                </a:solidFill>
                <a:latin typeface="Segoe UI Light"/>
                <a:cs typeface="+mn-cs"/>
              </a:rPr>
              <a:t>Simple programming models</a:t>
            </a:r>
          </a:p>
        </p:txBody>
      </p:sp>
      <p:sp>
        <p:nvSpPr>
          <p:cNvPr id="833" name="TextBox 832"/>
          <p:cNvSpPr txBox="1"/>
          <p:nvPr/>
        </p:nvSpPr>
        <p:spPr>
          <a:xfrm>
            <a:off x="6719056" y="2987114"/>
            <a:ext cx="984540" cy="227883"/>
          </a:xfrm>
          <a:prstGeom prst="rect">
            <a:avLst/>
          </a:prstGeom>
          <a:noFill/>
        </p:spPr>
        <p:txBody>
          <a:bodyPr wrap="square" rtlCol="0">
            <a:spAutoFit/>
          </a:bodyPr>
          <a:lstStyle/>
          <a:p>
            <a:pPr defTabSz="672161" fontAlgn="auto">
              <a:spcBef>
                <a:spcPts val="0"/>
              </a:spcBef>
              <a:spcAft>
                <a:spcPts val="0"/>
              </a:spcAft>
              <a:defRPr/>
            </a:pPr>
            <a:r>
              <a:rPr lang="en-US" sz="881">
                <a:solidFill>
                  <a:srgbClr val="FFFFFF"/>
                </a:solidFill>
                <a:latin typeface="Segoe UI Light"/>
                <a:cs typeface="+mn-cs"/>
              </a:rPr>
              <a:t>Load balancing</a:t>
            </a:r>
          </a:p>
        </p:txBody>
      </p:sp>
      <p:sp>
        <p:nvSpPr>
          <p:cNvPr id="834" name="TextBox 833"/>
          <p:cNvSpPr txBox="1"/>
          <p:nvPr/>
        </p:nvSpPr>
        <p:spPr>
          <a:xfrm>
            <a:off x="7797340" y="2649628"/>
            <a:ext cx="1032074" cy="227883"/>
          </a:xfrm>
          <a:prstGeom prst="rect">
            <a:avLst/>
          </a:prstGeom>
          <a:noFill/>
        </p:spPr>
        <p:txBody>
          <a:bodyPr wrap="square" rtlCol="0">
            <a:spAutoFit/>
          </a:bodyPr>
          <a:lstStyle/>
          <a:p>
            <a:pPr defTabSz="672161" fontAlgn="auto">
              <a:spcBef>
                <a:spcPts val="0"/>
              </a:spcBef>
              <a:spcAft>
                <a:spcPts val="0"/>
              </a:spcAft>
              <a:defRPr/>
            </a:pPr>
            <a:r>
              <a:rPr lang="en-US" sz="881">
                <a:solidFill>
                  <a:srgbClr val="FFFFFF"/>
                </a:solidFill>
                <a:latin typeface="Segoe UI Light"/>
                <a:cs typeface="+mn-cs"/>
              </a:rPr>
              <a:t>Self-healing</a:t>
            </a:r>
          </a:p>
        </p:txBody>
      </p:sp>
      <p:sp>
        <p:nvSpPr>
          <p:cNvPr id="835" name="TextBox 834"/>
          <p:cNvSpPr txBox="1"/>
          <p:nvPr/>
        </p:nvSpPr>
        <p:spPr>
          <a:xfrm>
            <a:off x="2739318" y="2621761"/>
            <a:ext cx="999571" cy="227883"/>
          </a:xfrm>
          <a:prstGeom prst="rect">
            <a:avLst/>
          </a:prstGeom>
          <a:noFill/>
        </p:spPr>
        <p:txBody>
          <a:bodyPr wrap="square" rtlCol="0">
            <a:spAutoFit/>
          </a:bodyPr>
          <a:lstStyle/>
          <a:p>
            <a:pPr defTabSz="672161" fontAlgn="auto">
              <a:spcBef>
                <a:spcPts val="0"/>
              </a:spcBef>
              <a:spcAft>
                <a:spcPts val="0"/>
              </a:spcAft>
              <a:defRPr/>
            </a:pPr>
            <a:r>
              <a:rPr lang="en-US" sz="881">
                <a:solidFill>
                  <a:srgbClr val="FFFFFF"/>
                </a:solidFill>
                <a:latin typeface="Segoe UI Light"/>
                <a:cs typeface="+mn-cs"/>
              </a:rPr>
              <a:t>Data Partitioning</a:t>
            </a:r>
          </a:p>
        </p:txBody>
      </p:sp>
      <p:sp>
        <p:nvSpPr>
          <p:cNvPr id="836" name="TextBox 835"/>
          <p:cNvSpPr txBox="1"/>
          <p:nvPr/>
        </p:nvSpPr>
        <p:spPr>
          <a:xfrm>
            <a:off x="2780017" y="3077848"/>
            <a:ext cx="1131005" cy="227883"/>
          </a:xfrm>
          <a:prstGeom prst="rect">
            <a:avLst/>
          </a:prstGeom>
          <a:noFill/>
        </p:spPr>
        <p:txBody>
          <a:bodyPr wrap="square" rtlCol="0">
            <a:spAutoFit/>
          </a:bodyPr>
          <a:lstStyle/>
          <a:p>
            <a:pPr defTabSz="672161" fontAlgn="auto">
              <a:spcBef>
                <a:spcPts val="0"/>
              </a:spcBef>
              <a:spcAft>
                <a:spcPts val="0"/>
              </a:spcAft>
              <a:defRPr/>
            </a:pPr>
            <a:r>
              <a:rPr lang="en-US" sz="881">
                <a:solidFill>
                  <a:srgbClr val="FFFFFF"/>
                </a:solidFill>
                <a:latin typeface="Segoe UI Light"/>
                <a:cs typeface="+mn-cs"/>
              </a:rPr>
              <a:t>Automated Rollback</a:t>
            </a:r>
          </a:p>
        </p:txBody>
      </p:sp>
      <p:sp>
        <p:nvSpPr>
          <p:cNvPr id="837" name="TextBox 836"/>
          <p:cNvSpPr txBox="1"/>
          <p:nvPr/>
        </p:nvSpPr>
        <p:spPr>
          <a:xfrm>
            <a:off x="5536187" y="2577028"/>
            <a:ext cx="984540" cy="363433"/>
          </a:xfrm>
          <a:prstGeom prst="rect">
            <a:avLst/>
          </a:prstGeom>
          <a:noFill/>
        </p:spPr>
        <p:txBody>
          <a:bodyPr wrap="square" rtlCol="0">
            <a:spAutoFit/>
          </a:bodyPr>
          <a:lstStyle/>
          <a:p>
            <a:pPr algn="ctr" defTabSz="672161" fontAlgn="auto">
              <a:spcBef>
                <a:spcPts val="0"/>
              </a:spcBef>
              <a:spcAft>
                <a:spcPts val="0"/>
              </a:spcAft>
              <a:defRPr/>
            </a:pPr>
            <a:r>
              <a:rPr lang="en-US" sz="881">
                <a:solidFill>
                  <a:srgbClr val="FFFFFF"/>
                </a:solidFill>
                <a:latin typeface="Segoe UI Light"/>
                <a:cs typeface="+mn-cs"/>
              </a:rPr>
              <a:t>Health Monitoring</a:t>
            </a:r>
          </a:p>
        </p:txBody>
      </p:sp>
      <p:sp>
        <p:nvSpPr>
          <p:cNvPr id="838" name="TextBox 837"/>
          <p:cNvSpPr txBox="1"/>
          <p:nvPr/>
        </p:nvSpPr>
        <p:spPr>
          <a:xfrm>
            <a:off x="5175771" y="2880220"/>
            <a:ext cx="999571" cy="363433"/>
          </a:xfrm>
          <a:prstGeom prst="rect">
            <a:avLst/>
          </a:prstGeom>
          <a:noFill/>
        </p:spPr>
        <p:txBody>
          <a:bodyPr wrap="square" rtlCol="0">
            <a:spAutoFit/>
          </a:bodyPr>
          <a:lstStyle/>
          <a:p>
            <a:pPr defTabSz="672161" fontAlgn="auto">
              <a:spcBef>
                <a:spcPts val="0"/>
              </a:spcBef>
              <a:spcAft>
                <a:spcPts val="0"/>
              </a:spcAft>
              <a:defRPr/>
            </a:pPr>
            <a:r>
              <a:rPr lang="en-US" sz="881">
                <a:solidFill>
                  <a:srgbClr val="FFFFFF"/>
                </a:solidFill>
                <a:latin typeface="Segoe UI Light"/>
                <a:cs typeface="+mn-cs"/>
              </a:rPr>
              <a:t>Placement Constraints</a:t>
            </a:r>
          </a:p>
        </p:txBody>
      </p:sp>
      <p:sp>
        <p:nvSpPr>
          <p:cNvPr id="682" name="Freeform 681"/>
          <p:cNvSpPr>
            <a:spLocks noChangeAspect="1"/>
          </p:cNvSpPr>
          <p:nvPr/>
        </p:nvSpPr>
        <p:spPr bwMode="black">
          <a:xfrm>
            <a:off x="4499478" y="3380010"/>
            <a:ext cx="170830" cy="171545"/>
          </a:xfrm>
          <a:custGeom>
            <a:avLst/>
            <a:gdLst>
              <a:gd name="connsiteX0" fmla="*/ 349819 w 514705"/>
              <a:gd name="connsiteY0" fmla="*/ 222652 h 516861"/>
              <a:gd name="connsiteX1" fmla="*/ 398315 w 514705"/>
              <a:gd name="connsiteY1" fmla="*/ 245284 h 516861"/>
              <a:gd name="connsiteX2" fmla="*/ 491427 w 514705"/>
              <a:gd name="connsiteY2" fmla="*/ 338396 h 516861"/>
              <a:gd name="connsiteX3" fmla="*/ 491427 w 514705"/>
              <a:gd name="connsiteY3" fmla="*/ 452200 h 516861"/>
              <a:gd name="connsiteX4" fmla="*/ 447458 w 514705"/>
              <a:gd name="connsiteY4" fmla="*/ 493584 h 516861"/>
              <a:gd name="connsiteX5" fmla="*/ 333654 w 514705"/>
              <a:gd name="connsiteY5" fmla="*/ 493584 h 516861"/>
              <a:gd name="connsiteX6" fmla="*/ 243127 w 514705"/>
              <a:gd name="connsiteY6" fmla="*/ 403058 h 516861"/>
              <a:gd name="connsiteX7" fmla="*/ 232782 w 514705"/>
              <a:gd name="connsiteY7" fmla="*/ 299599 h 516861"/>
              <a:gd name="connsiteX8" fmla="*/ 276751 w 514705"/>
              <a:gd name="connsiteY8" fmla="*/ 346156 h 516861"/>
              <a:gd name="connsiteX9" fmla="*/ 284511 w 514705"/>
              <a:gd name="connsiteY9" fmla="*/ 361674 h 516861"/>
              <a:gd name="connsiteX10" fmla="*/ 375037 w 514705"/>
              <a:gd name="connsiteY10" fmla="*/ 452200 h 516861"/>
              <a:gd name="connsiteX11" fmla="*/ 406074 w 514705"/>
              <a:gd name="connsiteY11" fmla="*/ 452200 h 516861"/>
              <a:gd name="connsiteX12" fmla="*/ 450044 w 514705"/>
              <a:gd name="connsiteY12" fmla="*/ 410817 h 516861"/>
              <a:gd name="connsiteX13" fmla="*/ 450044 w 514705"/>
              <a:gd name="connsiteY13" fmla="*/ 379779 h 516861"/>
              <a:gd name="connsiteX14" fmla="*/ 356932 w 514705"/>
              <a:gd name="connsiteY14" fmla="*/ 286667 h 516861"/>
              <a:gd name="connsiteX15" fmla="*/ 343999 w 514705"/>
              <a:gd name="connsiteY15" fmla="*/ 281494 h 516861"/>
              <a:gd name="connsiteX16" fmla="*/ 297443 w 514705"/>
              <a:gd name="connsiteY16" fmla="*/ 234938 h 516861"/>
              <a:gd name="connsiteX17" fmla="*/ 349819 w 514705"/>
              <a:gd name="connsiteY17" fmla="*/ 222652 h 516861"/>
              <a:gd name="connsiteX18" fmla="*/ 194560 w 514705"/>
              <a:gd name="connsiteY18" fmla="*/ 168987 h 516861"/>
              <a:gd name="connsiteX19" fmla="*/ 214305 w 514705"/>
              <a:gd name="connsiteY19" fmla="*/ 178697 h 516861"/>
              <a:gd name="connsiteX20" fmla="*/ 338599 w 514705"/>
              <a:gd name="connsiteY20" fmla="*/ 300402 h 516861"/>
              <a:gd name="connsiteX21" fmla="*/ 338599 w 514705"/>
              <a:gd name="connsiteY21" fmla="*/ 341833 h 516861"/>
              <a:gd name="connsiteX22" fmla="*/ 297168 w 514705"/>
              <a:gd name="connsiteY22" fmla="*/ 341833 h 516861"/>
              <a:gd name="connsiteX23" fmla="*/ 172874 w 514705"/>
              <a:gd name="connsiteY23" fmla="*/ 217539 h 516861"/>
              <a:gd name="connsiteX24" fmla="*/ 172874 w 514705"/>
              <a:gd name="connsiteY24" fmla="*/ 178697 h 516861"/>
              <a:gd name="connsiteX25" fmla="*/ 194560 w 514705"/>
              <a:gd name="connsiteY25" fmla="*/ 168987 h 516861"/>
              <a:gd name="connsiteX26" fmla="*/ 121563 w 514705"/>
              <a:gd name="connsiteY26" fmla="*/ 0 h 516861"/>
              <a:gd name="connsiteX27" fmla="*/ 178465 w 514705"/>
              <a:gd name="connsiteY27" fmla="*/ 23278 h 516861"/>
              <a:gd name="connsiteX28" fmla="*/ 271577 w 514705"/>
              <a:gd name="connsiteY28" fmla="*/ 116391 h 516861"/>
              <a:gd name="connsiteX29" fmla="*/ 279337 w 514705"/>
              <a:gd name="connsiteY29" fmla="*/ 217263 h 516861"/>
              <a:gd name="connsiteX30" fmla="*/ 235367 w 514705"/>
              <a:gd name="connsiteY30" fmla="*/ 173293 h 516861"/>
              <a:gd name="connsiteX31" fmla="*/ 230194 w 514705"/>
              <a:gd name="connsiteY31" fmla="*/ 157774 h 516861"/>
              <a:gd name="connsiteX32" fmla="*/ 137082 w 514705"/>
              <a:gd name="connsiteY32" fmla="*/ 64662 h 516861"/>
              <a:gd name="connsiteX33" fmla="*/ 106044 w 514705"/>
              <a:gd name="connsiteY33" fmla="*/ 64662 h 516861"/>
              <a:gd name="connsiteX34" fmla="*/ 62074 w 514705"/>
              <a:gd name="connsiteY34" fmla="*/ 108631 h 516861"/>
              <a:gd name="connsiteX35" fmla="*/ 62074 w 514705"/>
              <a:gd name="connsiteY35" fmla="*/ 139669 h 516861"/>
              <a:gd name="connsiteX36" fmla="*/ 155187 w 514705"/>
              <a:gd name="connsiteY36" fmla="*/ 232782 h 516861"/>
              <a:gd name="connsiteX37" fmla="*/ 168119 w 514705"/>
              <a:gd name="connsiteY37" fmla="*/ 237955 h 516861"/>
              <a:gd name="connsiteX38" fmla="*/ 214675 w 514705"/>
              <a:gd name="connsiteY38" fmla="*/ 281924 h 516861"/>
              <a:gd name="connsiteX39" fmla="*/ 113804 w 514705"/>
              <a:gd name="connsiteY39" fmla="*/ 271579 h 516861"/>
              <a:gd name="connsiteX40" fmla="*/ 23277 w 514705"/>
              <a:gd name="connsiteY40" fmla="*/ 181052 h 516861"/>
              <a:gd name="connsiteX41" fmla="*/ 23277 w 514705"/>
              <a:gd name="connsiteY41" fmla="*/ 67248 h 516861"/>
              <a:gd name="connsiteX42" fmla="*/ 64661 w 514705"/>
              <a:gd name="connsiteY42" fmla="*/ 23278 h 516861"/>
              <a:gd name="connsiteX43" fmla="*/ 121563 w 514705"/>
              <a:gd name="connsiteY43" fmla="*/ 0 h 516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514705" h="516861">
                <a:moveTo>
                  <a:pt x="349819" y="222652"/>
                </a:moveTo>
                <a:cubicBezTo>
                  <a:pt x="367924" y="224592"/>
                  <a:pt x="385382" y="232351"/>
                  <a:pt x="398315" y="245284"/>
                </a:cubicBezTo>
                <a:cubicBezTo>
                  <a:pt x="398315" y="245284"/>
                  <a:pt x="398315" y="245284"/>
                  <a:pt x="491427" y="338396"/>
                </a:cubicBezTo>
                <a:cubicBezTo>
                  <a:pt x="522465" y="369434"/>
                  <a:pt x="522465" y="421163"/>
                  <a:pt x="491427" y="452200"/>
                </a:cubicBezTo>
                <a:cubicBezTo>
                  <a:pt x="491427" y="452200"/>
                  <a:pt x="491427" y="452200"/>
                  <a:pt x="447458" y="493584"/>
                </a:cubicBezTo>
                <a:cubicBezTo>
                  <a:pt x="416420" y="524621"/>
                  <a:pt x="364691" y="524621"/>
                  <a:pt x="333654" y="493584"/>
                </a:cubicBezTo>
                <a:cubicBezTo>
                  <a:pt x="333654" y="493584"/>
                  <a:pt x="333654" y="493584"/>
                  <a:pt x="243127" y="403058"/>
                </a:cubicBezTo>
                <a:cubicBezTo>
                  <a:pt x="214676" y="374607"/>
                  <a:pt x="212090" y="330637"/>
                  <a:pt x="232782" y="299599"/>
                </a:cubicBezTo>
                <a:cubicBezTo>
                  <a:pt x="232782" y="299599"/>
                  <a:pt x="232782" y="299599"/>
                  <a:pt x="276751" y="346156"/>
                </a:cubicBezTo>
                <a:cubicBezTo>
                  <a:pt x="276751" y="351328"/>
                  <a:pt x="279338" y="356501"/>
                  <a:pt x="284511" y="361674"/>
                </a:cubicBezTo>
                <a:cubicBezTo>
                  <a:pt x="284511" y="361674"/>
                  <a:pt x="284511" y="361674"/>
                  <a:pt x="375037" y="452200"/>
                </a:cubicBezTo>
                <a:cubicBezTo>
                  <a:pt x="385383" y="462546"/>
                  <a:pt x="398315" y="462546"/>
                  <a:pt x="406074" y="452200"/>
                </a:cubicBezTo>
                <a:cubicBezTo>
                  <a:pt x="406074" y="452200"/>
                  <a:pt x="406074" y="452200"/>
                  <a:pt x="450044" y="410817"/>
                </a:cubicBezTo>
                <a:cubicBezTo>
                  <a:pt x="457804" y="400471"/>
                  <a:pt x="457804" y="387539"/>
                  <a:pt x="450044" y="379779"/>
                </a:cubicBezTo>
                <a:cubicBezTo>
                  <a:pt x="450044" y="379779"/>
                  <a:pt x="450044" y="379779"/>
                  <a:pt x="356932" y="286667"/>
                </a:cubicBezTo>
                <a:cubicBezTo>
                  <a:pt x="354345" y="284081"/>
                  <a:pt x="349172" y="281494"/>
                  <a:pt x="343999" y="281494"/>
                </a:cubicBezTo>
                <a:cubicBezTo>
                  <a:pt x="343999" y="281494"/>
                  <a:pt x="343999" y="281494"/>
                  <a:pt x="297443" y="234938"/>
                </a:cubicBezTo>
                <a:cubicBezTo>
                  <a:pt x="312962" y="224592"/>
                  <a:pt x="331714" y="220712"/>
                  <a:pt x="349819" y="222652"/>
                </a:cubicBezTo>
                <a:close/>
                <a:moveTo>
                  <a:pt x="194560" y="168987"/>
                </a:moveTo>
                <a:cubicBezTo>
                  <a:pt x="202005" y="168987"/>
                  <a:pt x="209126" y="172224"/>
                  <a:pt x="214305" y="178697"/>
                </a:cubicBezTo>
                <a:cubicBezTo>
                  <a:pt x="214305" y="178697"/>
                  <a:pt x="214305" y="178697"/>
                  <a:pt x="338599" y="300402"/>
                </a:cubicBezTo>
                <a:cubicBezTo>
                  <a:pt x="348957" y="313349"/>
                  <a:pt x="348957" y="331475"/>
                  <a:pt x="338599" y="341833"/>
                </a:cubicBezTo>
                <a:cubicBezTo>
                  <a:pt x="328241" y="352191"/>
                  <a:pt x="307526" y="352191"/>
                  <a:pt x="297168" y="341833"/>
                </a:cubicBezTo>
                <a:cubicBezTo>
                  <a:pt x="297168" y="341833"/>
                  <a:pt x="297168" y="341833"/>
                  <a:pt x="172874" y="217539"/>
                </a:cubicBezTo>
                <a:cubicBezTo>
                  <a:pt x="162516" y="207181"/>
                  <a:pt x="162516" y="189055"/>
                  <a:pt x="172874" y="178697"/>
                </a:cubicBezTo>
                <a:cubicBezTo>
                  <a:pt x="179348" y="172224"/>
                  <a:pt x="187116" y="168987"/>
                  <a:pt x="194560" y="168987"/>
                </a:cubicBezTo>
                <a:close/>
                <a:moveTo>
                  <a:pt x="121563" y="0"/>
                </a:moveTo>
                <a:cubicBezTo>
                  <a:pt x="142254" y="0"/>
                  <a:pt x="162946" y="7760"/>
                  <a:pt x="178465" y="23278"/>
                </a:cubicBezTo>
                <a:cubicBezTo>
                  <a:pt x="178465" y="23278"/>
                  <a:pt x="178465" y="23278"/>
                  <a:pt x="271577" y="116391"/>
                </a:cubicBezTo>
                <a:cubicBezTo>
                  <a:pt x="297442" y="144842"/>
                  <a:pt x="302615" y="186225"/>
                  <a:pt x="279337" y="217263"/>
                </a:cubicBezTo>
                <a:cubicBezTo>
                  <a:pt x="279337" y="217263"/>
                  <a:pt x="279337" y="217263"/>
                  <a:pt x="235367" y="173293"/>
                </a:cubicBezTo>
                <a:cubicBezTo>
                  <a:pt x="235367" y="168120"/>
                  <a:pt x="235367" y="162947"/>
                  <a:pt x="230194" y="157774"/>
                </a:cubicBezTo>
                <a:cubicBezTo>
                  <a:pt x="230194" y="157774"/>
                  <a:pt x="230194" y="157774"/>
                  <a:pt x="137082" y="64662"/>
                </a:cubicBezTo>
                <a:cubicBezTo>
                  <a:pt x="129322" y="56902"/>
                  <a:pt x="113804" y="56902"/>
                  <a:pt x="106044" y="64662"/>
                </a:cubicBezTo>
                <a:cubicBezTo>
                  <a:pt x="106044" y="64662"/>
                  <a:pt x="106044" y="64662"/>
                  <a:pt x="62074" y="108631"/>
                </a:cubicBezTo>
                <a:cubicBezTo>
                  <a:pt x="54315" y="116391"/>
                  <a:pt x="54315" y="131910"/>
                  <a:pt x="62074" y="139669"/>
                </a:cubicBezTo>
                <a:cubicBezTo>
                  <a:pt x="62074" y="139669"/>
                  <a:pt x="62074" y="139669"/>
                  <a:pt x="155187" y="232782"/>
                </a:cubicBezTo>
                <a:cubicBezTo>
                  <a:pt x="160360" y="235368"/>
                  <a:pt x="165533" y="237955"/>
                  <a:pt x="168119" y="237955"/>
                </a:cubicBezTo>
                <a:cubicBezTo>
                  <a:pt x="168119" y="237955"/>
                  <a:pt x="168119" y="237955"/>
                  <a:pt x="214675" y="281924"/>
                </a:cubicBezTo>
                <a:cubicBezTo>
                  <a:pt x="183638" y="302616"/>
                  <a:pt x="142255" y="300030"/>
                  <a:pt x="113804" y="271579"/>
                </a:cubicBezTo>
                <a:cubicBezTo>
                  <a:pt x="113804" y="271579"/>
                  <a:pt x="113804" y="271579"/>
                  <a:pt x="23277" y="181052"/>
                </a:cubicBezTo>
                <a:cubicBezTo>
                  <a:pt x="-7760" y="150015"/>
                  <a:pt x="-7760" y="98286"/>
                  <a:pt x="23277" y="67248"/>
                </a:cubicBezTo>
                <a:cubicBezTo>
                  <a:pt x="23277" y="67248"/>
                  <a:pt x="23277" y="67248"/>
                  <a:pt x="64661" y="23278"/>
                </a:cubicBezTo>
                <a:cubicBezTo>
                  <a:pt x="80180" y="7760"/>
                  <a:pt x="100871" y="0"/>
                  <a:pt x="121563"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a:lnSpc>
                <a:spcPct val="90000"/>
              </a:lnSpc>
              <a:defRPr/>
            </a:pPr>
            <a:endParaRPr lang="en-US" sz="1765" b="0">
              <a:gradFill>
                <a:gsLst>
                  <a:gs pos="0">
                    <a:srgbClr val="FFFFFF"/>
                  </a:gs>
                  <a:gs pos="100000">
                    <a:srgbClr val="FFFFFF"/>
                  </a:gs>
                </a:gsLst>
                <a:lin ang="5400000" scaled="0"/>
              </a:gradFill>
              <a:latin typeface="Segoe UI"/>
              <a:ea typeface="Segoe UI" pitchFamily="34" charset="0"/>
              <a:cs typeface="Segoe UI" pitchFamily="34" charset="0"/>
            </a:endParaRPr>
          </a:p>
        </p:txBody>
      </p:sp>
    </p:spTree>
    <p:custDataLst>
      <p:tags r:id="rId1"/>
    </p:custDataLst>
    <p:extLst>
      <p:ext uri="{BB962C8B-B14F-4D97-AF65-F5344CB8AC3E}">
        <p14:creationId xmlns:p14="http://schemas.microsoft.com/office/powerpoint/2010/main" val="3595232561"/>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801"/>
                                        </p:tgtEl>
                                      </p:cBhvr>
                                    </p:animEffect>
                                    <p:set>
                                      <p:cBhvr>
                                        <p:cTn id="7" dur="1" fill="hold">
                                          <p:stCondLst>
                                            <p:cond delay="499"/>
                                          </p:stCondLst>
                                        </p:cTn>
                                        <p:tgtEl>
                                          <p:spTgt spid="801"/>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802"/>
                                        </p:tgtEl>
                                      </p:cBhvr>
                                    </p:animEffect>
                                    <p:set>
                                      <p:cBhvr>
                                        <p:cTn id="10" dur="1" fill="hold">
                                          <p:stCondLst>
                                            <p:cond delay="499"/>
                                          </p:stCondLst>
                                        </p:cTn>
                                        <p:tgtEl>
                                          <p:spTgt spid="802"/>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803"/>
                                        </p:tgtEl>
                                      </p:cBhvr>
                                    </p:animEffect>
                                    <p:set>
                                      <p:cBhvr>
                                        <p:cTn id="13" dur="1" fill="hold">
                                          <p:stCondLst>
                                            <p:cond delay="499"/>
                                          </p:stCondLst>
                                        </p:cTn>
                                        <p:tgtEl>
                                          <p:spTgt spid="803"/>
                                        </p:tgtEl>
                                        <p:attrNameLst>
                                          <p:attrName>style.visibility</p:attrName>
                                        </p:attrNameLst>
                                      </p:cBhvr>
                                      <p:to>
                                        <p:strVal val="hidden"/>
                                      </p:to>
                                    </p:set>
                                  </p:childTnLst>
                                </p:cTn>
                              </p:par>
                              <p:par>
                                <p:cTn id="14" presetID="10" presetClass="exit" presetSubtype="0" fill="hold" nodeType="withEffect">
                                  <p:stCondLst>
                                    <p:cond delay="0"/>
                                  </p:stCondLst>
                                  <p:childTnLst>
                                    <p:animEffect transition="out" filter="fade">
                                      <p:cBhvr>
                                        <p:cTn id="15" dur="500"/>
                                        <p:tgtEl>
                                          <p:spTgt spid="804"/>
                                        </p:tgtEl>
                                      </p:cBhvr>
                                    </p:animEffect>
                                    <p:set>
                                      <p:cBhvr>
                                        <p:cTn id="16" dur="1" fill="hold">
                                          <p:stCondLst>
                                            <p:cond delay="499"/>
                                          </p:stCondLst>
                                        </p:cTn>
                                        <p:tgtEl>
                                          <p:spTgt spid="804"/>
                                        </p:tgtEl>
                                        <p:attrNameLst>
                                          <p:attrName>style.visibility</p:attrName>
                                        </p:attrNameLst>
                                      </p:cBhvr>
                                      <p:to>
                                        <p:strVal val="hidden"/>
                                      </p:to>
                                    </p:set>
                                  </p:childTnLst>
                                </p:cTn>
                              </p:par>
                              <p:par>
                                <p:cTn id="17" presetID="10" presetClass="exit" presetSubtype="0" fill="hold" nodeType="withEffect">
                                  <p:stCondLst>
                                    <p:cond delay="0"/>
                                  </p:stCondLst>
                                  <p:childTnLst>
                                    <p:animEffect transition="out" filter="fade">
                                      <p:cBhvr>
                                        <p:cTn id="18" dur="500"/>
                                        <p:tgtEl>
                                          <p:spTgt spid="809"/>
                                        </p:tgtEl>
                                      </p:cBhvr>
                                    </p:animEffect>
                                    <p:set>
                                      <p:cBhvr>
                                        <p:cTn id="19" dur="1" fill="hold">
                                          <p:stCondLst>
                                            <p:cond delay="499"/>
                                          </p:stCondLst>
                                        </p:cTn>
                                        <p:tgtEl>
                                          <p:spTgt spid="809"/>
                                        </p:tgtEl>
                                        <p:attrNameLst>
                                          <p:attrName>style.visibility</p:attrName>
                                        </p:attrNameLst>
                                      </p:cBhvr>
                                      <p:to>
                                        <p:strVal val="hidden"/>
                                      </p:to>
                                    </p:set>
                                  </p:childTnLst>
                                </p:cTn>
                              </p:par>
                              <p:par>
                                <p:cTn id="20" presetID="10" presetClass="exit" presetSubtype="0" fill="hold" grpId="0" nodeType="withEffect">
                                  <p:stCondLst>
                                    <p:cond delay="0"/>
                                  </p:stCondLst>
                                  <p:childTnLst>
                                    <p:animEffect transition="out" filter="fade">
                                      <p:cBhvr>
                                        <p:cTn id="21" dur="500"/>
                                        <p:tgtEl>
                                          <p:spTgt spid="814"/>
                                        </p:tgtEl>
                                      </p:cBhvr>
                                    </p:animEffect>
                                    <p:set>
                                      <p:cBhvr>
                                        <p:cTn id="22" dur="1" fill="hold">
                                          <p:stCondLst>
                                            <p:cond delay="499"/>
                                          </p:stCondLst>
                                        </p:cTn>
                                        <p:tgtEl>
                                          <p:spTgt spid="814"/>
                                        </p:tgtEl>
                                        <p:attrNameLst>
                                          <p:attrName>style.visibility</p:attrName>
                                        </p:attrNameLst>
                                      </p:cBhvr>
                                      <p:to>
                                        <p:strVal val="hidden"/>
                                      </p:to>
                                    </p:set>
                                  </p:childTnLst>
                                </p:cTn>
                              </p:par>
                              <p:par>
                                <p:cTn id="23" presetID="10" presetClass="exit" presetSubtype="0" fill="hold" nodeType="withEffect">
                                  <p:stCondLst>
                                    <p:cond delay="0"/>
                                  </p:stCondLst>
                                  <p:childTnLst>
                                    <p:animEffect transition="out" filter="fade">
                                      <p:cBhvr>
                                        <p:cTn id="24" dur="500"/>
                                        <p:tgtEl>
                                          <p:spTgt spid="816"/>
                                        </p:tgtEl>
                                      </p:cBhvr>
                                    </p:animEffect>
                                    <p:set>
                                      <p:cBhvr>
                                        <p:cTn id="25" dur="1" fill="hold">
                                          <p:stCondLst>
                                            <p:cond delay="499"/>
                                          </p:stCondLst>
                                        </p:cTn>
                                        <p:tgtEl>
                                          <p:spTgt spid="816"/>
                                        </p:tgtEl>
                                        <p:attrNameLst>
                                          <p:attrName>style.visibility</p:attrName>
                                        </p:attrNameLst>
                                      </p:cBhvr>
                                      <p:to>
                                        <p:strVal val="hidden"/>
                                      </p:to>
                                    </p:set>
                                  </p:childTnLst>
                                </p:cTn>
                              </p:par>
                              <p:par>
                                <p:cTn id="26" presetID="10" presetClass="exit" presetSubtype="0" fill="hold" grpId="0" nodeType="withEffect">
                                  <p:stCondLst>
                                    <p:cond delay="0"/>
                                  </p:stCondLst>
                                  <p:childTnLst>
                                    <p:animEffect transition="out" filter="fade">
                                      <p:cBhvr>
                                        <p:cTn id="27" dur="500"/>
                                        <p:tgtEl>
                                          <p:spTgt spid="822"/>
                                        </p:tgtEl>
                                      </p:cBhvr>
                                    </p:animEffect>
                                    <p:set>
                                      <p:cBhvr>
                                        <p:cTn id="28" dur="1" fill="hold">
                                          <p:stCondLst>
                                            <p:cond delay="499"/>
                                          </p:stCondLst>
                                        </p:cTn>
                                        <p:tgtEl>
                                          <p:spTgt spid="822"/>
                                        </p:tgtEl>
                                        <p:attrNameLst>
                                          <p:attrName>style.visibility</p:attrName>
                                        </p:attrNameLst>
                                      </p:cBhvr>
                                      <p:to>
                                        <p:strVal val="hidden"/>
                                      </p:to>
                                    </p:set>
                                  </p:childTnLst>
                                </p:cTn>
                              </p:par>
                              <p:par>
                                <p:cTn id="29" presetID="10" presetClass="exit" presetSubtype="0" fill="hold" grpId="0" nodeType="withEffect">
                                  <p:stCondLst>
                                    <p:cond delay="0"/>
                                  </p:stCondLst>
                                  <p:childTnLst>
                                    <p:animEffect transition="out" filter="fade">
                                      <p:cBhvr>
                                        <p:cTn id="30" dur="500"/>
                                        <p:tgtEl>
                                          <p:spTgt spid="823"/>
                                        </p:tgtEl>
                                      </p:cBhvr>
                                    </p:animEffect>
                                    <p:set>
                                      <p:cBhvr>
                                        <p:cTn id="31" dur="1" fill="hold">
                                          <p:stCondLst>
                                            <p:cond delay="499"/>
                                          </p:stCondLst>
                                        </p:cTn>
                                        <p:tgtEl>
                                          <p:spTgt spid="823"/>
                                        </p:tgtEl>
                                        <p:attrNameLst>
                                          <p:attrName>style.visibility</p:attrName>
                                        </p:attrNameLst>
                                      </p:cBhvr>
                                      <p:to>
                                        <p:strVal val="hidden"/>
                                      </p:to>
                                    </p:set>
                                  </p:childTnLst>
                                </p:cTn>
                              </p:par>
                              <p:par>
                                <p:cTn id="32" presetID="10" presetClass="exit" presetSubtype="0" fill="hold" grpId="0" nodeType="withEffect">
                                  <p:stCondLst>
                                    <p:cond delay="0"/>
                                  </p:stCondLst>
                                  <p:childTnLst>
                                    <p:animEffect transition="out" filter="fade">
                                      <p:cBhvr>
                                        <p:cTn id="33" dur="500"/>
                                        <p:tgtEl>
                                          <p:spTgt spid="824"/>
                                        </p:tgtEl>
                                      </p:cBhvr>
                                    </p:animEffect>
                                    <p:set>
                                      <p:cBhvr>
                                        <p:cTn id="34" dur="1" fill="hold">
                                          <p:stCondLst>
                                            <p:cond delay="499"/>
                                          </p:stCondLst>
                                        </p:cTn>
                                        <p:tgtEl>
                                          <p:spTgt spid="824"/>
                                        </p:tgtEl>
                                        <p:attrNameLst>
                                          <p:attrName>style.visibility</p:attrName>
                                        </p:attrNameLst>
                                      </p:cBhvr>
                                      <p:to>
                                        <p:strVal val="hidden"/>
                                      </p:to>
                                    </p:set>
                                  </p:childTnLst>
                                </p:cTn>
                              </p:par>
                              <p:par>
                                <p:cTn id="35" presetID="10" presetClass="exit" presetSubtype="0" fill="hold" grpId="0" nodeType="withEffect">
                                  <p:stCondLst>
                                    <p:cond delay="0"/>
                                  </p:stCondLst>
                                  <p:childTnLst>
                                    <p:animEffect transition="out" filter="fade">
                                      <p:cBhvr>
                                        <p:cTn id="36" dur="500"/>
                                        <p:tgtEl>
                                          <p:spTgt spid="825"/>
                                        </p:tgtEl>
                                      </p:cBhvr>
                                    </p:animEffect>
                                    <p:set>
                                      <p:cBhvr>
                                        <p:cTn id="37" dur="1" fill="hold">
                                          <p:stCondLst>
                                            <p:cond delay="499"/>
                                          </p:stCondLst>
                                        </p:cTn>
                                        <p:tgtEl>
                                          <p:spTgt spid="825"/>
                                        </p:tgtEl>
                                        <p:attrNameLst>
                                          <p:attrName>style.visibility</p:attrName>
                                        </p:attrNameLst>
                                      </p:cBhvr>
                                      <p:to>
                                        <p:strVal val="hidden"/>
                                      </p:to>
                                    </p:set>
                                  </p:childTnLst>
                                </p:cTn>
                              </p:par>
                              <p:par>
                                <p:cTn id="38" presetID="10" presetClass="exit" presetSubtype="0" fill="hold" grpId="0" nodeType="withEffect">
                                  <p:stCondLst>
                                    <p:cond delay="0"/>
                                  </p:stCondLst>
                                  <p:childTnLst>
                                    <p:animEffect transition="out" filter="fade">
                                      <p:cBhvr>
                                        <p:cTn id="39" dur="500"/>
                                        <p:tgtEl>
                                          <p:spTgt spid="826"/>
                                        </p:tgtEl>
                                      </p:cBhvr>
                                    </p:animEffect>
                                    <p:set>
                                      <p:cBhvr>
                                        <p:cTn id="40" dur="1" fill="hold">
                                          <p:stCondLst>
                                            <p:cond delay="499"/>
                                          </p:stCondLst>
                                        </p:cTn>
                                        <p:tgtEl>
                                          <p:spTgt spid="826"/>
                                        </p:tgtEl>
                                        <p:attrNameLst>
                                          <p:attrName>style.visibility</p:attrName>
                                        </p:attrNameLst>
                                      </p:cBhvr>
                                      <p:to>
                                        <p:strVal val="hidden"/>
                                      </p:to>
                                    </p:set>
                                  </p:childTnLst>
                                </p:cTn>
                              </p:par>
                              <p:par>
                                <p:cTn id="41" presetID="10" presetClass="exit" presetSubtype="0" fill="hold" grpId="0" nodeType="withEffect">
                                  <p:stCondLst>
                                    <p:cond delay="0"/>
                                  </p:stCondLst>
                                  <p:childTnLst>
                                    <p:animEffect transition="out" filter="fade">
                                      <p:cBhvr>
                                        <p:cTn id="42" dur="500"/>
                                        <p:tgtEl>
                                          <p:spTgt spid="827"/>
                                        </p:tgtEl>
                                      </p:cBhvr>
                                    </p:animEffect>
                                    <p:set>
                                      <p:cBhvr>
                                        <p:cTn id="43" dur="1" fill="hold">
                                          <p:stCondLst>
                                            <p:cond delay="499"/>
                                          </p:stCondLst>
                                        </p:cTn>
                                        <p:tgtEl>
                                          <p:spTgt spid="827"/>
                                        </p:tgtEl>
                                        <p:attrNameLst>
                                          <p:attrName>style.visibility</p:attrName>
                                        </p:attrNameLst>
                                      </p:cBhvr>
                                      <p:to>
                                        <p:strVal val="hidden"/>
                                      </p:to>
                                    </p:set>
                                  </p:childTnLst>
                                </p:cTn>
                              </p:par>
                              <p:par>
                                <p:cTn id="44" presetID="10" presetClass="exit" presetSubtype="0" fill="hold" grpId="0" nodeType="withEffect">
                                  <p:stCondLst>
                                    <p:cond delay="0"/>
                                  </p:stCondLst>
                                  <p:childTnLst>
                                    <p:animEffect transition="out" filter="fade">
                                      <p:cBhvr>
                                        <p:cTn id="45" dur="500"/>
                                        <p:tgtEl>
                                          <p:spTgt spid="828"/>
                                        </p:tgtEl>
                                      </p:cBhvr>
                                    </p:animEffect>
                                    <p:set>
                                      <p:cBhvr>
                                        <p:cTn id="46" dur="1" fill="hold">
                                          <p:stCondLst>
                                            <p:cond delay="499"/>
                                          </p:stCondLst>
                                        </p:cTn>
                                        <p:tgtEl>
                                          <p:spTgt spid="828"/>
                                        </p:tgtEl>
                                        <p:attrNameLst>
                                          <p:attrName>style.visibility</p:attrName>
                                        </p:attrNameLst>
                                      </p:cBhvr>
                                      <p:to>
                                        <p:strVal val="hidden"/>
                                      </p:to>
                                    </p:set>
                                  </p:childTnLst>
                                </p:cTn>
                              </p:par>
                              <p:par>
                                <p:cTn id="47" presetID="10" presetClass="exit" presetSubtype="0" fill="hold" grpId="0" nodeType="withEffect">
                                  <p:stCondLst>
                                    <p:cond delay="0"/>
                                  </p:stCondLst>
                                  <p:childTnLst>
                                    <p:animEffect transition="out" filter="fade">
                                      <p:cBhvr>
                                        <p:cTn id="48" dur="500"/>
                                        <p:tgtEl>
                                          <p:spTgt spid="829"/>
                                        </p:tgtEl>
                                      </p:cBhvr>
                                    </p:animEffect>
                                    <p:set>
                                      <p:cBhvr>
                                        <p:cTn id="49" dur="1" fill="hold">
                                          <p:stCondLst>
                                            <p:cond delay="499"/>
                                          </p:stCondLst>
                                        </p:cTn>
                                        <p:tgtEl>
                                          <p:spTgt spid="829"/>
                                        </p:tgtEl>
                                        <p:attrNameLst>
                                          <p:attrName>style.visibility</p:attrName>
                                        </p:attrNameLst>
                                      </p:cBhvr>
                                      <p:to>
                                        <p:strVal val="hidden"/>
                                      </p:to>
                                    </p:set>
                                  </p:childTnLst>
                                </p:cTn>
                              </p:par>
                              <p:par>
                                <p:cTn id="50" presetID="10" presetClass="exit" presetSubtype="0" fill="hold" grpId="0" nodeType="withEffect">
                                  <p:stCondLst>
                                    <p:cond delay="0"/>
                                  </p:stCondLst>
                                  <p:childTnLst>
                                    <p:animEffect transition="out" filter="fade">
                                      <p:cBhvr>
                                        <p:cTn id="51" dur="500"/>
                                        <p:tgtEl>
                                          <p:spTgt spid="830"/>
                                        </p:tgtEl>
                                      </p:cBhvr>
                                    </p:animEffect>
                                    <p:set>
                                      <p:cBhvr>
                                        <p:cTn id="52" dur="1" fill="hold">
                                          <p:stCondLst>
                                            <p:cond delay="499"/>
                                          </p:stCondLst>
                                        </p:cTn>
                                        <p:tgtEl>
                                          <p:spTgt spid="830"/>
                                        </p:tgtEl>
                                        <p:attrNameLst>
                                          <p:attrName>style.visibility</p:attrName>
                                        </p:attrNameLst>
                                      </p:cBhvr>
                                      <p:to>
                                        <p:strVal val="hidden"/>
                                      </p:to>
                                    </p:set>
                                  </p:childTnLst>
                                </p:cTn>
                              </p:par>
                              <p:par>
                                <p:cTn id="53" presetID="10" presetClass="exit" presetSubtype="0" fill="hold" grpId="0" nodeType="withEffect">
                                  <p:stCondLst>
                                    <p:cond delay="0"/>
                                  </p:stCondLst>
                                  <p:childTnLst>
                                    <p:animEffect transition="out" filter="fade">
                                      <p:cBhvr>
                                        <p:cTn id="54" dur="500"/>
                                        <p:tgtEl>
                                          <p:spTgt spid="831"/>
                                        </p:tgtEl>
                                      </p:cBhvr>
                                    </p:animEffect>
                                    <p:set>
                                      <p:cBhvr>
                                        <p:cTn id="55" dur="1" fill="hold">
                                          <p:stCondLst>
                                            <p:cond delay="499"/>
                                          </p:stCondLst>
                                        </p:cTn>
                                        <p:tgtEl>
                                          <p:spTgt spid="831"/>
                                        </p:tgtEl>
                                        <p:attrNameLst>
                                          <p:attrName>style.visibility</p:attrName>
                                        </p:attrNameLst>
                                      </p:cBhvr>
                                      <p:to>
                                        <p:strVal val="hidden"/>
                                      </p:to>
                                    </p:set>
                                  </p:childTnLst>
                                </p:cTn>
                              </p:par>
                              <p:par>
                                <p:cTn id="56" presetID="10" presetClass="exit" presetSubtype="0" fill="hold" grpId="0" nodeType="withEffect">
                                  <p:stCondLst>
                                    <p:cond delay="0"/>
                                  </p:stCondLst>
                                  <p:childTnLst>
                                    <p:animEffect transition="out" filter="fade">
                                      <p:cBhvr>
                                        <p:cTn id="57" dur="500"/>
                                        <p:tgtEl>
                                          <p:spTgt spid="832"/>
                                        </p:tgtEl>
                                      </p:cBhvr>
                                    </p:animEffect>
                                    <p:set>
                                      <p:cBhvr>
                                        <p:cTn id="58" dur="1" fill="hold">
                                          <p:stCondLst>
                                            <p:cond delay="499"/>
                                          </p:stCondLst>
                                        </p:cTn>
                                        <p:tgtEl>
                                          <p:spTgt spid="832"/>
                                        </p:tgtEl>
                                        <p:attrNameLst>
                                          <p:attrName>style.visibility</p:attrName>
                                        </p:attrNameLst>
                                      </p:cBhvr>
                                      <p:to>
                                        <p:strVal val="hidden"/>
                                      </p:to>
                                    </p:set>
                                  </p:childTnLst>
                                </p:cTn>
                              </p:par>
                              <p:par>
                                <p:cTn id="59" presetID="10" presetClass="exit" presetSubtype="0" fill="hold" grpId="0" nodeType="withEffect">
                                  <p:stCondLst>
                                    <p:cond delay="0"/>
                                  </p:stCondLst>
                                  <p:childTnLst>
                                    <p:animEffect transition="out" filter="fade">
                                      <p:cBhvr>
                                        <p:cTn id="60" dur="500"/>
                                        <p:tgtEl>
                                          <p:spTgt spid="833"/>
                                        </p:tgtEl>
                                      </p:cBhvr>
                                    </p:animEffect>
                                    <p:set>
                                      <p:cBhvr>
                                        <p:cTn id="61" dur="1" fill="hold">
                                          <p:stCondLst>
                                            <p:cond delay="499"/>
                                          </p:stCondLst>
                                        </p:cTn>
                                        <p:tgtEl>
                                          <p:spTgt spid="833"/>
                                        </p:tgtEl>
                                        <p:attrNameLst>
                                          <p:attrName>style.visibility</p:attrName>
                                        </p:attrNameLst>
                                      </p:cBhvr>
                                      <p:to>
                                        <p:strVal val="hidden"/>
                                      </p:to>
                                    </p:set>
                                  </p:childTnLst>
                                </p:cTn>
                              </p:par>
                              <p:par>
                                <p:cTn id="62" presetID="10" presetClass="exit" presetSubtype="0" fill="hold" grpId="0" nodeType="withEffect">
                                  <p:stCondLst>
                                    <p:cond delay="0"/>
                                  </p:stCondLst>
                                  <p:childTnLst>
                                    <p:animEffect transition="out" filter="fade">
                                      <p:cBhvr>
                                        <p:cTn id="63" dur="500"/>
                                        <p:tgtEl>
                                          <p:spTgt spid="834"/>
                                        </p:tgtEl>
                                      </p:cBhvr>
                                    </p:animEffect>
                                    <p:set>
                                      <p:cBhvr>
                                        <p:cTn id="64" dur="1" fill="hold">
                                          <p:stCondLst>
                                            <p:cond delay="499"/>
                                          </p:stCondLst>
                                        </p:cTn>
                                        <p:tgtEl>
                                          <p:spTgt spid="834"/>
                                        </p:tgtEl>
                                        <p:attrNameLst>
                                          <p:attrName>style.visibility</p:attrName>
                                        </p:attrNameLst>
                                      </p:cBhvr>
                                      <p:to>
                                        <p:strVal val="hidden"/>
                                      </p:to>
                                    </p:set>
                                  </p:childTnLst>
                                </p:cTn>
                              </p:par>
                              <p:par>
                                <p:cTn id="65" presetID="10" presetClass="exit" presetSubtype="0" fill="hold" grpId="0" nodeType="withEffect">
                                  <p:stCondLst>
                                    <p:cond delay="0"/>
                                  </p:stCondLst>
                                  <p:childTnLst>
                                    <p:animEffect transition="out" filter="fade">
                                      <p:cBhvr>
                                        <p:cTn id="66" dur="500"/>
                                        <p:tgtEl>
                                          <p:spTgt spid="835"/>
                                        </p:tgtEl>
                                      </p:cBhvr>
                                    </p:animEffect>
                                    <p:set>
                                      <p:cBhvr>
                                        <p:cTn id="67" dur="1" fill="hold">
                                          <p:stCondLst>
                                            <p:cond delay="499"/>
                                          </p:stCondLst>
                                        </p:cTn>
                                        <p:tgtEl>
                                          <p:spTgt spid="835"/>
                                        </p:tgtEl>
                                        <p:attrNameLst>
                                          <p:attrName>style.visibility</p:attrName>
                                        </p:attrNameLst>
                                      </p:cBhvr>
                                      <p:to>
                                        <p:strVal val="hidden"/>
                                      </p:to>
                                    </p:set>
                                  </p:childTnLst>
                                </p:cTn>
                              </p:par>
                              <p:par>
                                <p:cTn id="68" presetID="10" presetClass="exit" presetSubtype="0" fill="hold" grpId="0" nodeType="withEffect">
                                  <p:stCondLst>
                                    <p:cond delay="0"/>
                                  </p:stCondLst>
                                  <p:childTnLst>
                                    <p:animEffect transition="out" filter="fade">
                                      <p:cBhvr>
                                        <p:cTn id="69" dur="500"/>
                                        <p:tgtEl>
                                          <p:spTgt spid="836"/>
                                        </p:tgtEl>
                                      </p:cBhvr>
                                    </p:animEffect>
                                    <p:set>
                                      <p:cBhvr>
                                        <p:cTn id="70" dur="1" fill="hold">
                                          <p:stCondLst>
                                            <p:cond delay="499"/>
                                          </p:stCondLst>
                                        </p:cTn>
                                        <p:tgtEl>
                                          <p:spTgt spid="836"/>
                                        </p:tgtEl>
                                        <p:attrNameLst>
                                          <p:attrName>style.visibility</p:attrName>
                                        </p:attrNameLst>
                                      </p:cBhvr>
                                      <p:to>
                                        <p:strVal val="hidden"/>
                                      </p:to>
                                    </p:set>
                                  </p:childTnLst>
                                </p:cTn>
                              </p:par>
                              <p:par>
                                <p:cTn id="71" presetID="10" presetClass="exit" presetSubtype="0" fill="hold" grpId="0" nodeType="withEffect">
                                  <p:stCondLst>
                                    <p:cond delay="0"/>
                                  </p:stCondLst>
                                  <p:childTnLst>
                                    <p:animEffect transition="out" filter="fade">
                                      <p:cBhvr>
                                        <p:cTn id="72" dur="500"/>
                                        <p:tgtEl>
                                          <p:spTgt spid="837"/>
                                        </p:tgtEl>
                                      </p:cBhvr>
                                    </p:animEffect>
                                    <p:set>
                                      <p:cBhvr>
                                        <p:cTn id="73" dur="1" fill="hold">
                                          <p:stCondLst>
                                            <p:cond delay="499"/>
                                          </p:stCondLst>
                                        </p:cTn>
                                        <p:tgtEl>
                                          <p:spTgt spid="837"/>
                                        </p:tgtEl>
                                        <p:attrNameLst>
                                          <p:attrName>style.visibility</p:attrName>
                                        </p:attrNameLst>
                                      </p:cBhvr>
                                      <p:to>
                                        <p:strVal val="hidden"/>
                                      </p:to>
                                    </p:set>
                                  </p:childTnLst>
                                </p:cTn>
                              </p:par>
                              <p:par>
                                <p:cTn id="74" presetID="10" presetClass="exit" presetSubtype="0" fill="hold" grpId="0" nodeType="withEffect">
                                  <p:stCondLst>
                                    <p:cond delay="0"/>
                                  </p:stCondLst>
                                  <p:childTnLst>
                                    <p:animEffect transition="out" filter="fade">
                                      <p:cBhvr>
                                        <p:cTn id="75" dur="500"/>
                                        <p:tgtEl>
                                          <p:spTgt spid="838"/>
                                        </p:tgtEl>
                                      </p:cBhvr>
                                    </p:animEffect>
                                    <p:set>
                                      <p:cBhvr>
                                        <p:cTn id="76" dur="1" fill="hold">
                                          <p:stCondLst>
                                            <p:cond delay="499"/>
                                          </p:stCondLst>
                                        </p:cTn>
                                        <p:tgtEl>
                                          <p:spTgt spid="838"/>
                                        </p:tgtEl>
                                        <p:attrNameLst>
                                          <p:attrName>style.visibility</p:attrName>
                                        </p:attrNameLst>
                                      </p:cBhvr>
                                      <p:to>
                                        <p:strVal val="hidden"/>
                                      </p:to>
                                    </p:set>
                                  </p:childTnLst>
                                </p:cTn>
                              </p:par>
                            </p:childTnLst>
                          </p:cTn>
                        </p:par>
                        <p:par>
                          <p:cTn id="77" fill="hold">
                            <p:stCondLst>
                              <p:cond delay="500"/>
                            </p:stCondLst>
                            <p:childTnLst>
                              <p:par>
                                <p:cTn id="78" presetID="22" presetClass="entr" presetSubtype="1" fill="hold" grpId="0" nodeType="afterEffect">
                                  <p:stCondLst>
                                    <p:cond delay="0"/>
                                  </p:stCondLst>
                                  <p:childTnLst>
                                    <p:set>
                                      <p:cBhvr>
                                        <p:cTn id="79" dur="1" fill="hold">
                                          <p:stCondLst>
                                            <p:cond delay="0"/>
                                          </p:stCondLst>
                                        </p:cTn>
                                        <p:tgtEl>
                                          <p:spTgt spid="351"/>
                                        </p:tgtEl>
                                        <p:attrNameLst>
                                          <p:attrName>style.visibility</p:attrName>
                                        </p:attrNameLst>
                                      </p:cBhvr>
                                      <p:to>
                                        <p:strVal val="visible"/>
                                      </p:to>
                                    </p:set>
                                    <p:animEffect transition="in" filter="wipe(up)">
                                      <p:cBhvr>
                                        <p:cTn id="80" dur="500"/>
                                        <p:tgtEl>
                                          <p:spTgt spid="351"/>
                                        </p:tgtEl>
                                      </p:cBhvr>
                                    </p:animEffect>
                                  </p:childTnLst>
                                </p:cTn>
                              </p:par>
                              <p:par>
                                <p:cTn id="81" presetID="10" presetClass="exit" presetSubtype="0" fill="hold" grpId="0" nodeType="withEffect">
                                  <p:stCondLst>
                                    <p:cond delay="0"/>
                                  </p:stCondLst>
                                  <p:childTnLst>
                                    <p:animEffect transition="out" filter="fade">
                                      <p:cBhvr>
                                        <p:cTn id="82" dur="500"/>
                                        <p:tgtEl>
                                          <p:spTgt spid="815"/>
                                        </p:tgtEl>
                                      </p:cBhvr>
                                    </p:animEffect>
                                    <p:set>
                                      <p:cBhvr>
                                        <p:cTn id="83" dur="1" fill="hold">
                                          <p:stCondLst>
                                            <p:cond delay="499"/>
                                          </p:stCondLst>
                                        </p:cTn>
                                        <p:tgtEl>
                                          <p:spTgt spid="815"/>
                                        </p:tgtEl>
                                        <p:attrNameLst>
                                          <p:attrName>style.visibility</p:attrName>
                                        </p:attrNameLst>
                                      </p:cBhvr>
                                      <p:to>
                                        <p:strVal val="hidden"/>
                                      </p:to>
                                    </p:set>
                                  </p:childTnLst>
                                </p:cTn>
                              </p:par>
                            </p:childTnLst>
                          </p:cTn>
                        </p:par>
                        <p:par>
                          <p:cTn id="84" fill="hold">
                            <p:stCondLst>
                              <p:cond delay="1000"/>
                            </p:stCondLst>
                            <p:childTnLst>
                              <p:par>
                                <p:cTn id="85" presetID="10" presetClass="entr" presetSubtype="0" fill="hold" grpId="0" nodeType="afterEffect">
                                  <p:stCondLst>
                                    <p:cond delay="0"/>
                                  </p:stCondLst>
                                  <p:childTnLst>
                                    <p:set>
                                      <p:cBhvr>
                                        <p:cTn id="86" dur="1" fill="hold">
                                          <p:stCondLst>
                                            <p:cond delay="0"/>
                                          </p:stCondLst>
                                        </p:cTn>
                                        <p:tgtEl>
                                          <p:spTgt spid="352"/>
                                        </p:tgtEl>
                                        <p:attrNameLst>
                                          <p:attrName>style.visibility</p:attrName>
                                        </p:attrNameLst>
                                      </p:cBhvr>
                                      <p:to>
                                        <p:strVal val="visible"/>
                                      </p:to>
                                    </p:set>
                                    <p:animEffect transition="in" filter="fade">
                                      <p:cBhvr>
                                        <p:cTn id="87" dur="500"/>
                                        <p:tgtEl>
                                          <p:spTgt spid="352"/>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353"/>
                                        </p:tgtEl>
                                        <p:attrNameLst>
                                          <p:attrName>style.visibility</p:attrName>
                                        </p:attrNameLst>
                                      </p:cBhvr>
                                      <p:to>
                                        <p:strVal val="visible"/>
                                      </p:to>
                                    </p:set>
                                    <p:animEffect transition="in" filter="fade">
                                      <p:cBhvr>
                                        <p:cTn id="90" dur="500"/>
                                        <p:tgtEl>
                                          <p:spTgt spid="353"/>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354"/>
                                        </p:tgtEl>
                                        <p:attrNameLst>
                                          <p:attrName>style.visibility</p:attrName>
                                        </p:attrNameLst>
                                      </p:cBhvr>
                                      <p:to>
                                        <p:strVal val="visible"/>
                                      </p:to>
                                    </p:set>
                                    <p:animEffect transition="in" filter="fade">
                                      <p:cBhvr>
                                        <p:cTn id="93" dur="500"/>
                                        <p:tgtEl>
                                          <p:spTgt spid="354"/>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355"/>
                                        </p:tgtEl>
                                        <p:attrNameLst>
                                          <p:attrName>style.visibility</p:attrName>
                                        </p:attrNameLst>
                                      </p:cBhvr>
                                      <p:to>
                                        <p:strVal val="visible"/>
                                      </p:to>
                                    </p:set>
                                    <p:animEffect transition="in" filter="fade">
                                      <p:cBhvr>
                                        <p:cTn id="96" dur="500"/>
                                        <p:tgtEl>
                                          <p:spTgt spid="355"/>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359"/>
                                        </p:tgtEl>
                                        <p:attrNameLst>
                                          <p:attrName>style.visibility</p:attrName>
                                        </p:attrNameLst>
                                      </p:cBhvr>
                                      <p:to>
                                        <p:strVal val="visible"/>
                                      </p:to>
                                    </p:set>
                                    <p:animEffect transition="in" filter="fade">
                                      <p:cBhvr>
                                        <p:cTn id="99" dur="500"/>
                                        <p:tgtEl>
                                          <p:spTgt spid="359"/>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681"/>
                                        </p:tgtEl>
                                        <p:attrNameLst>
                                          <p:attrName>style.visibility</p:attrName>
                                        </p:attrNameLst>
                                      </p:cBhvr>
                                      <p:to>
                                        <p:strVal val="visible"/>
                                      </p:to>
                                    </p:set>
                                    <p:animEffect transition="in" filter="fade">
                                      <p:cBhvr>
                                        <p:cTn id="102" dur="500"/>
                                        <p:tgtEl>
                                          <p:spTgt spid="681"/>
                                        </p:tgtEl>
                                      </p:cBhvr>
                                    </p:animEffect>
                                  </p:childTnLst>
                                </p:cTn>
                              </p:par>
                              <p:par>
                                <p:cTn id="103" presetID="10" presetClass="entr" presetSubtype="0" fill="hold" grpId="0" nodeType="withEffect">
                                  <p:stCondLst>
                                    <p:cond delay="0"/>
                                  </p:stCondLst>
                                  <p:childTnLst>
                                    <p:set>
                                      <p:cBhvr>
                                        <p:cTn id="104" dur="1" fill="hold">
                                          <p:stCondLst>
                                            <p:cond delay="0"/>
                                          </p:stCondLst>
                                        </p:cTn>
                                        <p:tgtEl>
                                          <p:spTgt spid="683"/>
                                        </p:tgtEl>
                                        <p:attrNameLst>
                                          <p:attrName>style.visibility</p:attrName>
                                        </p:attrNameLst>
                                      </p:cBhvr>
                                      <p:to>
                                        <p:strVal val="visible"/>
                                      </p:to>
                                    </p:set>
                                    <p:animEffect transition="in" filter="fade">
                                      <p:cBhvr>
                                        <p:cTn id="105" dur="500"/>
                                        <p:tgtEl>
                                          <p:spTgt spid="683"/>
                                        </p:tgtEl>
                                      </p:cBhvr>
                                    </p:animEffect>
                                  </p:childTnLst>
                                </p:cTn>
                              </p:par>
                              <p:par>
                                <p:cTn id="106" presetID="10" presetClass="entr" presetSubtype="0" fill="hold" grpId="0" nodeType="withEffect">
                                  <p:stCondLst>
                                    <p:cond delay="0"/>
                                  </p:stCondLst>
                                  <p:childTnLst>
                                    <p:set>
                                      <p:cBhvr>
                                        <p:cTn id="107" dur="1" fill="hold">
                                          <p:stCondLst>
                                            <p:cond delay="0"/>
                                          </p:stCondLst>
                                        </p:cTn>
                                        <p:tgtEl>
                                          <p:spTgt spid="707"/>
                                        </p:tgtEl>
                                        <p:attrNameLst>
                                          <p:attrName>style.visibility</p:attrName>
                                        </p:attrNameLst>
                                      </p:cBhvr>
                                      <p:to>
                                        <p:strVal val="visible"/>
                                      </p:to>
                                    </p:set>
                                    <p:animEffect transition="in" filter="fade">
                                      <p:cBhvr>
                                        <p:cTn id="108" dur="500"/>
                                        <p:tgtEl>
                                          <p:spTgt spid="707"/>
                                        </p:tgtEl>
                                      </p:cBhvr>
                                    </p:animEffect>
                                  </p:childTnLst>
                                </p:cTn>
                              </p:par>
                              <p:par>
                                <p:cTn id="109" presetID="10" presetClass="entr" presetSubtype="0" fill="hold" grpId="0" nodeType="withEffect">
                                  <p:stCondLst>
                                    <p:cond delay="0"/>
                                  </p:stCondLst>
                                  <p:childTnLst>
                                    <p:set>
                                      <p:cBhvr>
                                        <p:cTn id="110" dur="1" fill="hold">
                                          <p:stCondLst>
                                            <p:cond delay="0"/>
                                          </p:stCondLst>
                                        </p:cTn>
                                        <p:tgtEl>
                                          <p:spTgt spid="708"/>
                                        </p:tgtEl>
                                        <p:attrNameLst>
                                          <p:attrName>style.visibility</p:attrName>
                                        </p:attrNameLst>
                                      </p:cBhvr>
                                      <p:to>
                                        <p:strVal val="visible"/>
                                      </p:to>
                                    </p:set>
                                    <p:animEffect transition="in" filter="fade">
                                      <p:cBhvr>
                                        <p:cTn id="111" dur="500"/>
                                        <p:tgtEl>
                                          <p:spTgt spid="708"/>
                                        </p:tgtEl>
                                      </p:cBhvr>
                                    </p:animEffect>
                                  </p:childTnLst>
                                </p:cTn>
                              </p:par>
                              <p:par>
                                <p:cTn id="112" presetID="10" presetClass="entr" presetSubtype="0" fill="hold" grpId="0" nodeType="withEffect">
                                  <p:stCondLst>
                                    <p:cond delay="0"/>
                                  </p:stCondLst>
                                  <p:childTnLst>
                                    <p:set>
                                      <p:cBhvr>
                                        <p:cTn id="113" dur="1" fill="hold">
                                          <p:stCondLst>
                                            <p:cond delay="0"/>
                                          </p:stCondLst>
                                        </p:cTn>
                                        <p:tgtEl>
                                          <p:spTgt spid="682"/>
                                        </p:tgtEl>
                                        <p:attrNameLst>
                                          <p:attrName>style.visibility</p:attrName>
                                        </p:attrNameLst>
                                      </p:cBhvr>
                                      <p:to>
                                        <p:strVal val="visible"/>
                                      </p:to>
                                    </p:set>
                                    <p:animEffect transition="in" filter="fade">
                                      <p:cBhvr>
                                        <p:cTn id="114" dur="500"/>
                                        <p:tgtEl>
                                          <p:spTgt spid="682"/>
                                        </p:tgtEl>
                                      </p:cBhvr>
                                    </p:animEffect>
                                  </p:childTnLst>
                                </p:cTn>
                              </p:par>
                              <p:par>
                                <p:cTn id="115" presetID="10" presetClass="entr" presetSubtype="0" fill="hold" nodeType="withEffect">
                                  <p:stCondLst>
                                    <p:cond delay="0"/>
                                  </p:stCondLst>
                                  <p:childTnLst>
                                    <p:set>
                                      <p:cBhvr>
                                        <p:cTn id="116" dur="1" fill="hold">
                                          <p:stCondLst>
                                            <p:cond delay="0"/>
                                          </p:stCondLst>
                                        </p:cTn>
                                        <p:tgtEl>
                                          <p:spTgt spid="710"/>
                                        </p:tgtEl>
                                        <p:attrNameLst>
                                          <p:attrName>style.visibility</p:attrName>
                                        </p:attrNameLst>
                                      </p:cBhvr>
                                      <p:to>
                                        <p:strVal val="visible"/>
                                      </p:to>
                                    </p:set>
                                    <p:animEffect transition="in" filter="fade">
                                      <p:cBhvr>
                                        <p:cTn id="117" dur="500"/>
                                        <p:tgtEl>
                                          <p:spTgt spid="710"/>
                                        </p:tgtEl>
                                      </p:cBhvr>
                                    </p:animEffect>
                                  </p:childTnLst>
                                </p:cTn>
                              </p:par>
                              <p:par>
                                <p:cTn id="118" presetID="10" presetClass="entr" presetSubtype="0" fill="hold" grpId="0" nodeType="withEffect">
                                  <p:stCondLst>
                                    <p:cond delay="0"/>
                                  </p:stCondLst>
                                  <p:childTnLst>
                                    <p:set>
                                      <p:cBhvr>
                                        <p:cTn id="119" dur="1" fill="hold">
                                          <p:stCondLst>
                                            <p:cond delay="0"/>
                                          </p:stCondLst>
                                        </p:cTn>
                                        <p:tgtEl>
                                          <p:spTgt spid="721"/>
                                        </p:tgtEl>
                                        <p:attrNameLst>
                                          <p:attrName>style.visibility</p:attrName>
                                        </p:attrNameLst>
                                      </p:cBhvr>
                                      <p:to>
                                        <p:strVal val="visible"/>
                                      </p:to>
                                    </p:set>
                                    <p:animEffect transition="in" filter="fade">
                                      <p:cBhvr>
                                        <p:cTn id="120" dur="500"/>
                                        <p:tgtEl>
                                          <p:spTgt spid="721"/>
                                        </p:tgtEl>
                                      </p:cBhvr>
                                    </p:animEffect>
                                  </p:childTnLst>
                                </p:cTn>
                              </p:par>
                              <p:par>
                                <p:cTn id="121" presetID="10" presetClass="entr" presetSubtype="0" fill="hold" grpId="0" nodeType="withEffect">
                                  <p:stCondLst>
                                    <p:cond delay="0"/>
                                  </p:stCondLst>
                                  <p:childTnLst>
                                    <p:set>
                                      <p:cBhvr>
                                        <p:cTn id="122" dur="1" fill="hold">
                                          <p:stCondLst>
                                            <p:cond delay="0"/>
                                          </p:stCondLst>
                                        </p:cTn>
                                        <p:tgtEl>
                                          <p:spTgt spid="722"/>
                                        </p:tgtEl>
                                        <p:attrNameLst>
                                          <p:attrName>style.visibility</p:attrName>
                                        </p:attrNameLst>
                                      </p:cBhvr>
                                      <p:to>
                                        <p:strVal val="visible"/>
                                      </p:to>
                                    </p:set>
                                    <p:animEffect transition="in" filter="fade">
                                      <p:cBhvr>
                                        <p:cTn id="123" dur="500"/>
                                        <p:tgtEl>
                                          <p:spTgt spid="722"/>
                                        </p:tgtEl>
                                      </p:cBhvr>
                                    </p:animEffect>
                                  </p:childTnLst>
                                </p:cTn>
                              </p:par>
                              <p:par>
                                <p:cTn id="124" presetID="10" presetClass="entr" presetSubtype="0" fill="hold" grpId="0" nodeType="withEffect">
                                  <p:stCondLst>
                                    <p:cond delay="0"/>
                                  </p:stCondLst>
                                  <p:childTnLst>
                                    <p:set>
                                      <p:cBhvr>
                                        <p:cTn id="125" dur="1" fill="hold">
                                          <p:stCondLst>
                                            <p:cond delay="0"/>
                                          </p:stCondLst>
                                        </p:cTn>
                                        <p:tgtEl>
                                          <p:spTgt spid="723"/>
                                        </p:tgtEl>
                                        <p:attrNameLst>
                                          <p:attrName>style.visibility</p:attrName>
                                        </p:attrNameLst>
                                      </p:cBhvr>
                                      <p:to>
                                        <p:strVal val="visible"/>
                                      </p:to>
                                    </p:set>
                                    <p:animEffect transition="in" filter="fade">
                                      <p:cBhvr>
                                        <p:cTn id="126" dur="500"/>
                                        <p:tgtEl>
                                          <p:spTgt spid="723"/>
                                        </p:tgtEl>
                                      </p:cBhvr>
                                    </p:animEffect>
                                  </p:childTnLst>
                                </p:cTn>
                              </p:par>
                              <p:par>
                                <p:cTn id="127" presetID="10" presetClass="entr" presetSubtype="0" fill="hold" grpId="0" nodeType="withEffect">
                                  <p:stCondLst>
                                    <p:cond delay="0"/>
                                  </p:stCondLst>
                                  <p:childTnLst>
                                    <p:set>
                                      <p:cBhvr>
                                        <p:cTn id="128" dur="1" fill="hold">
                                          <p:stCondLst>
                                            <p:cond delay="0"/>
                                          </p:stCondLst>
                                        </p:cTn>
                                        <p:tgtEl>
                                          <p:spTgt spid="724"/>
                                        </p:tgtEl>
                                        <p:attrNameLst>
                                          <p:attrName>style.visibility</p:attrName>
                                        </p:attrNameLst>
                                      </p:cBhvr>
                                      <p:to>
                                        <p:strVal val="visible"/>
                                      </p:to>
                                    </p:set>
                                    <p:animEffect transition="in" filter="fade">
                                      <p:cBhvr>
                                        <p:cTn id="129" dur="500"/>
                                        <p:tgtEl>
                                          <p:spTgt spid="724"/>
                                        </p:tgtEl>
                                      </p:cBhvr>
                                    </p:animEffect>
                                  </p:childTnLst>
                                </p:cTn>
                              </p:par>
                              <p:par>
                                <p:cTn id="130" presetID="10" presetClass="entr" presetSubtype="0" fill="hold" grpId="0" nodeType="withEffect">
                                  <p:stCondLst>
                                    <p:cond delay="0"/>
                                  </p:stCondLst>
                                  <p:childTnLst>
                                    <p:set>
                                      <p:cBhvr>
                                        <p:cTn id="131" dur="1" fill="hold">
                                          <p:stCondLst>
                                            <p:cond delay="0"/>
                                          </p:stCondLst>
                                        </p:cTn>
                                        <p:tgtEl>
                                          <p:spTgt spid="725"/>
                                        </p:tgtEl>
                                        <p:attrNameLst>
                                          <p:attrName>style.visibility</p:attrName>
                                        </p:attrNameLst>
                                      </p:cBhvr>
                                      <p:to>
                                        <p:strVal val="visible"/>
                                      </p:to>
                                    </p:set>
                                    <p:animEffect transition="in" filter="fade">
                                      <p:cBhvr>
                                        <p:cTn id="132" dur="500"/>
                                        <p:tgtEl>
                                          <p:spTgt spid="7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1" grpId="0" animBg="1"/>
      <p:bldP spid="352" grpId="0" animBg="1"/>
      <p:bldP spid="353" grpId="0" animBg="1"/>
      <p:bldP spid="354" grpId="0" animBg="1"/>
      <p:bldP spid="355" grpId="0" animBg="1"/>
      <p:bldP spid="359" grpId="0" animBg="1"/>
      <p:bldP spid="681" grpId="0" animBg="1"/>
      <p:bldP spid="683" grpId="0" animBg="1"/>
      <p:bldP spid="707" grpId="0" animBg="1"/>
      <p:bldP spid="708" grpId="0" animBg="1"/>
      <p:bldP spid="721" grpId="0" animBg="1"/>
      <p:bldP spid="722" grpId="0" animBg="1"/>
      <p:bldP spid="723" grpId="0" animBg="1"/>
      <p:bldP spid="724" grpId="0" animBg="1"/>
      <p:bldP spid="725" grpId="0" animBg="1"/>
      <p:bldP spid="801" grpId="0" animBg="1"/>
      <p:bldP spid="802" grpId="0" animBg="1"/>
      <p:bldP spid="803" grpId="0" animBg="1"/>
      <p:bldP spid="814" grpId="0" animBg="1"/>
      <p:bldP spid="815" grpId="0"/>
      <p:bldP spid="822" grpId="0"/>
      <p:bldP spid="823" grpId="0"/>
      <p:bldP spid="824" grpId="0"/>
      <p:bldP spid="825" grpId="0"/>
      <p:bldP spid="826" grpId="0"/>
      <p:bldP spid="827" grpId="0"/>
      <p:bldP spid="828" grpId="0"/>
      <p:bldP spid="829" grpId="0"/>
      <p:bldP spid="830" grpId="0"/>
      <p:bldP spid="831" grpId="0"/>
      <p:bldP spid="832" grpId="0"/>
      <p:bldP spid="833" grpId="0"/>
      <p:bldP spid="834" grpId="0"/>
      <p:bldP spid="835" grpId="0"/>
      <p:bldP spid="836" grpId="0"/>
      <p:bldP spid="837" grpId="0"/>
      <p:bldP spid="838" grpId="0"/>
      <p:bldP spid="682"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p:cNvGrpSpPr/>
          <p:nvPr/>
        </p:nvGrpSpPr>
        <p:grpSpPr>
          <a:xfrm>
            <a:off x="6409304" y="2462526"/>
            <a:ext cx="620807" cy="746611"/>
            <a:chOff x="9379076" y="807788"/>
            <a:chExt cx="888919" cy="1178761"/>
          </a:xfrm>
        </p:grpSpPr>
        <p:grpSp>
          <p:nvGrpSpPr>
            <p:cNvPr id="4" name="Group 4"/>
            <p:cNvGrpSpPr>
              <a:grpSpLocks noChangeAspect="1"/>
            </p:cNvGrpSpPr>
            <p:nvPr/>
          </p:nvGrpSpPr>
          <p:grpSpPr bwMode="auto">
            <a:xfrm>
              <a:off x="9379076" y="807788"/>
              <a:ext cx="888919" cy="1178761"/>
              <a:chOff x="5451" y="337"/>
              <a:chExt cx="825" cy="1094"/>
            </a:xfrm>
            <a:solidFill>
              <a:srgbClr val="9FCCF0"/>
            </a:solidFill>
          </p:grpSpPr>
          <p:sp>
            <p:nvSpPr>
              <p:cNvPr id="7" name="Freeform 5"/>
              <p:cNvSpPr>
                <a:spLocks/>
              </p:cNvSpPr>
              <p:nvPr/>
            </p:nvSpPr>
            <p:spPr bwMode="auto">
              <a:xfrm>
                <a:off x="5451" y="486"/>
                <a:ext cx="825" cy="945"/>
              </a:xfrm>
              <a:custGeom>
                <a:avLst/>
                <a:gdLst>
                  <a:gd name="T0" fmla="*/ 0 w 437"/>
                  <a:gd name="T1" fmla="*/ 0 h 501"/>
                  <a:gd name="T2" fmla="*/ 0 w 437"/>
                  <a:gd name="T3" fmla="*/ 421 h 501"/>
                  <a:gd name="T4" fmla="*/ 215 w 437"/>
                  <a:gd name="T5" fmla="*/ 501 h 501"/>
                  <a:gd name="T6" fmla="*/ 215 w 437"/>
                  <a:gd name="T7" fmla="*/ 501 h 501"/>
                  <a:gd name="T8" fmla="*/ 218 w 437"/>
                  <a:gd name="T9" fmla="*/ 501 h 501"/>
                  <a:gd name="T10" fmla="*/ 437 w 437"/>
                  <a:gd name="T11" fmla="*/ 421 h 501"/>
                  <a:gd name="T12" fmla="*/ 437 w 437"/>
                  <a:gd name="T13" fmla="*/ 0 h 501"/>
                </a:gdLst>
                <a:ahLst/>
                <a:cxnLst>
                  <a:cxn ang="0">
                    <a:pos x="T0" y="T1"/>
                  </a:cxn>
                  <a:cxn ang="0">
                    <a:pos x="T2" y="T3"/>
                  </a:cxn>
                  <a:cxn ang="0">
                    <a:pos x="T4" y="T5"/>
                  </a:cxn>
                  <a:cxn ang="0">
                    <a:pos x="T6" y="T7"/>
                  </a:cxn>
                  <a:cxn ang="0">
                    <a:pos x="T8" y="T9"/>
                  </a:cxn>
                  <a:cxn ang="0">
                    <a:pos x="T10" y="T11"/>
                  </a:cxn>
                  <a:cxn ang="0">
                    <a:pos x="T12" y="T13"/>
                  </a:cxn>
                </a:cxnLst>
                <a:rect l="0" t="0" r="r" b="b"/>
                <a:pathLst>
                  <a:path w="437" h="501">
                    <a:moveTo>
                      <a:pt x="0" y="0"/>
                    </a:moveTo>
                    <a:cubicBezTo>
                      <a:pt x="0" y="421"/>
                      <a:pt x="0" y="421"/>
                      <a:pt x="0" y="421"/>
                    </a:cubicBezTo>
                    <a:cubicBezTo>
                      <a:pt x="0" y="465"/>
                      <a:pt x="96" y="500"/>
                      <a:pt x="215" y="501"/>
                    </a:cubicBezTo>
                    <a:cubicBezTo>
                      <a:pt x="215" y="501"/>
                      <a:pt x="215" y="501"/>
                      <a:pt x="215" y="501"/>
                    </a:cubicBezTo>
                    <a:cubicBezTo>
                      <a:pt x="218" y="501"/>
                      <a:pt x="218" y="501"/>
                      <a:pt x="218" y="501"/>
                    </a:cubicBezTo>
                    <a:cubicBezTo>
                      <a:pt x="339" y="501"/>
                      <a:pt x="437" y="465"/>
                      <a:pt x="437" y="421"/>
                    </a:cubicBezTo>
                    <a:cubicBezTo>
                      <a:pt x="437" y="0"/>
                      <a:pt x="437" y="0"/>
                      <a:pt x="437" y="0"/>
                    </a:cubicBezTo>
                  </a:path>
                </a:pathLst>
              </a:custGeom>
              <a:grpFill/>
              <a:ln w="23813" cap="flat">
                <a:solidFill>
                  <a:srgbClr val="969696"/>
                </a:solidFill>
                <a:prstDash val="solid"/>
                <a:miter lim="800000"/>
                <a:headEnd/>
                <a:tailEnd/>
              </a:ln>
              <a:extLst/>
            </p:spPr>
            <p:txBody>
              <a:bodyPr vert="horz" wrap="square" lIns="67232" tIns="33616" rIns="67232" bIns="33616" numCol="1" anchor="t" anchorCtr="0" compatLnSpc="1">
                <a:prstTxWarp prst="textNoShape">
                  <a:avLst/>
                </a:prstTxWarp>
              </a:bodyPr>
              <a:lstStyle/>
              <a:p>
                <a:pPr defTabSz="685775" fontAlgn="auto">
                  <a:spcBef>
                    <a:spcPts val="0"/>
                  </a:spcBef>
                  <a:spcAft>
                    <a:spcPts val="0"/>
                  </a:spcAft>
                  <a:defRPr/>
                </a:pPr>
                <a:endParaRPr lang="en-US" sz="1324" b="0">
                  <a:solidFill>
                    <a:srgbClr val="353535"/>
                  </a:solidFill>
                  <a:latin typeface="Calibri" panose="020F0502020204030204" pitchFamily="34" charset="0"/>
                  <a:cs typeface="Calibri" panose="020F0502020204030204" pitchFamily="34" charset="0"/>
                </a:endParaRPr>
              </a:p>
            </p:txBody>
          </p:sp>
          <p:sp>
            <p:nvSpPr>
              <p:cNvPr id="8" name="Oval 6"/>
              <p:cNvSpPr>
                <a:spLocks noChangeArrowheads="1"/>
              </p:cNvSpPr>
              <p:nvPr/>
            </p:nvSpPr>
            <p:spPr bwMode="auto">
              <a:xfrm>
                <a:off x="5451" y="337"/>
                <a:ext cx="825" cy="298"/>
              </a:xfrm>
              <a:prstGeom prst="ellipse">
                <a:avLst/>
              </a:prstGeom>
              <a:grpFill/>
              <a:ln w="23813" cap="flat">
                <a:solidFill>
                  <a:srgbClr val="969696"/>
                </a:solidFill>
                <a:prstDash val="solid"/>
                <a:miter lim="800000"/>
                <a:headEnd/>
                <a:tailEnd/>
              </a:ln>
              <a:extLst/>
            </p:spPr>
            <p:txBody>
              <a:bodyPr vert="horz" wrap="square" lIns="67232" tIns="33616" rIns="67232" bIns="33616" numCol="1" anchor="t" anchorCtr="0" compatLnSpc="1">
                <a:prstTxWarp prst="textNoShape">
                  <a:avLst/>
                </a:prstTxWarp>
              </a:bodyPr>
              <a:lstStyle/>
              <a:p>
                <a:pPr defTabSz="685775" fontAlgn="auto">
                  <a:spcBef>
                    <a:spcPts val="0"/>
                  </a:spcBef>
                  <a:spcAft>
                    <a:spcPts val="0"/>
                  </a:spcAft>
                  <a:defRPr/>
                </a:pPr>
                <a:endParaRPr lang="en-US" sz="1324" b="0">
                  <a:solidFill>
                    <a:srgbClr val="353535"/>
                  </a:solidFill>
                  <a:latin typeface="Calibri" panose="020F0502020204030204" pitchFamily="34" charset="0"/>
                  <a:cs typeface="Calibri" panose="020F0502020204030204" pitchFamily="34" charset="0"/>
                </a:endParaRPr>
              </a:p>
            </p:txBody>
          </p:sp>
          <p:sp>
            <p:nvSpPr>
              <p:cNvPr id="9" name="Freeform 7"/>
              <p:cNvSpPr>
                <a:spLocks/>
              </p:cNvSpPr>
              <p:nvPr/>
            </p:nvSpPr>
            <p:spPr bwMode="auto">
              <a:xfrm>
                <a:off x="5451" y="750"/>
                <a:ext cx="825" cy="149"/>
              </a:xfrm>
              <a:custGeom>
                <a:avLst/>
                <a:gdLst>
                  <a:gd name="T0" fmla="*/ 437 w 437"/>
                  <a:gd name="T1" fmla="*/ 0 h 79"/>
                  <a:gd name="T2" fmla="*/ 218 w 437"/>
                  <a:gd name="T3" fmla="*/ 79 h 79"/>
                  <a:gd name="T4" fmla="*/ 0 w 437"/>
                  <a:gd name="T5" fmla="*/ 0 h 79"/>
                </a:gdLst>
                <a:ahLst/>
                <a:cxnLst>
                  <a:cxn ang="0">
                    <a:pos x="T0" y="T1"/>
                  </a:cxn>
                  <a:cxn ang="0">
                    <a:pos x="T2" y="T3"/>
                  </a:cxn>
                  <a:cxn ang="0">
                    <a:pos x="T4" y="T5"/>
                  </a:cxn>
                </a:cxnLst>
                <a:rect l="0" t="0" r="r" b="b"/>
                <a:pathLst>
                  <a:path w="437" h="79">
                    <a:moveTo>
                      <a:pt x="437" y="0"/>
                    </a:moveTo>
                    <a:cubicBezTo>
                      <a:pt x="437" y="44"/>
                      <a:pt x="339" y="79"/>
                      <a:pt x="218" y="79"/>
                    </a:cubicBezTo>
                    <a:cubicBezTo>
                      <a:pt x="97" y="79"/>
                      <a:pt x="0" y="44"/>
                      <a:pt x="0" y="0"/>
                    </a:cubicBezTo>
                  </a:path>
                </a:pathLst>
              </a:custGeom>
              <a:grpFill/>
              <a:ln w="23813" cap="flat">
                <a:solidFill>
                  <a:srgbClr val="969696"/>
                </a:solidFill>
                <a:prstDash val="solid"/>
                <a:miter lim="800000"/>
                <a:headEnd/>
                <a:tailEnd/>
              </a:ln>
              <a:extLst/>
            </p:spPr>
            <p:txBody>
              <a:bodyPr vert="horz" wrap="square" lIns="67232" tIns="33616" rIns="67232" bIns="33616" numCol="1" anchor="t" anchorCtr="0" compatLnSpc="1">
                <a:prstTxWarp prst="textNoShape">
                  <a:avLst/>
                </a:prstTxWarp>
              </a:bodyPr>
              <a:lstStyle/>
              <a:p>
                <a:pPr defTabSz="685775" fontAlgn="auto">
                  <a:spcBef>
                    <a:spcPts val="0"/>
                  </a:spcBef>
                  <a:spcAft>
                    <a:spcPts val="0"/>
                  </a:spcAft>
                  <a:defRPr/>
                </a:pPr>
                <a:endParaRPr lang="en-US" sz="1324" b="0">
                  <a:solidFill>
                    <a:srgbClr val="353535"/>
                  </a:solidFill>
                  <a:latin typeface="Calibri" panose="020F0502020204030204" pitchFamily="34" charset="0"/>
                  <a:cs typeface="Calibri" panose="020F0502020204030204" pitchFamily="34" charset="0"/>
                </a:endParaRPr>
              </a:p>
            </p:txBody>
          </p:sp>
          <p:sp>
            <p:nvSpPr>
              <p:cNvPr id="11" name="Freeform 8"/>
              <p:cNvSpPr>
                <a:spLocks/>
              </p:cNvSpPr>
              <p:nvPr/>
            </p:nvSpPr>
            <p:spPr bwMode="auto">
              <a:xfrm>
                <a:off x="5451" y="1282"/>
                <a:ext cx="825" cy="149"/>
              </a:xfrm>
              <a:custGeom>
                <a:avLst/>
                <a:gdLst>
                  <a:gd name="T0" fmla="*/ 437 w 437"/>
                  <a:gd name="T1" fmla="*/ 0 h 79"/>
                  <a:gd name="T2" fmla="*/ 218 w 437"/>
                  <a:gd name="T3" fmla="*/ 79 h 79"/>
                  <a:gd name="T4" fmla="*/ 0 w 437"/>
                  <a:gd name="T5" fmla="*/ 0 h 79"/>
                </a:gdLst>
                <a:ahLst/>
                <a:cxnLst>
                  <a:cxn ang="0">
                    <a:pos x="T0" y="T1"/>
                  </a:cxn>
                  <a:cxn ang="0">
                    <a:pos x="T2" y="T3"/>
                  </a:cxn>
                  <a:cxn ang="0">
                    <a:pos x="T4" y="T5"/>
                  </a:cxn>
                </a:cxnLst>
                <a:rect l="0" t="0" r="r" b="b"/>
                <a:pathLst>
                  <a:path w="437" h="79">
                    <a:moveTo>
                      <a:pt x="437" y="0"/>
                    </a:moveTo>
                    <a:cubicBezTo>
                      <a:pt x="437" y="44"/>
                      <a:pt x="339" y="79"/>
                      <a:pt x="218" y="79"/>
                    </a:cubicBezTo>
                    <a:cubicBezTo>
                      <a:pt x="97" y="79"/>
                      <a:pt x="0" y="44"/>
                      <a:pt x="0" y="0"/>
                    </a:cubicBezTo>
                  </a:path>
                </a:pathLst>
              </a:custGeom>
              <a:grpFill/>
              <a:ln w="23813" cap="flat">
                <a:solidFill>
                  <a:srgbClr val="969696"/>
                </a:solidFill>
                <a:prstDash val="solid"/>
                <a:miter lim="800000"/>
                <a:headEnd/>
                <a:tailEnd/>
              </a:ln>
              <a:extLst/>
            </p:spPr>
            <p:txBody>
              <a:bodyPr vert="horz" wrap="square" lIns="67232" tIns="33616" rIns="67232" bIns="33616" numCol="1" anchor="t" anchorCtr="0" compatLnSpc="1">
                <a:prstTxWarp prst="textNoShape">
                  <a:avLst/>
                </a:prstTxWarp>
              </a:bodyPr>
              <a:lstStyle/>
              <a:p>
                <a:pPr defTabSz="685775" fontAlgn="auto">
                  <a:spcBef>
                    <a:spcPts val="0"/>
                  </a:spcBef>
                  <a:spcAft>
                    <a:spcPts val="0"/>
                  </a:spcAft>
                  <a:defRPr/>
                </a:pPr>
                <a:endParaRPr lang="en-US" sz="1324" b="0">
                  <a:solidFill>
                    <a:srgbClr val="353535"/>
                  </a:solidFill>
                  <a:latin typeface="Calibri" panose="020F0502020204030204" pitchFamily="34" charset="0"/>
                  <a:cs typeface="Calibri" panose="020F0502020204030204" pitchFamily="34" charset="0"/>
                </a:endParaRPr>
              </a:p>
            </p:txBody>
          </p:sp>
          <p:sp>
            <p:nvSpPr>
              <p:cNvPr id="12" name="Freeform 9"/>
              <p:cNvSpPr>
                <a:spLocks/>
              </p:cNvSpPr>
              <p:nvPr/>
            </p:nvSpPr>
            <p:spPr bwMode="auto">
              <a:xfrm>
                <a:off x="5451" y="484"/>
                <a:ext cx="825" cy="149"/>
              </a:xfrm>
              <a:custGeom>
                <a:avLst/>
                <a:gdLst>
                  <a:gd name="T0" fmla="*/ 437 w 437"/>
                  <a:gd name="T1" fmla="*/ 0 h 79"/>
                  <a:gd name="T2" fmla="*/ 218 w 437"/>
                  <a:gd name="T3" fmla="*/ 79 h 79"/>
                  <a:gd name="T4" fmla="*/ 0 w 437"/>
                  <a:gd name="T5" fmla="*/ 0 h 79"/>
                </a:gdLst>
                <a:ahLst/>
                <a:cxnLst>
                  <a:cxn ang="0">
                    <a:pos x="T0" y="T1"/>
                  </a:cxn>
                  <a:cxn ang="0">
                    <a:pos x="T2" y="T3"/>
                  </a:cxn>
                  <a:cxn ang="0">
                    <a:pos x="T4" y="T5"/>
                  </a:cxn>
                </a:cxnLst>
                <a:rect l="0" t="0" r="r" b="b"/>
                <a:pathLst>
                  <a:path w="437" h="79">
                    <a:moveTo>
                      <a:pt x="437" y="0"/>
                    </a:moveTo>
                    <a:cubicBezTo>
                      <a:pt x="437" y="44"/>
                      <a:pt x="339" y="79"/>
                      <a:pt x="218" y="79"/>
                    </a:cubicBezTo>
                    <a:cubicBezTo>
                      <a:pt x="97" y="79"/>
                      <a:pt x="0" y="44"/>
                      <a:pt x="0" y="0"/>
                    </a:cubicBezTo>
                  </a:path>
                </a:pathLst>
              </a:custGeom>
              <a:grpFill/>
              <a:ln w="23813" cap="flat">
                <a:solidFill>
                  <a:srgbClr val="969696"/>
                </a:solidFill>
                <a:prstDash val="solid"/>
                <a:miter lim="800000"/>
                <a:headEnd/>
                <a:tailEnd/>
              </a:ln>
              <a:extLst/>
            </p:spPr>
            <p:txBody>
              <a:bodyPr vert="horz" wrap="square" lIns="67232" tIns="33616" rIns="67232" bIns="33616" numCol="1" anchor="t" anchorCtr="0" compatLnSpc="1">
                <a:prstTxWarp prst="textNoShape">
                  <a:avLst/>
                </a:prstTxWarp>
              </a:bodyPr>
              <a:lstStyle/>
              <a:p>
                <a:pPr defTabSz="685775" fontAlgn="auto">
                  <a:spcBef>
                    <a:spcPts val="0"/>
                  </a:spcBef>
                  <a:spcAft>
                    <a:spcPts val="0"/>
                  </a:spcAft>
                  <a:defRPr/>
                </a:pPr>
                <a:endParaRPr lang="en-US" sz="1324" b="0">
                  <a:solidFill>
                    <a:srgbClr val="353535"/>
                  </a:solidFill>
                  <a:latin typeface="Calibri" panose="020F0502020204030204" pitchFamily="34" charset="0"/>
                  <a:cs typeface="Calibri" panose="020F0502020204030204" pitchFamily="34" charset="0"/>
                </a:endParaRPr>
              </a:p>
            </p:txBody>
          </p:sp>
          <p:sp>
            <p:nvSpPr>
              <p:cNvPr id="13" name="Freeform 10"/>
              <p:cNvSpPr>
                <a:spLocks/>
              </p:cNvSpPr>
              <p:nvPr/>
            </p:nvSpPr>
            <p:spPr bwMode="auto">
              <a:xfrm>
                <a:off x="5451" y="1016"/>
                <a:ext cx="825" cy="149"/>
              </a:xfrm>
              <a:custGeom>
                <a:avLst/>
                <a:gdLst>
                  <a:gd name="T0" fmla="*/ 437 w 437"/>
                  <a:gd name="T1" fmla="*/ 0 h 79"/>
                  <a:gd name="T2" fmla="*/ 218 w 437"/>
                  <a:gd name="T3" fmla="*/ 79 h 79"/>
                  <a:gd name="T4" fmla="*/ 0 w 437"/>
                  <a:gd name="T5" fmla="*/ 0 h 79"/>
                </a:gdLst>
                <a:ahLst/>
                <a:cxnLst>
                  <a:cxn ang="0">
                    <a:pos x="T0" y="T1"/>
                  </a:cxn>
                  <a:cxn ang="0">
                    <a:pos x="T2" y="T3"/>
                  </a:cxn>
                  <a:cxn ang="0">
                    <a:pos x="T4" y="T5"/>
                  </a:cxn>
                </a:cxnLst>
                <a:rect l="0" t="0" r="r" b="b"/>
                <a:pathLst>
                  <a:path w="437" h="79">
                    <a:moveTo>
                      <a:pt x="437" y="0"/>
                    </a:moveTo>
                    <a:cubicBezTo>
                      <a:pt x="437" y="44"/>
                      <a:pt x="339" y="79"/>
                      <a:pt x="218" y="79"/>
                    </a:cubicBezTo>
                    <a:cubicBezTo>
                      <a:pt x="97" y="79"/>
                      <a:pt x="0" y="44"/>
                      <a:pt x="0" y="0"/>
                    </a:cubicBezTo>
                  </a:path>
                </a:pathLst>
              </a:custGeom>
              <a:grpFill/>
              <a:ln w="23813" cap="flat">
                <a:solidFill>
                  <a:srgbClr val="969696"/>
                </a:solidFill>
                <a:prstDash val="solid"/>
                <a:miter lim="800000"/>
                <a:headEnd/>
                <a:tailEnd/>
              </a:ln>
              <a:extLst/>
            </p:spPr>
            <p:txBody>
              <a:bodyPr vert="horz" wrap="square" lIns="67232" tIns="33616" rIns="67232" bIns="33616" numCol="1" anchor="t" anchorCtr="0" compatLnSpc="1">
                <a:prstTxWarp prst="textNoShape">
                  <a:avLst/>
                </a:prstTxWarp>
              </a:bodyPr>
              <a:lstStyle/>
              <a:p>
                <a:pPr defTabSz="685775" fontAlgn="auto">
                  <a:spcBef>
                    <a:spcPts val="0"/>
                  </a:spcBef>
                  <a:spcAft>
                    <a:spcPts val="0"/>
                  </a:spcAft>
                  <a:defRPr/>
                </a:pPr>
                <a:endParaRPr lang="en-US" sz="1324" b="0">
                  <a:solidFill>
                    <a:srgbClr val="353535"/>
                  </a:solidFill>
                  <a:latin typeface="Calibri" panose="020F0502020204030204" pitchFamily="34" charset="0"/>
                  <a:cs typeface="Calibri" panose="020F0502020204030204" pitchFamily="34" charset="0"/>
                </a:endParaRPr>
              </a:p>
            </p:txBody>
          </p:sp>
          <p:sp>
            <p:nvSpPr>
              <p:cNvPr id="14" name="Oval 11"/>
              <p:cNvSpPr>
                <a:spLocks noChangeArrowheads="1"/>
              </p:cNvSpPr>
              <p:nvPr/>
            </p:nvSpPr>
            <p:spPr bwMode="auto">
              <a:xfrm>
                <a:off x="5534" y="379"/>
                <a:ext cx="657" cy="198"/>
              </a:xfrm>
              <a:prstGeom prst="ellipse">
                <a:avLst/>
              </a:prstGeom>
              <a:grpFill/>
              <a:ln w="23813" cap="flat">
                <a:solidFill>
                  <a:srgbClr val="969696"/>
                </a:solidFill>
                <a:prstDash val="solid"/>
                <a:miter lim="800000"/>
                <a:headEnd/>
                <a:tailEnd/>
              </a:ln>
              <a:extLst/>
            </p:spPr>
            <p:txBody>
              <a:bodyPr vert="horz" wrap="square" lIns="67232" tIns="33616" rIns="67232" bIns="33616" numCol="1" anchor="t" anchorCtr="0" compatLnSpc="1">
                <a:prstTxWarp prst="textNoShape">
                  <a:avLst/>
                </a:prstTxWarp>
              </a:bodyPr>
              <a:lstStyle/>
              <a:p>
                <a:pPr defTabSz="685775" fontAlgn="auto">
                  <a:spcBef>
                    <a:spcPts val="0"/>
                  </a:spcBef>
                  <a:spcAft>
                    <a:spcPts val="0"/>
                  </a:spcAft>
                  <a:defRPr/>
                </a:pPr>
                <a:endParaRPr lang="en-US" sz="1324" b="0">
                  <a:solidFill>
                    <a:srgbClr val="353535"/>
                  </a:solidFill>
                  <a:latin typeface="Calibri" panose="020F0502020204030204" pitchFamily="34" charset="0"/>
                  <a:cs typeface="Calibri" panose="020F0502020204030204" pitchFamily="34" charset="0"/>
                </a:endParaRPr>
              </a:p>
            </p:txBody>
          </p:sp>
          <p:sp>
            <p:nvSpPr>
              <p:cNvPr id="15" name="Freeform 12"/>
              <p:cNvSpPr>
                <a:spLocks/>
              </p:cNvSpPr>
              <p:nvPr/>
            </p:nvSpPr>
            <p:spPr bwMode="auto">
              <a:xfrm>
                <a:off x="5534" y="379"/>
                <a:ext cx="657" cy="160"/>
              </a:xfrm>
              <a:custGeom>
                <a:avLst/>
                <a:gdLst>
                  <a:gd name="T0" fmla="*/ 312 w 348"/>
                  <a:gd name="T1" fmla="*/ 85 h 85"/>
                  <a:gd name="T2" fmla="*/ 348 w 348"/>
                  <a:gd name="T3" fmla="*/ 53 h 85"/>
                  <a:gd name="T4" fmla="*/ 174 w 348"/>
                  <a:gd name="T5" fmla="*/ 0 h 85"/>
                  <a:gd name="T6" fmla="*/ 0 w 348"/>
                  <a:gd name="T7" fmla="*/ 53 h 85"/>
                  <a:gd name="T8" fmla="*/ 37 w 348"/>
                  <a:gd name="T9" fmla="*/ 85 h 85"/>
                  <a:gd name="T10" fmla="*/ 174 w 348"/>
                  <a:gd name="T11" fmla="*/ 64 h 85"/>
                  <a:gd name="T12" fmla="*/ 312 w 348"/>
                  <a:gd name="T13" fmla="*/ 85 h 85"/>
                </a:gdLst>
                <a:ahLst/>
                <a:cxnLst>
                  <a:cxn ang="0">
                    <a:pos x="T0" y="T1"/>
                  </a:cxn>
                  <a:cxn ang="0">
                    <a:pos x="T2" y="T3"/>
                  </a:cxn>
                  <a:cxn ang="0">
                    <a:pos x="T4" y="T5"/>
                  </a:cxn>
                  <a:cxn ang="0">
                    <a:pos x="T6" y="T7"/>
                  </a:cxn>
                  <a:cxn ang="0">
                    <a:pos x="T8" y="T9"/>
                  </a:cxn>
                  <a:cxn ang="0">
                    <a:pos x="T10" y="T11"/>
                  </a:cxn>
                  <a:cxn ang="0">
                    <a:pos x="T12" y="T13"/>
                  </a:cxn>
                </a:cxnLst>
                <a:rect l="0" t="0" r="r" b="b"/>
                <a:pathLst>
                  <a:path w="348" h="85">
                    <a:moveTo>
                      <a:pt x="312" y="85"/>
                    </a:moveTo>
                    <a:cubicBezTo>
                      <a:pt x="335" y="76"/>
                      <a:pt x="348" y="65"/>
                      <a:pt x="348" y="53"/>
                    </a:cubicBezTo>
                    <a:cubicBezTo>
                      <a:pt x="348" y="24"/>
                      <a:pt x="270" y="0"/>
                      <a:pt x="174" y="0"/>
                    </a:cubicBezTo>
                    <a:cubicBezTo>
                      <a:pt x="78" y="0"/>
                      <a:pt x="0" y="24"/>
                      <a:pt x="0" y="53"/>
                    </a:cubicBezTo>
                    <a:cubicBezTo>
                      <a:pt x="0" y="65"/>
                      <a:pt x="14" y="76"/>
                      <a:pt x="37" y="85"/>
                    </a:cubicBezTo>
                    <a:cubicBezTo>
                      <a:pt x="69" y="72"/>
                      <a:pt x="118" y="64"/>
                      <a:pt x="174" y="64"/>
                    </a:cubicBezTo>
                    <a:cubicBezTo>
                      <a:pt x="230" y="64"/>
                      <a:pt x="280" y="72"/>
                      <a:pt x="312" y="85"/>
                    </a:cubicBezTo>
                    <a:close/>
                  </a:path>
                </a:pathLst>
              </a:custGeom>
              <a:grpFill/>
              <a:ln w="23813" cap="flat">
                <a:solidFill>
                  <a:srgbClr val="969696"/>
                </a:solidFill>
                <a:prstDash val="solid"/>
                <a:miter lim="800000"/>
                <a:headEnd/>
                <a:tailEnd/>
              </a:ln>
              <a:extLst/>
            </p:spPr>
            <p:txBody>
              <a:bodyPr vert="horz" wrap="square" lIns="67232" tIns="33616" rIns="67232" bIns="33616" numCol="1" anchor="t" anchorCtr="0" compatLnSpc="1">
                <a:prstTxWarp prst="textNoShape">
                  <a:avLst/>
                </a:prstTxWarp>
              </a:bodyPr>
              <a:lstStyle/>
              <a:p>
                <a:pPr defTabSz="685775" fontAlgn="auto">
                  <a:spcBef>
                    <a:spcPts val="0"/>
                  </a:spcBef>
                  <a:spcAft>
                    <a:spcPts val="0"/>
                  </a:spcAft>
                  <a:defRPr/>
                </a:pPr>
                <a:endParaRPr lang="en-US" sz="1324" b="0">
                  <a:solidFill>
                    <a:srgbClr val="353535"/>
                  </a:solidFill>
                  <a:latin typeface="Calibri" panose="020F0502020204030204" pitchFamily="34" charset="0"/>
                  <a:cs typeface="Calibri" panose="020F0502020204030204" pitchFamily="34" charset="0"/>
                </a:endParaRPr>
              </a:p>
            </p:txBody>
          </p:sp>
        </p:grpSp>
        <p:sp>
          <p:nvSpPr>
            <p:cNvPr id="143" name="TextBox 142"/>
            <p:cNvSpPr txBox="1"/>
            <p:nvPr/>
          </p:nvSpPr>
          <p:spPr>
            <a:xfrm>
              <a:off x="9477056" y="1447863"/>
              <a:ext cx="702993" cy="257134"/>
            </a:xfrm>
            <a:prstGeom prst="rect">
              <a:avLst/>
            </a:prstGeom>
            <a:noFill/>
          </p:spPr>
          <p:txBody>
            <a:bodyPr wrap="square" lIns="0" tIns="0" rIns="0" bIns="0" rtlCol="0">
              <a:spAutoFit/>
            </a:bodyPr>
            <a:lstStyle/>
            <a:p>
              <a:pPr algn="ctr" defTabSz="685775" fontAlgn="auto">
                <a:lnSpc>
                  <a:spcPct val="90000"/>
                </a:lnSpc>
                <a:spcBef>
                  <a:spcPts val="0"/>
                </a:spcBef>
                <a:spcAft>
                  <a:spcPts val="441"/>
                </a:spcAft>
                <a:defRPr/>
              </a:pPr>
              <a:r>
                <a:rPr lang="en-US" sz="1176" b="0" dirty="0">
                  <a:gradFill>
                    <a:gsLst>
                      <a:gs pos="2917">
                        <a:srgbClr val="969696"/>
                      </a:gs>
                      <a:gs pos="30000">
                        <a:srgbClr val="969696"/>
                      </a:gs>
                    </a:gsLst>
                    <a:lin ang="5400000" scaled="0"/>
                  </a:gradFill>
                  <a:latin typeface="Calibri" panose="020F0502020204030204" pitchFamily="34" charset="0"/>
                  <a:cs typeface="Calibri" panose="020F0502020204030204" pitchFamily="34" charset="0"/>
                </a:rPr>
                <a:t>DATA</a:t>
              </a:r>
            </a:p>
          </p:txBody>
        </p:sp>
      </p:grpSp>
      <p:sp>
        <p:nvSpPr>
          <p:cNvPr id="10" name="Title 3"/>
          <p:cNvSpPr txBox="1">
            <a:spLocks/>
          </p:cNvSpPr>
          <p:nvPr/>
        </p:nvSpPr>
        <p:spPr>
          <a:xfrm>
            <a:off x="313984" y="1023174"/>
            <a:ext cx="7050347" cy="674653"/>
          </a:xfrm>
          <a:prstGeom prst="rect">
            <a:avLst/>
          </a:prstGeom>
        </p:spPr>
        <p:txBody>
          <a:bodyPr/>
          <a:lst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685775" fontAlgn="auto">
              <a:spcAft>
                <a:spcPts val="0"/>
              </a:spcAft>
              <a:defRPr/>
            </a:pPr>
            <a:r>
              <a:rPr lang="en-US" sz="3235" spc="-75" dirty="0">
                <a:gradFill>
                  <a:gsLst>
                    <a:gs pos="1250">
                      <a:srgbClr val="353535"/>
                    </a:gs>
                    <a:gs pos="100000">
                      <a:srgbClr val="353535"/>
                    </a:gs>
                  </a:gsLst>
                  <a:lin ang="5400000" scaled="0"/>
                </a:gradFill>
                <a:latin typeface="Calibri" panose="020F0502020204030204" pitchFamily="34" charset="0"/>
                <a:cs typeface="Calibri" panose="020F0502020204030204" pitchFamily="34" charset="0"/>
              </a:rPr>
              <a:t>Architectural capabilities of BC/DR</a:t>
            </a:r>
          </a:p>
        </p:txBody>
      </p:sp>
      <p:sp>
        <p:nvSpPr>
          <p:cNvPr id="234" name="Rectangle 233" hidden="1"/>
          <p:cNvSpPr/>
          <p:nvPr/>
        </p:nvSpPr>
        <p:spPr bwMode="auto">
          <a:xfrm>
            <a:off x="5311730" y="1451497"/>
            <a:ext cx="836841" cy="809024"/>
          </a:xfrm>
          <a:prstGeom prst="rect">
            <a:avLst/>
          </a:prstGeom>
          <a:solidFill>
            <a:srgbClr val="F2F2F2">
              <a:alpha val="7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a:lnSpc>
                <a:spcPct val="90000"/>
              </a:lnSpc>
              <a:defRPr/>
            </a:pPr>
            <a:endParaRPr lang="en-US" sz="1765" b="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131" name="Straight Connector 130"/>
          <p:cNvCxnSpPr/>
          <p:nvPr/>
        </p:nvCxnSpPr>
        <p:spPr>
          <a:xfrm>
            <a:off x="3064467" y="2300005"/>
            <a:ext cx="0" cy="2900258"/>
          </a:xfrm>
          <a:prstGeom prst="line">
            <a:avLst/>
          </a:prstGeom>
          <a:noFill/>
          <a:ln w="12700">
            <a:solidFill>
              <a:schemeClr val="bg1">
                <a:lumMod val="8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32" name="Straight Connector 131"/>
          <p:cNvCxnSpPr/>
          <p:nvPr/>
        </p:nvCxnSpPr>
        <p:spPr>
          <a:xfrm>
            <a:off x="6089900" y="2300005"/>
            <a:ext cx="0" cy="2900258"/>
          </a:xfrm>
          <a:prstGeom prst="line">
            <a:avLst/>
          </a:prstGeom>
          <a:noFill/>
          <a:ln w="12700">
            <a:solidFill>
              <a:schemeClr val="bg1">
                <a:lumMod val="8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nvGrpSpPr>
          <p:cNvPr id="230" name="Group 229"/>
          <p:cNvGrpSpPr/>
          <p:nvPr/>
        </p:nvGrpSpPr>
        <p:grpSpPr>
          <a:xfrm>
            <a:off x="4661709" y="2279369"/>
            <a:ext cx="940216" cy="1309541"/>
            <a:chOff x="7267137" y="656433"/>
            <a:chExt cx="3219498" cy="1681254"/>
          </a:xfrm>
        </p:grpSpPr>
        <p:sp>
          <p:nvSpPr>
            <p:cNvPr id="232" name="Rectangle: Rounded Corners 231"/>
            <p:cNvSpPr/>
            <p:nvPr/>
          </p:nvSpPr>
          <p:spPr bwMode="auto">
            <a:xfrm>
              <a:off x="7267137" y="713579"/>
              <a:ext cx="3219498" cy="1624108"/>
            </a:xfrm>
            <a:prstGeom prst="roundRect">
              <a:avLst/>
            </a:prstGeom>
            <a:noFill/>
            <a:ln>
              <a:solidFill>
                <a:schemeClr val="tx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a:lnSpc>
                  <a:spcPct val="90000"/>
                </a:lnSpc>
                <a:defRPr/>
              </a:pPr>
              <a:endParaRPr lang="en-US" sz="1765" b="0" dirty="0" err="1">
                <a:gradFill>
                  <a:gsLst>
                    <a:gs pos="0">
                      <a:srgbClr val="FFFFFF"/>
                    </a:gs>
                    <a:gs pos="100000">
                      <a:srgbClr val="FFFFFF"/>
                    </a:gs>
                  </a:gsLst>
                  <a:lin ang="5400000" scaled="0"/>
                </a:gradFill>
                <a:latin typeface="Calibri" panose="020F0502020204030204" pitchFamily="34" charset="0"/>
                <a:ea typeface="Segoe UI" pitchFamily="34" charset="0"/>
                <a:cs typeface="Calibri" panose="020F0502020204030204" pitchFamily="34" charset="0"/>
              </a:endParaRPr>
            </a:p>
          </p:txBody>
        </p:sp>
        <p:sp>
          <p:nvSpPr>
            <p:cNvPr id="233" name="Rectangle 232"/>
            <p:cNvSpPr/>
            <p:nvPr/>
          </p:nvSpPr>
          <p:spPr bwMode="auto">
            <a:xfrm>
              <a:off x="7557322" y="656433"/>
              <a:ext cx="2638822" cy="15288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85577">
                <a:lnSpc>
                  <a:spcPct val="90000"/>
                </a:lnSpc>
                <a:defRPr/>
              </a:pPr>
              <a:r>
                <a:rPr lang="en-US" sz="772" b="0" dirty="0">
                  <a:gradFill>
                    <a:gsLst>
                      <a:gs pos="0">
                        <a:srgbClr val="0078D7"/>
                      </a:gs>
                      <a:gs pos="100000">
                        <a:srgbClr val="0078D7"/>
                      </a:gs>
                    </a:gsLst>
                    <a:lin ang="5400000" scaled="0"/>
                  </a:gradFill>
                  <a:latin typeface="Calibri" panose="020F0502020204030204" pitchFamily="34" charset="0"/>
                  <a:ea typeface="Segoe UI" pitchFamily="34" charset="0"/>
                  <a:cs typeface="Calibri" panose="020F0502020204030204" pitchFamily="34" charset="0"/>
                </a:rPr>
                <a:t>Secondary site</a:t>
              </a:r>
            </a:p>
          </p:txBody>
        </p:sp>
      </p:grpSp>
      <p:sp>
        <p:nvSpPr>
          <p:cNvPr id="235" name="Title 3"/>
          <p:cNvSpPr txBox="1">
            <a:spLocks/>
          </p:cNvSpPr>
          <p:nvPr/>
        </p:nvSpPr>
        <p:spPr>
          <a:xfrm>
            <a:off x="312448" y="1692178"/>
            <a:ext cx="8743416" cy="394520"/>
          </a:xfrm>
          <a:prstGeom prst="rect">
            <a:avLst/>
          </a:prstGeom>
        </p:spPr>
        <p:txBody>
          <a:bodyPr/>
          <a:lst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685775" fontAlgn="auto">
              <a:spcAft>
                <a:spcPts val="0"/>
              </a:spcAft>
              <a:defRPr/>
            </a:pPr>
            <a:r>
              <a:rPr lang="en-US" sz="3000" spc="0" dirty="0">
                <a:solidFill>
                  <a:srgbClr val="0078D7"/>
                </a:solidFill>
                <a:latin typeface="Calibri" panose="020F0502020204030204" pitchFamily="34" charset="0"/>
                <a:cs typeface="Calibri" panose="020F0502020204030204" pitchFamily="34" charset="0"/>
              </a:rPr>
              <a:t>You need all three</a:t>
            </a:r>
          </a:p>
        </p:txBody>
      </p:sp>
      <p:grpSp>
        <p:nvGrpSpPr>
          <p:cNvPr id="236" name="Group 235"/>
          <p:cNvGrpSpPr/>
          <p:nvPr/>
        </p:nvGrpSpPr>
        <p:grpSpPr>
          <a:xfrm>
            <a:off x="1009705" y="3282752"/>
            <a:ext cx="229685" cy="220941"/>
            <a:chOff x="8329583" y="1657289"/>
            <a:chExt cx="312387" cy="300495"/>
          </a:xfrm>
        </p:grpSpPr>
        <p:cxnSp>
          <p:nvCxnSpPr>
            <p:cNvPr id="237" name="Straight Connector 236"/>
            <p:cNvCxnSpPr>
              <a:cxnSpLocks/>
            </p:cNvCxnSpPr>
            <p:nvPr/>
          </p:nvCxnSpPr>
          <p:spPr>
            <a:xfrm rot="16200000">
              <a:off x="8329583" y="1657289"/>
              <a:ext cx="297566" cy="297566"/>
            </a:xfrm>
            <a:prstGeom prst="line">
              <a:avLst/>
            </a:prstGeom>
            <a:ln>
              <a:solidFill>
                <a:srgbClr val="E8112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8" name="Straight Connector 237"/>
            <p:cNvCxnSpPr/>
            <p:nvPr/>
          </p:nvCxnSpPr>
          <p:spPr>
            <a:xfrm>
              <a:off x="8344404" y="1660218"/>
              <a:ext cx="297566" cy="297566"/>
            </a:xfrm>
            <a:prstGeom prst="line">
              <a:avLst/>
            </a:prstGeom>
            <a:ln>
              <a:solidFill>
                <a:srgbClr val="E81123"/>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67" name="Group 266"/>
          <p:cNvGrpSpPr/>
          <p:nvPr/>
        </p:nvGrpSpPr>
        <p:grpSpPr>
          <a:xfrm>
            <a:off x="433816" y="2220786"/>
            <a:ext cx="2359217" cy="1368125"/>
            <a:chOff x="4420900" y="581220"/>
            <a:chExt cx="6065735" cy="1756465"/>
          </a:xfrm>
        </p:grpSpPr>
        <p:sp>
          <p:nvSpPr>
            <p:cNvPr id="268" name="Rectangle: Rounded Corners 267"/>
            <p:cNvSpPr/>
            <p:nvPr/>
          </p:nvSpPr>
          <p:spPr bwMode="auto">
            <a:xfrm>
              <a:off x="4420900" y="713579"/>
              <a:ext cx="6065735" cy="1624106"/>
            </a:xfrm>
            <a:prstGeom prst="roundRect">
              <a:avLst/>
            </a:prstGeom>
            <a:noFill/>
            <a:ln>
              <a:solidFill>
                <a:schemeClr val="tx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a:lnSpc>
                  <a:spcPct val="90000"/>
                </a:lnSpc>
                <a:defRPr/>
              </a:pPr>
              <a:endParaRPr lang="en-US" sz="1765" b="0" dirty="0" err="1">
                <a:gradFill>
                  <a:gsLst>
                    <a:gs pos="0">
                      <a:srgbClr val="FFFFFF"/>
                    </a:gs>
                    <a:gs pos="100000">
                      <a:srgbClr val="FFFFFF"/>
                    </a:gs>
                  </a:gsLst>
                  <a:lin ang="5400000" scaled="0"/>
                </a:gradFill>
                <a:latin typeface="Calibri" panose="020F0502020204030204" pitchFamily="34" charset="0"/>
                <a:ea typeface="Segoe UI" pitchFamily="34" charset="0"/>
                <a:cs typeface="Calibri" panose="020F0502020204030204" pitchFamily="34" charset="0"/>
              </a:endParaRPr>
            </a:p>
          </p:txBody>
        </p:sp>
        <p:sp>
          <p:nvSpPr>
            <p:cNvPr id="269" name="Rectangle 268"/>
            <p:cNvSpPr/>
            <p:nvPr/>
          </p:nvSpPr>
          <p:spPr bwMode="auto">
            <a:xfrm>
              <a:off x="6352526" y="581220"/>
              <a:ext cx="2115990" cy="22809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a:lnSpc>
                  <a:spcPct val="90000"/>
                </a:lnSpc>
                <a:defRPr/>
              </a:pPr>
              <a:r>
                <a:rPr lang="en-US" sz="772" b="0" dirty="0">
                  <a:gradFill>
                    <a:gsLst>
                      <a:gs pos="0">
                        <a:srgbClr val="0078D7"/>
                      </a:gs>
                      <a:gs pos="100000">
                        <a:srgbClr val="0078D7"/>
                      </a:gs>
                    </a:gsLst>
                    <a:lin ang="5400000" scaled="0"/>
                  </a:gradFill>
                  <a:latin typeface="Calibri" panose="020F0502020204030204" pitchFamily="34" charset="0"/>
                  <a:ea typeface="Segoe UI" pitchFamily="34" charset="0"/>
                  <a:cs typeface="Calibri" panose="020F0502020204030204" pitchFamily="34" charset="0"/>
                </a:rPr>
                <a:t>Primary site</a:t>
              </a:r>
            </a:p>
          </p:txBody>
        </p:sp>
      </p:grpSp>
      <p:grpSp>
        <p:nvGrpSpPr>
          <p:cNvPr id="270" name="Group 15"/>
          <p:cNvGrpSpPr>
            <a:grpSpLocks noChangeAspect="1"/>
          </p:cNvGrpSpPr>
          <p:nvPr/>
        </p:nvGrpSpPr>
        <p:grpSpPr bwMode="auto">
          <a:xfrm>
            <a:off x="4901291" y="2493906"/>
            <a:ext cx="461105" cy="732587"/>
            <a:chOff x="3695" y="1849"/>
            <a:chExt cx="445" cy="707"/>
          </a:xfrm>
          <a:solidFill>
            <a:schemeClr val="accent4"/>
          </a:solidFill>
        </p:grpSpPr>
        <p:sp>
          <p:nvSpPr>
            <p:cNvPr id="271" name="Freeform 16"/>
            <p:cNvSpPr>
              <a:spLocks/>
            </p:cNvSpPr>
            <p:nvPr/>
          </p:nvSpPr>
          <p:spPr bwMode="auto">
            <a:xfrm>
              <a:off x="3695" y="1849"/>
              <a:ext cx="445" cy="707"/>
            </a:xfrm>
            <a:custGeom>
              <a:avLst/>
              <a:gdLst>
                <a:gd name="T0" fmla="*/ 345 w 345"/>
                <a:gd name="T1" fmla="*/ 527 h 552"/>
                <a:gd name="T2" fmla="*/ 320 w 345"/>
                <a:gd name="T3" fmla="*/ 552 h 552"/>
                <a:gd name="T4" fmla="*/ 26 w 345"/>
                <a:gd name="T5" fmla="*/ 552 h 552"/>
                <a:gd name="T6" fmla="*/ 0 w 345"/>
                <a:gd name="T7" fmla="*/ 527 h 552"/>
                <a:gd name="T8" fmla="*/ 0 w 345"/>
                <a:gd name="T9" fmla="*/ 26 h 552"/>
                <a:gd name="T10" fmla="*/ 26 w 345"/>
                <a:gd name="T11" fmla="*/ 0 h 552"/>
                <a:gd name="T12" fmla="*/ 320 w 345"/>
                <a:gd name="T13" fmla="*/ 0 h 552"/>
                <a:gd name="T14" fmla="*/ 345 w 345"/>
                <a:gd name="T15" fmla="*/ 26 h 552"/>
                <a:gd name="T16" fmla="*/ 345 w 345"/>
                <a:gd name="T17" fmla="*/ 527 h 5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5" h="552">
                  <a:moveTo>
                    <a:pt x="345" y="527"/>
                  </a:moveTo>
                  <a:cubicBezTo>
                    <a:pt x="345" y="541"/>
                    <a:pt x="334" y="552"/>
                    <a:pt x="320" y="552"/>
                  </a:cubicBezTo>
                  <a:cubicBezTo>
                    <a:pt x="26" y="552"/>
                    <a:pt x="26" y="552"/>
                    <a:pt x="26" y="552"/>
                  </a:cubicBezTo>
                  <a:cubicBezTo>
                    <a:pt x="11" y="552"/>
                    <a:pt x="0" y="541"/>
                    <a:pt x="0" y="527"/>
                  </a:cubicBezTo>
                  <a:cubicBezTo>
                    <a:pt x="0" y="26"/>
                    <a:pt x="0" y="26"/>
                    <a:pt x="0" y="26"/>
                  </a:cubicBezTo>
                  <a:cubicBezTo>
                    <a:pt x="0" y="12"/>
                    <a:pt x="11" y="0"/>
                    <a:pt x="26" y="0"/>
                  </a:cubicBezTo>
                  <a:cubicBezTo>
                    <a:pt x="320" y="0"/>
                    <a:pt x="320" y="0"/>
                    <a:pt x="320" y="0"/>
                  </a:cubicBezTo>
                  <a:cubicBezTo>
                    <a:pt x="334" y="0"/>
                    <a:pt x="345" y="12"/>
                    <a:pt x="345" y="26"/>
                  </a:cubicBezTo>
                  <a:lnTo>
                    <a:pt x="345" y="527"/>
                  </a:lnTo>
                  <a:close/>
                </a:path>
              </a:pathLst>
            </a:custGeom>
            <a:grpFill/>
            <a:ln w="19050" cap="rnd">
              <a:solidFill>
                <a:schemeClr val="bg1"/>
              </a:solidFill>
              <a:prstDash val="solid"/>
              <a:miter lim="800000"/>
              <a:headEnd/>
              <a:tailEnd/>
            </a:ln>
            <a:extLst/>
          </p:spPr>
          <p:txBody>
            <a:bodyPr vert="horz" wrap="square" lIns="67232" tIns="33616" rIns="67232" bIns="33616" numCol="1" anchor="t" anchorCtr="0" compatLnSpc="1">
              <a:prstTxWarp prst="textNoShape">
                <a:avLst/>
              </a:prstTxWarp>
            </a:bodyPr>
            <a:lstStyle/>
            <a:p>
              <a:pPr defTabSz="685775" fontAlgn="auto">
                <a:spcBef>
                  <a:spcPts val="0"/>
                </a:spcBef>
                <a:spcAft>
                  <a:spcPts val="0"/>
                </a:spcAft>
                <a:defRPr/>
              </a:pPr>
              <a:endParaRPr lang="en-US" sz="1324" b="0">
                <a:solidFill>
                  <a:srgbClr val="353535"/>
                </a:solidFill>
                <a:latin typeface="Calibri" panose="020F0502020204030204" pitchFamily="34" charset="0"/>
                <a:cs typeface="Calibri" panose="020F0502020204030204" pitchFamily="34" charset="0"/>
              </a:endParaRPr>
            </a:p>
          </p:txBody>
        </p:sp>
        <p:sp>
          <p:nvSpPr>
            <p:cNvPr id="272" name="Line 17"/>
            <p:cNvSpPr>
              <a:spLocks noChangeShapeType="1"/>
            </p:cNvSpPr>
            <p:nvPr/>
          </p:nvSpPr>
          <p:spPr bwMode="auto">
            <a:xfrm>
              <a:off x="3695" y="1943"/>
              <a:ext cx="445" cy="0"/>
            </a:xfrm>
            <a:prstGeom prst="line">
              <a:avLst/>
            </a:prstGeom>
            <a:grpFill/>
            <a:ln w="12700" cap="rnd">
              <a:solidFill>
                <a:schemeClr val="bg1"/>
              </a:solidFill>
              <a:prstDash val="solid"/>
              <a:miter lim="800000"/>
              <a:headEnd/>
              <a:tailEnd/>
            </a:ln>
            <a:extLst/>
          </p:spPr>
          <p:txBody>
            <a:bodyPr vert="horz" wrap="square" lIns="67232" tIns="33616" rIns="67232" bIns="33616" numCol="1" anchor="t" anchorCtr="0" compatLnSpc="1">
              <a:prstTxWarp prst="textNoShape">
                <a:avLst/>
              </a:prstTxWarp>
            </a:bodyPr>
            <a:lstStyle/>
            <a:p>
              <a:pPr defTabSz="685775" fontAlgn="auto">
                <a:spcBef>
                  <a:spcPts val="0"/>
                </a:spcBef>
                <a:spcAft>
                  <a:spcPts val="0"/>
                </a:spcAft>
                <a:defRPr/>
              </a:pPr>
              <a:endParaRPr lang="en-US" sz="1324" b="0">
                <a:solidFill>
                  <a:srgbClr val="353535"/>
                </a:solidFill>
                <a:latin typeface="Calibri" panose="020F0502020204030204" pitchFamily="34" charset="0"/>
                <a:cs typeface="Calibri" panose="020F0502020204030204" pitchFamily="34" charset="0"/>
              </a:endParaRPr>
            </a:p>
          </p:txBody>
        </p:sp>
        <p:sp>
          <p:nvSpPr>
            <p:cNvPr id="273" name="Line 18"/>
            <p:cNvSpPr>
              <a:spLocks noChangeShapeType="1"/>
            </p:cNvSpPr>
            <p:nvPr/>
          </p:nvSpPr>
          <p:spPr bwMode="auto">
            <a:xfrm>
              <a:off x="3695" y="2063"/>
              <a:ext cx="445" cy="0"/>
            </a:xfrm>
            <a:prstGeom prst="line">
              <a:avLst/>
            </a:prstGeom>
            <a:grpFill/>
            <a:ln w="12700" cap="rnd">
              <a:solidFill>
                <a:schemeClr val="bg1"/>
              </a:solidFill>
              <a:prstDash val="solid"/>
              <a:miter lim="800000"/>
              <a:headEnd/>
              <a:tailEnd/>
            </a:ln>
            <a:extLst/>
          </p:spPr>
          <p:txBody>
            <a:bodyPr vert="horz" wrap="square" lIns="67232" tIns="33616" rIns="67232" bIns="33616" numCol="1" anchor="t" anchorCtr="0" compatLnSpc="1">
              <a:prstTxWarp prst="textNoShape">
                <a:avLst/>
              </a:prstTxWarp>
            </a:bodyPr>
            <a:lstStyle/>
            <a:p>
              <a:pPr defTabSz="685775" fontAlgn="auto">
                <a:spcBef>
                  <a:spcPts val="0"/>
                </a:spcBef>
                <a:spcAft>
                  <a:spcPts val="0"/>
                </a:spcAft>
                <a:defRPr/>
              </a:pPr>
              <a:endParaRPr lang="en-US" sz="1324" b="0">
                <a:solidFill>
                  <a:srgbClr val="353535"/>
                </a:solidFill>
                <a:latin typeface="Calibri" panose="020F0502020204030204" pitchFamily="34" charset="0"/>
                <a:cs typeface="Calibri" panose="020F0502020204030204" pitchFamily="34" charset="0"/>
              </a:endParaRPr>
            </a:p>
          </p:txBody>
        </p:sp>
        <p:sp>
          <p:nvSpPr>
            <p:cNvPr id="274" name="Line 19"/>
            <p:cNvSpPr>
              <a:spLocks noChangeShapeType="1"/>
            </p:cNvSpPr>
            <p:nvPr/>
          </p:nvSpPr>
          <p:spPr bwMode="auto">
            <a:xfrm>
              <a:off x="3695" y="2185"/>
              <a:ext cx="445" cy="0"/>
            </a:xfrm>
            <a:prstGeom prst="line">
              <a:avLst/>
            </a:prstGeom>
            <a:grpFill/>
            <a:ln w="12700" cap="rnd">
              <a:solidFill>
                <a:schemeClr val="bg1"/>
              </a:solidFill>
              <a:prstDash val="solid"/>
              <a:miter lim="800000"/>
              <a:headEnd/>
              <a:tailEnd/>
            </a:ln>
            <a:extLst/>
          </p:spPr>
          <p:txBody>
            <a:bodyPr vert="horz" wrap="square" lIns="67232" tIns="33616" rIns="67232" bIns="33616" numCol="1" anchor="t" anchorCtr="0" compatLnSpc="1">
              <a:prstTxWarp prst="textNoShape">
                <a:avLst/>
              </a:prstTxWarp>
            </a:bodyPr>
            <a:lstStyle/>
            <a:p>
              <a:pPr defTabSz="685775" fontAlgn="auto">
                <a:spcBef>
                  <a:spcPts val="0"/>
                </a:spcBef>
                <a:spcAft>
                  <a:spcPts val="0"/>
                </a:spcAft>
                <a:defRPr/>
              </a:pPr>
              <a:endParaRPr lang="en-US" sz="1324" b="0">
                <a:solidFill>
                  <a:srgbClr val="353535"/>
                </a:solidFill>
                <a:latin typeface="Calibri" panose="020F0502020204030204" pitchFamily="34" charset="0"/>
                <a:cs typeface="Calibri" panose="020F0502020204030204" pitchFamily="34" charset="0"/>
              </a:endParaRPr>
            </a:p>
          </p:txBody>
        </p:sp>
        <p:sp>
          <p:nvSpPr>
            <p:cNvPr id="275" name="Line 20"/>
            <p:cNvSpPr>
              <a:spLocks noChangeShapeType="1"/>
            </p:cNvSpPr>
            <p:nvPr/>
          </p:nvSpPr>
          <p:spPr bwMode="auto">
            <a:xfrm>
              <a:off x="3695" y="2305"/>
              <a:ext cx="445" cy="0"/>
            </a:xfrm>
            <a:prstGeom prst="line">
              <a:avLst/>
            </a:prstGeom>
            <a:grpFill/>
            <a:ln w="12700" cap="rnd">
              <a:solidFill>
                <a:schemeClr val="bg1"/>
              </a:solidFill>
              <a:prstDash val="solid"/>
              <a:miter lim="800000"/>
              <a:headEnd/>
              <a:tailEnd/>
            </a:ln>
            <a:extLst/>
          </p:spPr>
          <p:txBody>
            <a:bodyPr vert="horz" wrap="square" lIns="67232" tIns="33616" rIns="67232" bIns="33616" numCol="1" anchor="t" anchorCtr="0" compatLnSpc="1">
              <a:prstTxWarp prst="textNoShape">
                <a:avLst/>
              </a:prstTxWarp>
            </a:bodyPr>
            <a:lstStyle/>
            <a:p>
              <a:pPr defTabSz="685775" fontAlgn="auto">
                <a:spcBef>
                  <a:spcPts val="0"/>
                </a:spcBef>
                <a:spcAft>
                  <a:spcPts val="0"/>
                </a:spcAft>
                <a:defRPr/>
              </a:pPr>
              <a:endParaRPr lang="en-US" sz="1324" b="0">
                <a:solidFill>
                  <a:srgbClr val="353535"/>
                </a:solidFill>
                <a:latin typeface="Calibri" panose="020F0502020204030204" pitchFamily="34" charset="0"/>
                <a:cs typeface="Calibri" panose="020F0502020204030204" pitchFamily="34" charset="0"/>
              </a:endParaRPr>
            </a:p>
          </p:txBody>
        </p:sp>
        <p:sp>
          <p:nvSpPr>
            <p:cNvPr id="276" name="Line 21"/>
            <p:cNvSpPr>
              <a:spLocks noChangeShapeType="1"/>
            </p:cNvSpPr>
            <p:nvPr/>
          </p:nvSpPr>
          <p:spPr bwMode="auto">
            <a:xfrm>
              <a:off x="3695" y="2422"/>
              <a:ext cx="445" cy="0"/>
            </a:xfrm>
            <a:prstGeom prst="line">
              <a:avLst/>
            </a:prstGeom>
            <a:grpFill/>
            <a:ln w="12700" cap="rnd">
              <a:solidFill>
                <a:schemeClr val="bg1"/>
              </a:solidFill>
              <a:prstDash val="solid"/>
              <a:miter lim="800000"/>
              <a:headEnd/>
              <a:tailEnd/>
            </a:ln>
            <a:extLst/>
          </p:spPr>
          <p:txBody>
            <a:bodyPr vert="horz" wrap="square" lIns="67232" tIns="33616" rIns="67232" bIns="33616" numCol="1" anchor="t" anchorCtr="0" compatLnSpc="1">
              <a:prstTxWarp prst="textNoShape">
                <a:avLst/>
              </a:prstTxWarp>
            </a:bodyPr>
            <a:lstStyle/>
            <a:p>
              <a:pPr defTabSz="685775" fontAlgn="auto">
                <a:spcBef>
                  <a:spcPts val="0"/>
                </a:spcBef>
                <a:spcAft>
                  <a:spcPts val="0"/>
                </a:spcAft>
                <a:defRPr/>
              </a:pPr>
              <a:endParaRPr lang="en-US" sz="1324" b="0">
                <a:solidFill>
                  <a:srgbClr val="353535"/>
                </a:solidFill>
                <a:latin typeface="Calibri" panose="020F0502020204030204" pitchFamily="34" charset="0"/>
                <a:cs typeface="Calibri" panose="020F0502020204030204" pitchFamily="34" charset="0"/>
              </a:endParaRPr>
            </a:p>
          </p:txBody>
        </p:sp>
        <p:sp>
          <p:nvSpPr>
            <p:cNvPr id="277" name="Freeform 22"/>
            <p:cNvSpPr>
              <a:spLocks/>
            </p:cNvSpPr>
            <p:nvPr/>
          </p:nvSpPr>
          <p:spPr bwMode="auto">
            <a:xfrm>
              <a:off x="3962" y="1985"/>
              <a:ext cx="135" cy="37"/>
            </a:xfrm>
            <a:custGeom>
              <a:avLst/>
              <a:gdLst>
                <a:gd name="T0" fmla="*/ 96 w 105"/>
                <a:gd name="T1" fmla="*/ 29 h 29"/>
                <a:gd name="T2" fmla="*/ 9 w 105"/>
                <a:gd name="T3" fmla="*/ 29 h 29"/>
                <a:gd name="T4" fmla="*/ 0 w 105"/>
                <a:gd name="T5" fmla="*/ 20 h 29"/>
                <a:gd name="T6" fmla="*/ 0 w 105"/>
                <a:gd name="T7" fmla="*/ 9 h 29"/>
                <a:gd name="T8" fmla="*/ 9 w 105"/>
                <a:gd name="T9" fmla="*/ 0 h 29"/>
                <a:gd name="T10" fmla="*/ 105 w 105"/>
                <a:gd name="T11" fmla="*/ 0 h 29"/>
                <a:gd name="T12" fmla="*/ 105 w 105"/>
                <a:gd name="T13" fmla="*/ 20 h 29"/>
                <a:gd name="T14" fmla="*/ 96 w 105"/>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29">
                  <a:moveTo>
                    <a:pt x="96" y="29"/>
                  </a:moveTo>
                  <a:cubicBezTo>
                    <a:pt x="9" y="29"/>
                    <a:pt x="9" y="29"/>
                    <a:pt x="9" y="29"/>
                  </a:cubicBezTo>
                  <a:cubicBezTo>
                    <a:pt x="4" y="29"/>
                    <a:pt x="0" y="25"/>
                    <a:pt x="0" y="20"/>
                  </a:cubicBezTo>
                  <a:cubicBezTo>
                    <a:pt x="0" y="9"/>
                    <a:pt x="0" y="9"/>
                    <a:pt x="0" y="9"/>
                  </a:cubicBezTo>
                  <a:cubicBezTo>
                    <a:pt x="0" y="3"/>
                    <a:pt x="4" y="0"/>
                    <a:pt x="9" y="0"/>
                  </a:cubicBezTo>
                  <a:cubicBezTo>
                    <a:pt x="105" y="0"/>
                    <a:pt x="105" y="0"/>
                    <a:pt x="105" y="0"/>
                  </a:cubicBezTo>
                  <a:cubicBezTo>
                    <a:pt x="105" y="20"/>
                    <a:pt x="105" y="20"/>
                    <a:pt x="105" y="20"/>
                  </a:cubicBezTo>
                  <a:cubicBezTo>
                    <a:pt x="105" y="25"/>
                    <a:pt x="101" y="29"/>
                    <a:pt x="96" y="29"/>
                  </a:cubicBezTo>
                  <a:close/>
                </a:path>
              </a:pathLst>
            </a:custGeom>
            <a:solidFill>
              <a:srgbClr val="9FCCF0"/>
            </a:solidFill>
            <a:ln w="19050" cap="rnd">
              <a:noFill/>
              <a:prstDash val="solid"/>
              <a:miter lim="800000"/>
              <a:headEnd/>
              <a:tailEnd/>
            </a:ln>
          </p:spPr>
          <p:txBody>
            <a:bodyPr vert="horz" wrap="square" lIns="67232" tIns="33616" rIns="67232" bIns="33616" numCol="1" anchor="t" anchorCtr="0" compatLnSpc="1">
              <a:prstTxWarp prst="textNoShape">
                <a:avLst/>
              </a:prstTxWarp>
            </a:bodyPr>
            <a:lstStyle/>
            <a:p>
              <a:pPr defTabSz="685775" fontAlgn="auto">
                <a:spcBef>
                  <a:spcPts val="0"/>
                </a:spcBef>
                <a:spcAft>
                  <a:spcPts val="0"/>
                </a:spcAft>
                <a:defRPr/>
              </a:pPr>
              <a:endParaRPr lang="en-US" sz="1324" b="0">
                <a:solidFill>
                  <a:srgbClr val="353535"/>
                </a:solidFill>
                <a:latin typeface="Calibri" panose="020F0502020204030204" pitchFamily="34" charset="0"/>
                <a:cs typeface="Calibri" panose="020F0502020204030204" pitchFamily="34" charset="0"/>
              </a:endParaRPr>
            </a:p>
          </p:txBody>
        </p:sp>
        <p:sp>
          <p:nvSpPr>
            <p:cNvPr id="278" name="Freeform 23"/>
            <p:cNvSpPr>
              <a:spLocks/>
            </p:cNvSpPr>
            <p:nvPr/>
          </p:nvSpPr>
          <p:spPr bwMode="auto">
            <a:xfrm>
              <a:off x="3962" y="2106"/>
              <a:ext cx="135" cy="37"/>
            </a:xfrm>
            <a:custGeom>
              <a:avLst/>
              <a:gdLst>
                <a:gd name="T0" fmla="*/ 96 w 105"/>
                <a:gd name="T1" fmla="*/ 29 h 29"/>
                <a:gd name="T2" fmla="*/ 9 w 105"/>
                <a:gd name="T3" fmla="*/ 29 h 29"/>
                <a:gd name="T4" fmla="*/ 0 w 105"/>
                <a:gd name="T5" fmla="*/ 20 h 29"/>
                <a:gd name="T6" fmla="*/ 0 w 105"/>
                <a:gd name="T7" fmla="*/ 8 h 29"/>
                <a:gd name="T8" fmla="*/ 9 w 105"/>
                <a:gd name="T9" fmla="*/ 0 h 29"/>
                <a:gd name="T10" fmla="*/ 105 w 105"/>
                <a:gd name="T11" fmla="*/ 0 h 29"/>
                <a:gd name="T12" fmla="*/ 105 w 105"/>
                <a:gd name="T13" fmla="*/ 20 h 29"/>
                <a:gd name="T14" fmla="*/ 96 w 105"/>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29">
                  <a:moveTo>
                    <a:pt x="96" y="29"/>
                  </a:moveTo>
                  <a:cubicBezTo>
                    <a:pt x="9" y="29"/>
                    <a:pt x="9" y="29"/>
                    <a:pt x="9" y="29"/>
                  </a:cubicBezTo>
                  <a:cubicBezTo>
                    <a:pt x="4" y="29"/>
                    <a:pt x="0" y="25"/>
                    <a:pt x="0" y="20"/>
                  </a:cubicBezTo>
                  <a:cubicBezTo>
                    <a:pt x="0" y="8"/>
                    <a:pt x="0" y="8"/>
                    <a:pt x="0" y="8"/>
                  </a:cubicBezTo>
                  <a:cubicBezTo>
                    <a:pt x="0" y="3"/>
                    <a:pt x="4" y="0"/>
                    <a:pt x="9" y="0"/>
                  </a:cubicBezTo>
                  <a:cubicBezTo>
                    <a:pt x="105" y="0"/>
                    <a:pt x="105" y="0"/>
                    <a:pt x="105" y="0"/>
                  </a:cubicBezTo>
                  <a:cubicBezTo>
                    <a:pt x="105" y="20"/>
                    <a:pt x="105" y="20"/>
                    <a:pt x="105" y="20"/>
                  </a:cubicBezTo>
                  <a:cubicBezTo>
                    <a:pt x="105" y="25"/>
                    <a:pt x="101" y="29"/>
                    <a:pt x="96" y="29"/>
                  </a:cubicBezTo>
                  <a:close/>
                </a:path>
              </a:pathLst>
            </a:custGeom>
            <a:solidFill>
              <a:srgbClr val="9FCCF0"/>
            </a:solidFill>
            <a:ln w="19050" cap="rnd">
              <a:noFill/>
              <a:prstDash val="solid"/>
              <a:miter lim="800000"/>
              <a:headEnd/>
              <a:tailEnd/>
            </a:ln>
          </p:spPr>
          <p:txBody>
            <a:bodyPr vert="horz" wrap="square" lIns="67232" tIns="33616" rIns="67232" bIns="33616" numCol="1" anchor="t" anchorCtr="0" compatLnSpc="1">
              <a:prstTxWarp prst="textNoShape">
                <a:avLst/>
              </a:prstTxWarp>
            </a:bodyPr>
            <a:lstStyle/>
            <a:p>
              <a:pPr defTabSz="685775" fontAlgn="auto">
                <a:spcBef>
                  <a:spcPts val="0"/>
                </a:spcBef>
                <a:spcAft>
                  <a:spcPts val="0"/>
                </a:spcAft>
                <a:defRPr/>
              </a:pPr>
              <a:endParaRPr lang="en-US" sz="1324" b="0">
                <a:solidFill>
                  <a:srgbClr val="353535"/>
                </a:solidFill>
                <a:latin typeface="Calibri" panose="020F0502020204030204" pitchFamily="34" charset="0"/>
                <a:cs typeface="Calibri" panose="020F0502020204030204" pitchFamily="34" charset="0"/>
              </a:endParaRPr>
            </a:p>
          </p:txBody>
        </p:sp>
        <p:sp>
          <p:nvSpPr>
            <p:cNvPr id="279" name="Freeform 24"/>
            <p:cNvSpPr>
              <a:spLocks/>
            </p:cNvSpPr>
            <p:nvPr/>
          </p:nvSpPr>
          <p:spPr bwMode="auto">
            <a:xfrm>
              <a:off x="3962" y="2222"/>
              <a:ext cx="135" cy="41"/>
            </a:xfrm>
            <a:custGeom>
              <a:avLst/>
              <a:gdLst>
                <a:gd name="T0" fmla="*/ 96 w 105"/>
                <a:gd name="T1" fmla="*/ 32 h 32"/>
                <a:gd name="T2" fmla="*/ 9 w 105"/>
                <a:gd name="T3" fmla="*/ 32 h 32"/>
                <a:gd name="T4" fmla="*/ 0 w 105"/>
                <a:gd name="T5" fmla="*/ 22 h 32"/>
                <a:gd name="T6" fmla="*/ 0 w 105"/>
                <a:gd name="T7" fmla="*/ 11 h 32"/>
                <a:gd name="T8" fmla="*/ 9 w 105"/>
                <a:gd name="T9" fmla="*/ 0 h 32"/>
                <a:gd name="T10" fmla="*/ 105 w 105"/>
                <a:gd name="T11" fmla="*/ 0 h 32"/>
                <a:gd name="T12" fmla="*/ 105 w 105"/>
                <a:gd name="T13" fmla="*/ 22 h 32"/>
                <a:gd name="T14" fmla="*/ 96 w 105"/>
                <a:gd name="T15" fmla="*/ 32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2">
                  <a:moveTo>
                    <a:pt x="96" y="32"/>
                  </a:moveTo>
                  <a:cubicBezTo>
                    <a:pt x="9" y="32"/>
                    <a:pt x="9" y="32"/>
                    <a:pt x="9" y="32"/>
                  </a:cubicBezTo>
                  <a:cubicBezTo>
                    <a:pt x="4" y="32"/>
                    <a:pt x="0" y="27"/>
                    <a:pt x="0" y="22"/>
                  </a:cubicBezTo>
                  <a:cubicBezTo>
                    <a:pt x="0" y="11"/>
                    <a:pt x="0" y="11"/>
                    <a:pt x="0" y="11"/>
                  </a:cubicBezTo>
                  <a:cubicBezTo>
                    <a:pt x="0" y="6"/>
                    <a:pt x="4" y="0"/>
                    <a:pt x="9" y="0"/>
                  </a:cubicBezTo>
                  <a:cubicBezTo>
                    <a:pt x="105" y="0"/>
                    <a:pt x="105" y="0"/>
                    <a:pt x="105" y="0"/>
                  </a:cubicBezTo>
                  <a:cubicBezTo>
                    <a:pt x="105" y="22"/>
                    <a:pt x="105" y="22"/>
                    <a:pt x="105" y="22"/>
                  </a:cubicBezTo>
                  <a:cubicBezTo>
                    <a:pt x="105" y="27"/>
                    <a:pt x="101" y="32"/>
                    <a:pt x="96" y="32"/>
                  </a:cubicBezTo>
                  <a:close/>
                </a:path>
              </a:pathLst>
            </a:custGeom>
            <a:solidFill>
              <a:srgbClr val="9FCCF0"/>
            </a:solidFill>
            <a:ln w="19050" cap="rnd">
              <a:noFill/>
              <a:prstDash val="solid"/>
              <a:miter lim="800000"/>
              <a:headEnd/>
              <a:tailEnd/>
            </a:ln>
          </p:spPr>
          <p:txBody>
            <a:bodyPr vert="horz" wrap="square" lIns="67232" tIns="33616" rIns="67232" bIns="33616" numCol="1" anchor="t" anchorCtr="0" compatLnSpc="1">
              <a:prstTxWarp prst="textNoShape">
                <a:avLst/>
              </a:prstTxWarp>
            </a:bodyPr>
            <a:lstStyle/>
            <a:p>
              <a:pPr defTabSz="685775" fontAlgn="auto">
                <a:spcBef>
                  <a:spcPts val="0"/>
                </a:spcBef>
                <a:spcAft>
                  <a:spcPts val="0"/>
                </a:spcAft>
                <a:defRPr/>
              </a:pPr>
              <a:endParaRPr lang="en-US" sz="1324" b="0">
                <a:solidFill>
                  <a:srgbClr val="353535"/>
                </a:solidFill>
                <a:latin typeface="Calibri" panose="020F0502020204030204" pitchFamily="34" charset="0"/>
                <a:cs typeface="Calibri" panose="020F0502020204030204" pitchFamily="34" charset="0"/>
              </a:endParaRPr>
            </a:p>
          </p:txBody>
        </p:sp>
        <p:sp>
          <p:nvSpPr>
            <p:cNvPr id="280" name="Freeform 25"/>
            <p:cNvSpPr>
              <a:spLocks/>
            </p:cNvSpPr>
            <p:nvPr/>
          </p:nvSpPr>
          <p:spPr bwMode="auto">
            <a:xfrm>
              <a:off x="3962" y="2343"/>
              <a:ext cx="135" cy="42"/>
            </a:xfrm>
            <a:custGeom>
              <a:avLst/>
              <a:gdLst>
                <a:gd name="T0" fmla="*/ 96 w 105"/>
                <a:gd name="T1" fmla="*/ 33 h 33"/>
                <a:gd name="T2" fmla="*/ 9 w 105"/>
                <a:gd name="T3" fmla="*/ 33 h 33"/>
                <a:gd name="T4" fmla="*/ 0 w 105"/>
                <a:gd name="T5" fmla="*/ 22 h 33"/>
                <a:gd name="T6" fmla="*/ 0 w 105"/>
                <a:gd name="T7" fmla="*/ 11 h 33"/>
                <a:gd name="T8" fmla="*/ 9 w 105"/>
                <a:gd name="T9" fmla="*/ 0 h 33"/>
                <a:gd name="T10" fmla="*/ 105 w 105"/>
                <a:gd name="T11" fmla="*/ 0 h 33"/>
                <a:gd name="T12" fmla="*/ 105 w 105"/>
                <a:gd name="T13" fmla="*/ 22 h 33"/>
                <a:gd name="T14" fmla="*/ 96 w 105"/>
                <a:gd name="T15" fmla="*/ 33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96" y="33"/>
                  </a:moveTo>
                  <a:cubicBezTo>
                    <a:pt x="9" y="33"/>
                    <a:pt x="9" y="33"/>
                    <a:pt x="9" y="33"/>
                  </a:cubicBezTo>
                  <a:cubicBezTo>
                    <a:pt x="4" y="33"/>
                    <a:pt x="0" y="27"/>
                    <a:pt x="0" y="22"/>
                  </a:cubicBezTo>
                  <a:cubicBezTo>
                    <a:pt x="0" y="11"/>
                    <a:pt x="0" y="11"/>
                    <a:pt x="0" y="11"/>
                  </a:cubicBezTo>
                  <a:cubicBezTo>
                    <a:pt x="0" y="5"/>
                    <a:pt x="4" y="0"/>
                    <a:pt x="9" y="0"/>
                  </a:cubicBezTo>
                  <a:cubicBezTo>
                    <a:pt x="105" y="0"/>
                    <a:pt x="105" y="0"/>
                    <a:pt x="105" y="0"/>
                  </a:cubicBezTo>
                  <a:cubicBezTo>
                    <a:pt x="105" y="22"/>
                    <a:pt x="105" y="22"/>
                    <a:pt x="105" y="22"/>
                  </a:cubicBezTo>
                  <a:cubicBezTo>
                    <a:pt x="105" y="27"/>
                    <a:pt x="101" y="33"/>
                    <a:pt x="96" y="33"/>
                  </a:cubicBezTo>
                  <a:close/>
                </a:path>
              </a:pathLst>
            </a:custGeom>
            <a:solidFill>
              <a:srgbClr val="9FCCF0"/>
            </a:solidFill>
            <a:ln w="19050" cap="rnd">
              <a:noFill/>
              <a:prstDash val="solid"/>
              <a:miter lim="800000"/>
              <a:headEnd/>
              <a:tailEnd/>
            </a:ln>
          </p:spPr>
          <p:txBody>
            <a:bodyPr vert="horz" wrap="square" lIns="67232" tIns="33616" rIns="67232" bIns="33616" numCol="1" anchor="t" anchorCtr="0" compatLnSpc="1">
              <a:prstTxWarp prst="textNoShape">
                <a:avLst/>
              </a:prstTxWarp>
            </a:bodyPr>
            <a:lstStyle/>
            <a:p>
              <a:pPr defTabSz="685775" fontAlgn="auto">
                <a:spcBef>
                  <a:spcPts val="0"/>
                </a:spcBef>
                <a:spcAft>
                  <a:spcPts val="0"/>
                </a:spcAft>
                <a:defRPr/>
              </a:pPr>
              <a:endParaRPr lang="en-US" sz="1324" b="0">
                <a:solidFill>
                  <a:srgbClr val="353535"/>
                </a:solidFill>
                <a:latin typeface="Calibri" panose="020F0502020204030204" pitchFamily="34" charset="0"/>
                <a:cs typeface="Calibri" panose="020F0502020204030204" pitchFamily="34" charset="0"/>
              </a:endParaRPr>
            </a:p>
          </p:txBody>
        </p:sp>
      </p:grpSp>
      <p:grpSp>
        <p:nvGrpSpPr>
          <p:cNvPr id="292" name="Group 15"/>
          <p:cNvGrpSpPr>
            <a:grpSpLocks noChangeAspect="1"/>
          </p:cNvGrpSpPr>
          <p:nvPr/>
        </p:nvGrpSpPr>
        <p:grpSpPr bwMode="auto">
          <a:xfrm>
            <a:off x="1917897" y="2486975"/>
            <a:ext cx="461105" cy="732587"/>
            <a:chOff x="3695" y="1849"/>
            <a:chExt cx="445" cy="707"/>
          </a:xfrm>
          <a:solidFill>
            <a:schemeClr val="accent4"/>
          </a:solidFill>
        </p:grpSpPr>
        <p:sp>
          <p:nvSpPr>
            <p:cNvPr id="293" name="Freeform 16"/>
            <p:cNvSpPr>
              <a:spLocks/>
            </p:cNvSpPr>
            <p:nvPr/>
          </p:nvSpPr>
          <p:spPr bwMode="auto">
            <a:xfrm>
              <a:off x="3695" y="1849"/>
              <a:ext cx="445" cy="707"/>
            </a:xfrm>
            <a:custGeom>
              <a:avLst/>
              <a:gdLst>
                <a:gd name="T0" fmla="*/ 345 w 345"/>
                <a:gd name="T1" fmla="*/ 527 h 552"/>
                <a:gd name="T2" fmla="*/ 320 w 345"/>
                <a:gd name="T3" fmla="*/ 552 h 552"/>
                <a:gd name="T4" fmla="*/ 26 w 345"/>
                <a:gd name="T5" fmla="*/ 552 h 552"/>
                <a:gd name="T6" fmla="*/ 0 w 345"/>
                <a:gd name="T7" fmla="*/ 527 h 552"/>
                <a:gd name="T8" fmla="*/ 0 w 345"/>
                <a:gd name="T9" fmla="*/ 26 h 552"/>
                <a:gd name="T10" fmla="*/ 26 w 345"/>
                <a:gd name="T11" fmla="*/ 0 h 552"/>
                <a:gd name="T12" fmla="*/ 320 w 345"/>
                <a:gd name="T13" fmla="*/ 0 h 552"/>
                <a:gd name="T14" fmla="*/ 345 w 345"/>
                <a:gd name="T15" fmla="*/ 26 h 552"/>
                <a:gd name="T16" fmla="*/ 345 w 345"/>
                <a:gd name="T17" fmla="*/ 527 h 5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5" h="552">
                  <a:moveTo>
                    <a:pt x="345" y="527"/>
                  </a:moveTo>
                  <a:cubicBezTo>
                    <a:pt x="345" y="541"/>
                    <a:pt x="334" y="552"/>
                    <a:pt x="320" y="552"/>
                  </a:cubicBezTo>
                  <a:cubicBezTo>
                    <a:pt x="26" y="552"/>
                    <a:pt x="26" y="552"/>
                    <a:pt x="26" y="552"/>
                  </a:cubicBezTo>
                  <a:cubicBezTo>
                    <a:pt x="11" y="552"/>
                    <a:pt x="0" y="541"/>
                    <a:pt x="0" y="527"/>
                  </a:cubicBezTo>
                  <a:cubicBezTo>
                    <a:pt x="0" y="26"/>
                    <a:pt x="0" y="26"/>
                    <a:pt x="0" y="26"/>
                  </a:cubicBezTo>
                  <a:cubicBezTo>
                    <a:pt x="0" y="12"/>
                    <a:pt x="11" y="0"/>
                    <a:pt x="26" y="0"/>
                  </a:cubicBezTo>
                  <a:cubicBezTo>
                    <a:pt x="320" y="0"/>
                    <a:pt x="320" y="0"/>
                    <a:pt x="320" y="0"/>
                  </a:cubicBezTo>
                  <a:cubicBezTo>
                    <a:pt x="334" y="0"/>
                    <a:pt x="345" y="12"/>
                    <a:pt x="345" y="26"/>
                  </a:cubicBezTo>
                  <a:lnTo>
                    <a:pt x="345" y="527"/>
                  </a:lnTo>
                  <a:close/>
                </a:path>
              </a:pathLst>
            </a:custGeom>
            <a:grpFill/>
            <a:ln w="19050" cap="rnd">
              <a:solidFill>
                <a:schemeClr val="bg1"/>
              </a:solidFill>
              <a:prstDash val="solid"/>
              <a:miter lim="800000"/>
              <a:headEnd/>
              <a:tailEnd/>
            </a:ln>
            <a:extLst/>
          </p:spPr>
          <p:txBody>
            <a:bodyPr vert="horz" wrap="square" lIns="67232" tIns="33616" rIns="67232" bIns="33616" numCol="1" anchor="t" anchorCtr="0" compatLnSpc="1">
              <a:prstTxWarp prst="textNoShape">
                <a:avLst/>
              </a:prstTxWarp>
            </a:bodyPr>
            <a:lstStyle/>
            <a:p>
              <a:pPr defTabSz="685775" fontAlgn="auto">
                <a:spcBef>
                  <a:spcPts val="0"/>
                </a:spcBef>
                <a:spcAft>
                  <a:spcPts val="0"/>
                </a:spcAft>
                <a:defRPr/>
              </a:pPr>
              <a:endParaRPr lang="en-US" sz="1324" b="0">
                <a:solidFill>
                  <a:srgbClr val="353535"/>
                </a:solidFill>
                <a:latin typeface="Calibri" panose="020F0502020204030204" pitchFamily="34" charset="0"/>
                <a:cs typeface="Calibri" panose="020F0502020204030204" pitchFamily="34" charset="0"/>
              </a:endParaRPr>
            </a:p>
          </p:txBody>
        </p:sp>
        <p:sp>
          <p:nvSpPr>
            <p:cNvPr id="294" name="Line 17"/>
            <p:cNvSpPr>
              <a:spLocks noChangeShapeType="1"/>
            </p:cNvSpPr>
            <p:nvPr/>
          </p:nvSpPr>
          <p:spPr bwMode="auto">
            <a:xfrm>
              <a:off x="3695" y="1943"/>
              <a:ext cx="445" cy="0"/>
            </a:xfrm>
            <a:prstGeom prst="line">
              <a:avLst/>
            </a:prstGeom>
            <a:grpFill/>
            <a:ln w="12700" cap="rnd">
              <a:solidFill>
                <a:schemeClr val="bg1"/>
              </a:solidFill>
              <a:prstDash val="solid"/>
              <a:miter lim="800000"/>
              <a:headEnd/>
              <a:tailEnd/>
            </a:ln>
            <a:extLst/>
          </p:spPr>
          <p:txBody>
            <a:bodyPr vert="horz" wrap="square" lIns="67232" tIns="33616" rIns="67232" bIns="33616" numCol="1" anchor="t" anchorCtr="0" compatLnSpc="1">
              <a:prstTxWarp prst="textNoShape">
                <a:avLst/>
              </a:prstTxWarp>
            </a:bodyPr>
            <a:lstStyle/>
            <a:p>
              <a:pPr defTabSz="685775" fontAlgn="auto">
                <a:spcBef>
                  <a:spcPts val="0"/>
                </a:spcBef>
                <a:spcAft>
                  <a:spcPts val="0"/>
                </a:spcAft>
                <a:defRPr/>
              </a:pPr>
              <a:endParaRPr lang="en-US" sz="1324" b="0">
                <a:solidFill>
                  <a:srgbClr val="353535"/>
                </a:solidFill>
                <a:latin typeface="Calibri" panose="020F0502020204030204" pitchFamily="34" charset="0"/>
                <a:cs typeface="Calibri" panose="020F0502020204030204" pitchFamily="34" charset="0"/>
              </a:endParaRPr>
            </a:p>
          </p:txBody>
        </p:sp>
        <p:sp>
          <p:nvSpPr>
            <p:cNvPr id="295" name="Line 18"/>
            <p:cNvSpPr>
              <a:spLocks noChangeShapeType="1"/>
            </p:cNvSpPr>
            <p:nvPr/>
          </p:nvSpPr>
          <p:spPr bwMode="auto">
            <a:xfrm>
              <a:off x="3695" y="2063"/>
              <a:ext cx="445" cy="0"/>
            </a:xfrm>
            <a:prstGeom prst="line">
              <a:avLst/>
            </a:prstGeom>
            <a:grpFill/>
            <a:ln w="12700" cap="rnd">
              <a:solidFill>
                <a:schemeClr val="bg1"/>
              </a:solidFill>
              <a:prstDash val="solid"/>
              <a:miter lim="800000"/>
              <a:headEnd/>
              <a:tailEnd/>
            </a:ln>
            <a:extLst/>
          </p:spPr>
          <p:txBody>
            <a:bodyPr vert="horz" wrap="square" lIns="67232" tIns="33616" rIns="67232" bIns="33616" numCol="1" anchor="t" anchorCtr="0" compatLnSpc="1">
              <a:prstTxWarp prst="textNoShape">
                <a:avLst/>
              </a:prstTxWarp>
            </a:bodyPr>
            <a:lstStyle/>
            <a:p>
              <a:pPr defTabSz="685775" fontAlgn="auto">
                <a:spcBef>
                  <a:spcPts val="0"/>
                </a:spcBef>
                <a:spcAft>
                  <a:spcPts val="0"/>
                </a:spcAft>
                <a:defRPr/>
              </a:pPr>
              <a:endParaRPr lang="en-US" sz="1324" b="0">
                <a:solidFill>
                  <a:srgbClr val="353535"/>
                </a:solidFill>
                <a:latin typeface="Calibri" panose="020F0502020204030204" pitchFamily="34" charset="0"/>
                <a:cs typeface="Calibri" panose="020F0502020204030204" pitchFamily="34" charset="0"/>
              </a:endParaRPr>
            </a:p>
          </p:txBody>
        </p:sp>
        <p:sp>
          <p:nvSpPr>
            <p:cNvPr id="296" name="Line 19"/>
            <p:cNvSpPr>
              <a:spLocks noChangeShapeType="1"/>
            </p:cNvSpPr>
            <p:nvPr/>
          </p:nvSpPr>
          <p:spPr bwMode="auto">
            <a:xfrm>
              <a:off x="3695" y="2185"/>
              <a:ext cx="445" cy="0"/>
            </a:xfrm>
            <a:prstGeom prst="line">
              <a:avLst/>
            </a:prstGeom>
            <a:grpFill/>
            <a:ln w="12700" cap="rnd">
              <a:solidFill>
                <a:schemeClr val="bg1"/>
              </a:solidFill>
              <a:prstDash val="solid"/>
              <a:miter lim="800000"/>
              <a:headEnd/>
              <a:tailEnd/>
            </a:ln>
            <a:extLst/>
          </p:spPr>
          <p:txBody>
            <a:bodyPr vert="horz" wrap="square" lIns="67232" tIns="33616" rIns="67232" bIns="33616" numCol="1" anchor="t" anchorCtr="0" compatLnSpc="1">
              <a:prstTxWarp prst="textNoShape">
                <a:avLst/>
              </a:prstTxWarp>
            </a:bodyPr>
            <a:lstStyle/>
            <a:p>
              <a:pPr defTabSz="685775" fontAlgn="auto">
                <a:spcBef>
                  <a:spcPts val="0"/>
                </a:spcBef>
                <a:spcAft>
                  <a:spcPts val="0"/>
                </a:spcAft>
                <a:defRPr/>
              </a:pPr>
              <a:endParaRPr lang="en-US" sz="1324" b="0">
                <a:solidFill>
                  <a:srgbClr val="353535"/>
                </a:solidFill>
                <a:latin typeface="Calibri" panose="020F0502020204030204" pitchFamily="34" charset="0"/>
                <a:cs typeface="Calibri" panose="020F0502020204030204" pitchFamily="34" charset="0"/>
              </a:endParaRPr>
            </a:p>
          </p:txBody>
        </p:sp>
        <p:sp>
          <p:nvSpPr>
            <p:cNvPr id="297" name="Line 20"/>
            <p:cNvSpPr>
              <a:spLocks noChangeShapeType="1"/>
            </p:cNvSpPr>
            <p:nvPr/>
          </p:nvSpPr>
          <p:spPr bwMode="auto">
            <a:xfrm>
              <a:off x="3695" y="2305"/>
              <a:ext cx="445" cy="0"/>
            </a:xfrm>
            <a:prstGeom prst="line">
              <a:avLst/>
            </a:prstGeom>
            <a:grpFill/>
            <a:ln w="12700" cap="rnd">
              <a:solidFill>
                <a:schemeClr val="bg1"/>
              </a:solidFill>
              <a:prstDash val="solid"/>
              <a:miter lim="800000"/>
              <a:headEnd/>
              <a:tailEnd/>
            </a:ln>
            <a:extLst/>
          </p:spPr>
          <p:txBody>
            <a:bodyPr vert="horz" wrap="square" lIns="67232" tIns="33616" rIns="67232" bIns="33616" numCol="1" anchor="t" anchorCtr="0" compatLnSpc="1">
              <a:prstTxWarp prst="textNoShape">
                <a:avLst/>
              </a:prstTxWarp>
            </a:bodyPr>
            <a:lstStyle/>
            <a:p>
              <a:pPr defTabSz="685775" fontAlgn="auto">
                <a:spcBef>
                  <a:spcPts val="0"/>
                </a:spcBef>
                <a:spcAft>
                  <a:spcPts val="0"/>
                </a:spcAft>
                <a:defRPr/>
              </a:pPr>
              <a:endParaRPr lang="en-US" sz="1324" b="0">
                <a:solidFill>
                  <a:srgbClr val="353535"/>
                </a:solidFill>
                <a:latin typeface="Calibri" panose="020F0502020204030204" pitchFamily="34" charset="0"/>
                <a:cs typeface="Calibri" panose="020F0502020204030204" pitchFamily="34" charset="0"/>
              </a:endParaRPr>
            </a:p>
          </p:txBody>
        </p:sp>
        <p:sp>
          <p:nvSpPr>
            <p:cNvPr id="298" name="Line 21"/>
            <p:cNvSpPr>
              <a:spLocks noChangeShapeType="1"/>
            </p:cNvSpPr>
            <p:nvPr/>
          </p:nvSpPr>
          <p:spPr bwMode="auto">
            <a:xfrm>
              <a:off x="3695" y="2422"/>
              <a:ext cx="445" cy="0"/>
            </a:xfrm>
            <a:prstGeom prst="line">
              <a:avLst/>
            </a:prstGeom>
            <a:grpFill/>
            <a:ln w="12700" cap="rnd">
              <a:solidFill>
                <a:schemeClr val="bg1"/>
              </a:solidFill>
              <a:prstDash val="solid"/>
              <a:miter lim="800000"/>
              <a:headEnd/>
              <a:tailEnd/>
            </a:ln>
            <a:extLst/>
          </p:spPr>
          <p:txBody>
            <a:bodyPr vert="horz" wrap="square" lIns="67232" tIns="33616" rIns="67232" bIns="33616" numCol="1" anchor="t" anchorCtr="0" compatLnSpc="1">
              <a:prstTxWarp prst="textNoShape">
                <a:avLst/>
              </a:prstTxWarp>
            </a:bodyPr>
            <a:lstStyle/>
            <a:p>
              <a:pPr defTabSz="685775" fontAlgn="auto">
                <a:spcBef>
                  <a:spcPts val="0"/>
                </a:spcBef>
                <a:spcAft>
                  <a:spcPts val="0"/>
                </a:spcAft>
                <a:defRPr/>
              </a:pPr>
              <a:endParaRPr lang="en-US" sz="1324" b="0">
                <a:solidFill>
                  <a:srgbClr val="353535"/>
                </a:solidFill>
                <a:latin typeface="Calibri" panose="020F0502020204030204" pitchFamily="34" charset="0"/>
                <a:cs typeface="Calibri" panose="020F0502020204030204" pitchFamily="34" charset="0"/>
              </a:endParaRPr>
            </a:p>
          </p:txBody>
        </p:sp>
        <p:sp>
          <p:nvSpPr>
            <p:cNvPr id="299" name="Freeform 22"/>
            <p:cNvSpPr>
              <a:spLocks/>
            </p:cNvSpPr>
            <p:nvPr/>
          </p:nvSpPr>
          <p:spPr bwMode="auto">
            <a:xfrm>
              <a:off x="3962" y="1985"/>
              <a:ext cx="135" cy="37"/>
            </a:xfrm>
            <a:custGeom>
              <a:avLst/>
              <a:gdLst>
                <a:gd name="T0" fmla="*/ 96 w 105"/>
                <a:gd name="T1" fmla="*/ 29 h 29"/>
                <a:gd name="T2" fmla="*/ 9 w 105"/>
                <a:gd name="T3" fmla="*/ 29 h 29"/>
                <a:gd name="T4" fmla="*/ 0 w 105"/>
                <a:gd name="T5" fmla="*/ 20 h 29"/>
                <a:gd name="T6" fmla="*/ 0 w 105"/>
                <a:gd name="T7" fmla="*/ 9 h 29"/>
                <a:gd name="T8" fmla="*/ 9 w 105"/>
                <a:gd name="T9" fmla="*/ 0 h 29"/>
                <a:gd name="T10" fmla="*/ 105 w 105"/>
                <a:gd name="T11" fmla="*/ 0 h 29"/>
                <a:gd name="T12" fmla="*/ 105 w 105"/>
                <a:gd name="T13" fmla="*/ 20 h 29"/>
                <a:gd name="T14" fmla="*/ 96 w 105"/>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29">
                  <a:moveTo>
                    <a:pt x="96" y="29"/>
                  </a:moveTo>
                  <a:cubicBezTo>
                    <a:pt x="9" y="29"/>
                    <a:pt x="9" y="29"/>
                    <a:pt x="9" y="29"/>
                  </a:cubicBezTo>
                  <a:cubicBezTo>
                    <a:pt x="4" y="29"/>
                    <a:pt x="0" y="25"/>
                    <a:pt x="0" y="20"/>
                  </a:cubicBezTo>
                  <a:cubicBezTo>
                    <a:pt x="0" y="9"/>
                    <a:pt x="0" y="9"/>
                    <a:pt x="0" y="9"/>
                  </a:cubicBezTo>
                  <a:cubicBezTo>
                    <a:pt x="0" y="3"/>
                    <a:pt x="4" y="0"/>
                    <a:pt x="9" y="0"/>
                  </a:cubicBezTo>
                  <a:cubicBezTo>
                    <a:pt x="105" y="0"/>
                    <a:pt x="105" y="0"/>
                    <a:pt x="105" y="0"/>
                  </a:cubicBezTo>
                  <a:cubicBezTo>
                    <a:pt x="105" y="20"/>
                    <a:pt x="105" y="20"/>
                    <a:pt x="105" y="20"/>
                  </a:cubicBezTo>
                  <a:cubicBezTo>
                    <a:pt x="105" y="25"/>
                    <a:pt x="101" y="29"/>
                    <a:pt x="96" y="29"/>
                  </a:cubicBezTo>
                  <a:close/>
                </a:path>
              </a:pathLst>
            </a:custGeom>
            <a:solidFill>
              <a:srgbClr val="9FCCF0"/>
            </a:solidFill>
            <a:ln w="19050" cap="rnd">
              <a:noFill/>
              <a:prstDash val="solid"/>
              <a:miter lim="800000"/>
              <a:headEnd/>
              <a:tailEnd/>
            </a:ln>
          </p:spPr>
          <p:txBody>
            <a:bodyPr vert="horz" wrap="square" lIns="67232" tIns="33616" rIns="67232" bIns="33616" numCol="1" anchor="t" anchorCtr="0" compatLnSpc="1">
              <a:prstTxWarp prst="textNoShape">
                <a:avLst/>
              </a:prstTxWarp>
            </a:bodyPr>
            <a:lstStyle/>
            <a:p>
              <a:pPr defTabSz="685775" fontAlgn="auto">
                <a:spcBef>
                  <a:spcPts val="0"/>
                </a:spcBef>
                <a:spcAft>
                  <a:spcPts val="0"/>
                </a:spcAft>
                <a:defRPr/>
              </a:pPr>
              <a:endParaRPr lang="en-US" sz="1324" b="0">
                <a:solidFill>
                  <a:srgbClr val="353535"/>
                </a:solidFill>
                <a:latin typeface="Calibri" panose="020F0502020204030204" pitchFamily="34" charset="0"/>
                <a:cs typeface="Calibri" panose="020F0502020204030204" pitchFamily="34" charset="0"/>
              </a:endParaRPr>
            </a:p>
          </p:txBody>
        </p:sp>
        <p:sp>
          <p:nvSpPr>
            <p:cNvPr id="300" name="Freeform 23"/>
            <p:cNvSpPr>
              <a:spLocks/>
            </p:cNvSpPr>
            <p:nvPr/>
          </p:nvSpPr>
          <p:spPr bwMode="auto">
            <a:xfrm>
              <a:off x="3962" y="2106"/>
              <a:ext cx="135" cy="37"/>
            </a:xfrm>
            <a:custGeom>
              <a:avLst/>
              <a:gdLst>
                <a:gd name="T0" fmla="*/ 96 w 105"/>
                <a:gd name="T1" fmla="*/ 29 h 29"/>
                <a:gd name="T2" fmla="*/ 9 w 105"/>
                <a:gd name="T3" fmla="*/ 29 h 29"/>
                <a:gd name="T4" fmla="*/ 0 w 105"/>
                <a:gd name="T5" fmla="*/ 20 h 29"/>
                <a:gd name="T6" fmla="*/ 0 w 105"/>
                <a:gd name="T7" fmla="*/ 8 h 29"/>
                <a:gd name="T8" fmla="*/ 9 w 105"/>
                <a:gd name="T9" fmla="*/ 0 h 29"/>
                <a:gd name="T10" fmla="*/ 105 w 105"/>
                <a:gd name="T11" fmla="*/ 0 h 29"/>
                <a:gd name="T12" fmla="*/ 105 w 105"/>
                <a:gd name="T13" fmla="*/ 20 h 29"/>
                <a:gd name="T14" fmla="*/ 96 w 105"/>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29">
                  <a:moveTo>
                    <a:pt x="96" y="29"/>
                  </a:moveTo>
                  <a:cubicBezTo>
                    <a:pt x="9" y="29"/>
                    <a:pt x="9" y="29"/>
                    <a:pt x="9" y="29"/>
                  </a:cubicBezTo>
                  <a:cubicBezTo>
                    <a:pt x="4" y="29"/>
                    <a:pt x="0" y="25"/>
                    <a:pt x="0" y="20"/>
                  </a:cubicBezTo>
                  <a:cubicBezTo>
                    <a:pt x="0" y="8"/>
                    <a:pt x="0" y="8"/>
                    <a:pt x="0" y="8"/>
                  </a:cubicBezTo>
                  <a:cubicBezTo>
                    <a:pt x="0" y="3"/>
                    <a:pt x="4" y="0"/>
                    <a:pt x="9" y="0"/>
                  </a:cubicBezTo>
                  <a:cubicBezTo>
                    <a:pt x="105" y="0"/>
                    <a:pt x="105" y="0"/>
                    <a:pt x="105" y="0"/>
                  </a:cubicBezTo>
                  <a:cubicBezTo>
                    <a:pt x="105" y="20"/>
                    <a:pt x="105" y="20"/>
                    <a:pt x="105" y="20"/>
                  </a:cubicBezTo>
                  <a:cubicBezTo>
                    <a:pt x="105" y="25"/>
                    <a:pt x="101" y="29"/>
                    <a:pt x="96" y="29"/>
                  </a:cubicBezTo>
                  <a:close/>
                </a:path>
              </a:pathLst>
            </a:custGeom>
            <a:solidFill>
              <a:srgbClr val="9FCCF0"/>
            </a:solidFill>
            <a:ln w="19050" cap="rnd">
              <a:noFill/>
              <a:prstDash val="solid"/>
              <a:miter lim="800000"/>
              <a:headEnd/>
              <a:tailEnd/>
            </a:ln>
          </p:spPr>
          <p:txBody>
            <a:bodyPr vert="horz" wrap="square" lIns="67232" tIns="33616" rIns="67232" bIns="33616" numCol="1" anchor="t" anchorCtr="0" compatLnSpc="1">
              <a:prstTxWarp prst="textNoShape">
                <a:avLst/>
              </a:prstTxWarp>
            </a:bodyPr>
            <a:lstStyle/>
            <a:p>
              <a:pPr defTabSz="685775" fontAlgn="auto">
                <a:spcBef>
                  <a:spcPts val="0"/>
                </a:spcBef>
                <a:spcAft>
                  <a:spcPts val="0"/>
                </a:spcAft>
                <a:defRPr/>
              </a:pPr>
              <a:endParaRPr lang="en-US" sz="1324" b="0">
                <a:solidFill>
                  <a:srgbClr val="353535"/>
                </a:solidFill>
                <a:latin typeface="Calibri" panose="020F0502020204030204" pitchFamily="34" charset="0"/>
                <a:cs typeface="Calibri" panose="020F0502020204030204" pitchFamily="34" charset="0"/>
              </a:endParaRPr>
            </a:p>
          </p:txBody>
        </p:sp>
        <p:sp>
          <p:nvSpPr>
            <p:cNvPr id="301" name="Freeform 24"/>
            <p:cNvSpPr>
              <a:spLocks/>
            </p:cNvSpPr>
            <p:nvPr/>
          </p:nvSpPr>
          <p:spPr bwMode="auto">
            <a:xfrm>
              <a:off x="3962" y="2222"/>
              <a:ext cx="135" cy="41"/>
            </a:xfrm>
            <a:custGeom>
              <a:avLst/>
              <a:gdLst>
                <a:gd name="T0" fmla="*/ 96 w 105"/>
                <a:gd name="T1" fmla="*/ 32 h 32"/>
                <a:gd name="T2" fmla="*/ 9 w 105"/>
                <a:gd name="T3" fmla="*/ 32 h 32"/>
                <a:gd name="T4" fmla="*/ 0 w 105"/>
                <a:gd name="T5" fmla="*/ 22 h 32"/>
                <a:gd name="T6" fmla="*/ 0 w 105"/>
                <a:gd name="T7" fmla="*/ 11 h 32"/>
                <a:gd name="T8" fmla="*/ 9 w 105"/>
                <a:gd name="T9" fmla="*/ 0 h 32"/>
                <a:gd name="T10" fmla="*/ 105 w 105"/>
                <a:gd name="T11" fmla="*/ 0 h 32"/>
                <a:gd name="T12" fmla="*/ 105 w 105"/>
                <a:gd name="T13" fmla="*/ 22 h 32"/>
                <a:gd name="T14" fmla="*/ 96 w 105"/>
                <a:gd name="T15" fmla="*/ 32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2">
                  <a:moveTo>
                    <a:pt x="96" y="32"/>
                  </a:moveTo>
                  <a:cubicBezTo>
                    <a:pt x="9" y="32"/>
                    <a:pt x="9" y="32"/>
                    <a:pt x="9" y="32"/>
                  </a:cubicBezTo>
                  <a:cubicBezTo>
                    <a:pt x="4" y="32"/>
                    <a:pt x="0" y="27"/>
                    <a:pt x="0" y="22"/>
                  </a:cubicBezTo>
                  <a:cubicBezTo>
                    <a:pt x="0" y="11"/>
                    <a:pt x="0" y="11"/>
                    <a:pt x="0" y="11"/>
                  </a:cubicBezTo>
                  <a:cubicBezTo>
                    <a:pt x="0" y="6"/>
                    <a:pt x="4" y="0"/>
                    <a:pt x="9" y="0"/>
                  </a:cubicBezTo>
                  <a:cubicBezTo>
                    <a:pt x="105" y="0"/>
                    <a:pt x="105" y="0"/>
                    <a:pt x="105" y="0"/>
                  </a:cubicBezTo>
                  <a:cubicBezTo>
                    <a:pt x="105" y="22"/>
                    <a:pt x="105" y="22"/>
                    <a:pt x="105" y="22"/>
                  </a:cubicBezTo>
                  <a:cubicBezTo>
                    <a:pt x="105" y="27"/>
                    <a:pt x="101" y="32"/>
                    <a:pt x="96" y="32"/>
                  </a:cubicBezTo>
                  <a:close/>
                </a:path>
              </a:pathLst>
            </a:custGeom>
            <a:solidFill>
              <a:srgbClr val="9FCCF0"/>
            </a:solidFill>
            <a:ln w="19050" cap="rnd">
              <a:noFill/>
              <a:prstDash val="solid"/>
              <a:miter lim="800000"/>
              <a:headEnd/>
              <a:tailEnd/>
            </a:ln>
          </p:spPr>
          <p:txBody>
            <a:bodyPr vert="horz" wrap="square" lIns="67232" tIns="33616" rIns="67232" bIns="33616" numCol="1" anchor="t" anchorCtr="0" compatLnSpc="1">
              <a:prstTxWarp prst="textNoShape">
                <a:avLst/>
              </a:prstTxWarp>
            </a:bodyPr>
            <a:lstStyle/>
            <a:p>
              <a:pPr defTabSz="685775" fontAlgn="auto">
                <a:spcBef>
                  <a:spcPts val="0"/>
                </a:spcBef>
                <a:spcAft>
                  <a:spcPts val="0"/>
                </a:spcAft>
                <a:defRPr/>
              </a:pPr>
              <a:endParaRPr lang="en-US" sz="1324" b="0">
                <a:solidFill>
                  <a:srgbClr val="353535"/>
                </a:solidFill>
                <a:latin typeface="Calibri" panose="020F0502020204030204" pitchFamily="34" charset="0"/>
                <a:cs typeface="Calibri" panose="020F0502020204030204" pitchFamily="34" charset="0"/>
              </a:endParaRPr>
            </a:p>
          </p:txBody>
        </p:sp>
        <p:sp>
          <p:nvSpPr>
            <p:cNvPr id="302" name="Freeform 25"/>
            <p:cNvSpPr>
              <a:spLocks/>
            </p:cNvSpPr>
            <p:nvPr/>
          </p:nvSpPr>
          <p:spPr bwMode="auto">
            <a:xfrm>
              <a:off x="3962" y="2343"/>
              <a:ext cx="135" cy="42"/>
            </a:xfrm>
            <a:custGeom>
              <a:avLst/>
              <a:gdLst>
                <a:gd name="T0" fmla="*/ 96 w 105"/>
                <a:gd name="T1" fmla="*/ 33 h 33"/>
                <a:gd name="T2" fmla="*/ 9 w 105"/>
                <a:gd name="T3" fmla="*/ 33 h 33"/>
                <a:gd name="T4" fmla="*/ 0 w 105"/>
                <a:gd name="T5" fmla="*/ 22 h 33"/>
                <a:gd name="T6" fmla="*/ 0 w 105"/>
                <a:gd name="T7" fmla="*/ 11 h 33"/>
                <a:gd name="T8" fmla="*/ 9 w 105"/>
                <a:gd name="T9" fmla="*/ 0 h 33"/>
                <a:gd name="T10" fmla="*/ 105 w 105"/>
                <a:gd name="T11" fmla="*/ 0 h 33"/>
                <a:gd name="T12" fmla="*/ 105 w 105"/>
                <a:gd name="T13" fmla="*/ 22 h 33"/>
                <a:gd name="T14" fmla="*/ 96 w 105"/>
                <a:gd name="T15" fmla="*/ 33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96" y="33"/>
                  </a:moveTo>
                  <a:cubicBezTo>
                    <a:pt x="9" y="33"/>
                    <a:pt x="9" y="33"/>
                    <a:pt x="9" y="33"/>
                  </a:cubicBezTo>
                  <a:cubicBezTo>
                    <a:pt x="4" y="33"/>
                    <a:pt x="0" y="27"/>
                    <a:pt x="0" y="22"/>
                  </a:cubicBezTo>
                  <a:cubicBezTo>
                    <a:pt x="0" y="11"/>
                    <a:pt x="0" y="11"/>
                    <a:pt x="0" y="11"/>
                  </a:cubicBezTo>
                  <a:cubicBezTo>
                    <a:pt x="0" y="5"/>
                    <a:pt x="4" y="0"/>
                    <a:pt x="9" y="0"/>
                  </a:cubicBezTo>
                  <a:cubicBezTo>
                    <a:pt x="105" y="0"/>
                    <a:pt x="105" y="0"/>
                    <a:pt x="105" y="0"/>
                  </a:cubicBezTo>
                  <a:cubicBezTo>
                    <a:pt x="105" y="22"/>
                    <a:pt x="105" y="22"/>
                    <a:pt x="105" y="22"/>
                  </a:cubicBezTo>
                  <a:cubicBezTo>
                    <a:pt x="105" y="27"/>
                    <a:pt x="101" y="33"/>
                    <a:pt x="96" y="33"/>
                  </a:cubicBezTo>
                  <a:close/>
                </a:path>
              </a:pathLst>
            </a:custGeom>
            <a:solidFill>
              <a:srgbClr val="9FCCF0"/>
            </a:solidFill>
            <a:ln w="19050" cap="rnd">
              <a:noFill/>
              <a:prstDash val="solid"/>
              <a:miter lim="800000"/>
              <a:headEnd/>
              <a:tailEnd/>
            </a:ln>
          </p:spPr>
          <p:txBody>
            <a:bodyPr vert="horz" wrap="square" lIns="67232" tIns="33616" rIns="67232" bIns="33616" numCol="1" anchor="t" anchorCtr="0" compatLnSpc="1">
              <a:prstTxWarp prst="textNoShape">
                <a:avLst/>
              </a:prstTxWarp>
            </a:bodyPr>
            <a:lstStyle/>
            <a:p>
              <a:pPr defTabSz="685775" fontAlgn="auto">
                <a:spcBef>
                  <a:spcPts val="0"/>
                </a:spcBef>
                <a:spcAft>
                  <a:spcPts val="0"/>
                </a:spcAft>
                <a:defRPr/>
              </a:pPr>
              <a:endParaRPr lang="en-US" sz="1324" b="0">
                <a:solidFill>
                  <a:srgbClr val="353535"/>
                </a:solidFill>
                <a:latin typeface="Calibri" panose="020F0502020204030204" pitchFamily="34" charset="0"/>
                <a:cs typeface="Calibri" panose="020F0502020204030204" pitchFamily="34" charset="0"/>
              </a:endParaRPr>
            </a:p>
          </p:txBody>
        </p:sp>
      </p:grpSp>
      <p:grpSp>
        <p:nvGrpSpPr>
          <p:cNvPr id="303" name="Group 15"/>
          <p:cNvGrpSpPr>
            <a:grpSpLocks noChangeAspect="1"/>
          </p:cNvGrpSpPr>
          <p:nvPr/>
        </p:nvGrpSpPr>
        <p:grpSpPr bwMode="auto">
          <a:xfrm>
            <a:off x="901247" y="2486975"/>
            <a:ext cx="461105" cy="732587"/>
            <a:chOff x="3695" y="1849"/>
            <a:chExt cx="445" cy="707"/>
          </a:xfrm>
          <a:solidFill>
            <a:schemeClr val="accent4"/>
          </a:solidFill>
        </p:grpSpPr>
        <p:sp>
          <p:nvSpPr>
            <p:cNvPr id="304" name="Freeform 16"/>
            <p:cNvSpPr>
              <a:spLocks/>
            </p:cNvSpPr>
            <p:nvPr/>
          </p:nvSpPr>
          <p:spPr bwMode="auto">
            <a:xfrm>
              <a:off x="3695" y="1849"/>
              <a:ext cx="445" cy="707"/>
            </a:xfrm>
            <a:custGeom>
              <a:avLst/>
              <a:gdLst>
                <a:gd name="T0" fmla="*/ 345 w 345"/>
                <a:gd name="T1" fmla="*/ 527 h 552"/>
                <a:gd name="T2" fmla="*/ 320 w 345"/>
                <a:gd name="T3" fmla="*/ 552 h 552"/>
                <a:gd name="T4" fmla="*/ 26 w 345"/>
                <a:gd name="T5" fmla="*/ 552 h 552"/>
                <a:gd name="T6" fmla="*/ 0 w 345"/>
                <a:gd name="T7" fmla="*/ 527 h 552"/>
                <a:gd name="T8" fmla="*/ 0 w 345"/>
                <a:gd name="T9" fmla="*/ 26 h 552"/>
                <a:gd name="T10" fmla="*/ 26 w 345"/>
                <a:gd name="T11" fmla="*/ 0 h 552"/>
                <a:gd name="T12" fmla="*/ 320 w 345"/>
                <a:gd name="T13" fmla="*/ 0 h 552"/>
                <a:gd name="T14" fmla="*/ 345 w 345"/>
                <a:gd name="T15" fmla="*/ 26 h 552"/>
                <a:gd name="T16" fmla="*/ 345 w 345"/>
                <a:gd name="T17" fmla="*/ 527 h 5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5" h="552">
                  <a:moveTo>
                    <a:pt x="345" y="527"/>
                  </a:moveTo>
                  <a:cubicBezTo>
                    <a:pt x="345" y="541"/>
                    <a:pt x="334" y="552"/>
                    <a:pt x="320" y="552"/>
                  </a:cubicBezTo>
                  <a:cubicBezTo>
                    <a:pt x="26" y="552"/>
                    <a:pt x="26" y="552"/>
                    <a:pt x="26" y="552"/>
                  </a:cubicBezTo>
                  <a:cubicBezTo>
                    <a:pt x="11" y="552"/>
                    <a:pt x="0" y="541"/>
                    <a:pt x="0" y="527"/>
                  </a:cubicBezTo>
                  <a:cubicBezTo>
                    <a:pt x="0" y="26"/>
                    <a:pt x="0" y="26"/>
                    <a:pt x="0" y="26"/>
                  </a:cubicBezTo>
                  <a:cubicBezTo>
                    <a:pt x="0" y="12"/>
                    <a:pt x="11" y="0"/>
                    <a:pt x="26" y="0"/>
                  </a:cubicBezTo>
                  <a:cubicBezTo>
                    <a:pt x="320" y="0"/>
                    <a:pt x="320" y="0"/>
                    <a:pt x="320" y="0"/>
                  </a:cubicBezTo>
                  <a:cubicBezTo>
                    <a:pt x="334" y="0"/>
                    <a:pt x="345" y="12"/>
                    <a:pt x="345" y="26"/>
                  </a:cubicBezTo>
                  <a:lnTo>
                    <a:pt x="345" y="527"/>
                  </a:lnTo>
                  <a:close/>
                </a:path>
              </a:pathLst>
            </a:custGeom>
            <a:grpFill/>
            <a:ln w="19050" cap="rnd">
              <a:solidFill>
                <a:schemeClr val="bg1"/>
              </a:solidFill>
              <a:prstDash val="solid"/>
              <a:miter lim="800000"/>
              <a:headEnd/>
              <a:tailEnd/>
            </a:ln>
            <a:extLst/>
          </p:spPr>
          <p:txBody>
            <a:bodyPr vert="horz" wrap="square" lIns="67232" tIns="33616" rIns="67232" bIns="33616" numCol="1" anchor="t" anchorCtr="0" compatLnSpc="1">
              <a:prstTxWarp prst="textNoShape">
                <a:avLst/>
              </a:prstTxWarp>
            </a:bodyPr>
            <a:lstStyle/>
            <a:p>
              <a:pPr defTabSz="685775" fontAlgn="auto">
                <a:spcBef>
                  <a:spcPts val="0"/>
                </a:spcBef>
                <a:spcAft>
                  <a:spcPts val="0"/>
                </a:spcAft>
                <a:defRPr/>
              </a:pPr>
              <a:endParaRPr lang="en-US" sz="1324" b="0">
                <a:solidFill>
                  <a:srgbClr val="353535"/>
                </a:solidFill>
                <a:latin typeface="Calibri" panose="020F0502020204030204" pitchFamily="34" charset="0"/>
                <a:cs typeface="Calibri" panose="020F0502020204030204" pitchFamily="34" charset="0"/>
              </a:endParaRPr>
            </a:p>
          </p:txBody>
        </p:sp>
        <p:sp>
          <p:nvSpPr>
            <p:cNvPr id="305" name="Line 17"/>
            <p:cNvSpPr>
              <a:spLocks noChangeShapeType="1"/>
            </p:cNvSpPr>
            <p:nvPr/>
          </p:nvSpPr>
          <p:spPr bwMode="auto">
            <a:xfrm>
              <a:off x="3695" y="1943"/>
              <a:ext cx="445" cy="0"/>
            </a:xfrm>
            <a:prstGeom prst="line">
              <a:avLst/>
            </a:prstGeom>
            <a:grpFill/>
            <a:ln w="12700" cap="rnd">
              <a:solidFill>
                <a:schemeClr val="bg1"/>
              </a:solidFill>
              <a:prstDash val="solid"/>
              <a:miter lim="800000"/>
              <a:headEnd/>
              <a:tailEnd/>
            </a:ln>
            <a:extLst/>
          </p:spPr>
          <p:txBody>
            <a:bodyPr vert="horz" wrap="square" lIns="67232" tIns="33616" rIns="67232" bIns="33616" numCol="1" anchor="t" anchorCtr="0" compatLnSpc="1">
              <a:prstTxWarp prst="textNoShape">
                <a:avLst/>
              </a:prstTxWarp>
            </a:bodyPr>
            <a:lstStyle/>
            <a:p>
              <a:pPr defTabSz="685775" fontAlgn="auto">
                <a:spcBef>
                  <a:spcPts val="0"/>
                </a:spcBef>
                <a:spcAft>
                  <a:spcPts val="0"/>
                </a:spcAft>
                <a:defRPr/>
              </a:pPr>
              <a:endParaRPr lang="en-US" sz="1324" b="0">
                <a:solidFill>
                  <a:srgbClr val="353535"/>
                </a:solidFill>
                <a:latin typeface="Calibri" panose="020F0502020204030204" pitchFamily="34" charset="0"/>
                <a:cs typeface="Calibri" panose="020F0502020204030204" pitchFamily="34" charset="0"/>
              </a:endParaRPr>
            </a:p>
          </p:txBody>
        </p:sp>
        <p:sp>
          <p:nvSpPr>
            <p:cNvPr id="306" name="Line 18"/>
            <p:cNvSpPr>
              <a:spLocks noChangeShapeType="1"/>
            </p:cNvSpPr>
            <p:nvPr/>
          </p:nvSpPr>
          <p:spPr bwMode="auto">
            <a:xfrm>
              <a:off x="3695" y="2063"/>
              <a:ext cx="445" cy="0"/>
            </a:xfrm>
            <a:prstGeom prst="line">
              <a:avLst/>
            </a:prstGeom>
            <a:grpFill/>
            <a:ln w="12700" cap="rnd">
              <a:solidFill>
                <a:schemeClr val="bg1"/>
              </a:solidFill>
              <a:prstDash val="solid"/>
              <a:miter lim="800000"/>
              <a:headEnd/>
              <a:tailEnd/>
            </a:ln>
            <a:extLst/>
          </p:spPr>
          <p:txBody>
            <a:bodyPr vert="horz" wrap="square" lIns="67232" tIns="33616" rIns="67232" bIns="33616" numCol="1" anchor="t" anchorCtr="0" compatLnSpc="1">
              <a:prstTxWarp prst="textNoShape">
                <a:avLst/>
              </a:prstTxWarp>
            </a:bodyPr>
            <a:lstStyle/>
            <a:p>
              <a:pPr defTabSz="685775" fontAlgn="auto">
                <a:spcBef>
                  <a:spcPts val="0"/>
                </a:spcBef>
                <a:spcAft>
                  <a:spcPts val="0"/>
                </a:spcAft>
                <a:defRPr/>
              </a:pPr>
              <a:endParaRPr lang="en-US" sz="1324" b="0">
                <a:solidFill>
                  <a:srgbClr val="353535"/>
                </a:solidFill>
                <a:latin typeface="Calibri" panose="020F0502020204030204" pitchFamily="34" charset="0"/>
                <a:cs typeface="Calibri" panose="020F0502020204030204" pitchFamily="34" charset="0"/>
              </a:endParaRPr>
            </a:p>
          </p:txBody>
        </p:sp>
        <p:sp>
          <p:nvSpPr>
            <p:cNvPr id="307" name="Line 19"/>
            <p:cNvSpPr>
              <a:spLocks noChangeShapeType="1"/>
            </p:cNvSpPr>
            <p:nvPr/>
          </p:nvSpPr>
          <p:spPr bwMode="auto">
            <a:xfrm>
              <a:off x="3695" y="2185"/>
              <a:ext cx="445" cy="0"/>
            </a:xfrm>
            <a:prstGeom prst="line">
              <a:avLst/>
            </a:prstGeom>
            <a:grpFill/>
            <a:ln w="12700" cap="rnd">
              <a:solidFill>
                <a:schemeClr val="bg1"/>
              </a:solidFill>
              <a:prstDash val="solid"/>
              <a:miter lim="800000"/>
              <a:headEnd/>
              <a:tailEnd/>
            </a:ln>
            <a:extLst/>
          </p:spPr>
          <p:txBody>
            <a:bodyPr vert="horz" wrap="square" lIns="67232" tIns="33616" rIns="67232" bIns="33616" numCol="1" anchor="t" anchorCtr="0" compatLnSpc="1">
              <a:prstTxWarp prst="textNoShape">
                <a:avLst/>
              </a:prstTxWarp>
            </a:bodyPr>
            <a:lstStyle/>
            <a:p>
              <a:pPr defTabSz="685775" fontAlgn="auto">
                <a:spcBef>
                  <a:spcPts val="0"/>
                </a:spcBef>
                <a:spcAft>
                  <a:spcPts val="0"/>
                </a:spcAft>
                <a:defRPr/>
              </a:pPr>
              <a:endParaRPr lang="en-US" sz="1324" b="0">
                <a:solidFill>
                  <a:srgbClr val="353535"/>
                </a:solidFill>
                <a:latin typeface="Calibri" panose="020F0502020204030204" pitchFamily="34" charset="0"/>
                <a:cs typeface="Calibri" panose="020F0502020204030204" pitchFamily="34" charset="0"/>
              </a:endParaRPr>
            </a:p>
          </p:txBody>
        </p:sp>
        <p:sp>
          <p:nvSpPr>
            <p:cNvPr id="308" name="Line 20"/>
            <p:cNvSpPr>
              <a:spLocks noChangeShapeType="1"/>
            </p:cNvSpPr>
            <p:nvPr/>
          </p:nvSpPr>
          <p:spPr bwMode="auto">
            <a:xfrm>
              <a:off x="3695" y="2305"/>
              <a:ext cx="445" cy="0"/>
            </a:xfrm>
            <a:prstGeom prst="line">
              <a:avLst/>
            </a:prstGeom>
            <a:grpFill/>
            <a:ln w="12700" cap="rnd">
              <a:solidFill>
                <a:schemeClr val="bg1"/>
              </a:solidFill>
              <a:prstDash val="solid"/>
              <a:miter lim="800000"/>
              <a:headEnd/>
              <a:tailEnd/>
            </a:ln>
            <a:extLst/>
          </p:spPr>
          <p:txBody>
            <a:bodyPr vert="horz" wrap="square" lIns="67232" tIns="33616" rIns="67232" bIns="33616" numCol="1" anchor="t" anchorCtr="0" compatLnSpc="1">
              <a:prstTxWarp prst="textNoShape">
                <a:avLst/>
              </a:prstTxWarp>
            </a:bodyPr>
            <a:lstStyle/>
            <a:p>
              <a:pPr defTabSz="685775" fontAlgn="auto">
                <a:spcBef>
                  <a:spcPts val="0"/>
                </a:spcBef>
                <a:spcAft>
                  <a:spcPts val="0"/>
                </a:spcAft>
                <a:defRPr/>
              </a:pPr>
              <a:endParaRPr lang="en-US" sz="1324" b="0">
                <a:solidFill>
                  <a:srgbClr val="353535"/>
                </a:solidFill>
                <a:latin typeface="Calibri" panose="020F0502020204030204" pitchFamily="34" charset="0"/>
                <a:cs typeface="Calibri" panose="020F0502020204030204" pitchFamily="34" charset="0"/>
              </a:endParaRPr>
            </a:p>
          </p:txBody>
        </p:sp>
        <p:sp>
          <p:nvSpPr>
            <p:cNvPr id="309" name="Line 21"/>
            <p:cNvSpPr>
              <a:spLocks noChangeShapeType="1"/>
            </p:cNvSpPr>
            <p:nvPr/>
          </p:nvSpPr>
          <p:spPr bwMode="auto">
            <a:xfrm>
              <a:off x="3695" y="2422"/>
              <a:ext cx="445" cy="0"/>
            </a:xfrm>
            <a:prstGeom prst="line">
              <a:avLst/>
            </a:prstGeom>
            <a:grpFill/>
            <a:ln w="12700" cap="rnd">
              <a:solidFill>
                <a:schemeClr val="bg1"/>
              </a:solidFill>
              <a:prstDash val="solid"/>
              <a:miter lim="800000"/>
              <a:headEnd/>
              <a:tailEnd/>
            </a:ln>
            <a:extLst/>
          </p:spPr>
          <p:txBody>
            <a:bodyPr vert="horz" wrap="square" lIns="67232" tIns="33616" rIns="67232" bIns="33616" numCol="1" anchor="t" anchorCtr="0" compatLnSpc="1">
              <a:prstTxWarp prst="textNoShape">
                <a:avLst/>
              </a:prstTxWarp>
            </a:bodyPr>
            <a:lstStyle/>
            <a:p>
              <a:pPr defTabSz="685775" fontAlgn="auto">
                <a:spcBef>
                  <a:spcPts val="0"/>
                </a:spcBef>
                <a:spcAft>
                  <a:spcPts val="0"/>
                </a:spcAft>
                <a:defRPr/>
              </a:pPr>
              <a:endParaRPr lang="en-US" sz="1324" b="0">
                <a:solidFill>
                  <a:srgbClr val="353535"/>
                </a:solidFill>
                <a:latin typeface="Calibri" panose="020F0502020204030204" pitchFamily="34" charset="0"/>
                <a:cs typeface="Calibri" panose="020F0502020204030204" pitchFamily="34" charset="0"/>
              </a:endParaRPr>
            </a:p>
          </p:txBody>
        </p:sp>
        <p:sp>
          <p:nvSpPr>
            <p:cNvPr id="310" name="Freeform 22"/>
            <p:cNvSpPr>
              <a:spLocks/>
            </p:cNvSpPr>
            <p:nvPr/>
          </p:nvSpPr>
          <p:spPr bwMode="auto">
            <a:xfrm>
              <a:off x="3962" y="1985"/>
              <a:ext cx="135" cy="37"/>
            </a:xfrm>
            <a:custGeom>
              <a:avLst/>
              <a:gdLst>
                <a:gd name="T0" fmla="*/ 96 w 105"/>
                <a:gd name="T1" fmla="*/ 29 h 29"/>
                <a:gd name="T2" fmla="*/ 9 w 105"/>
                <a:gd name="T3" fmla="*/ 29 h 29"/>
                <a:gd name="T4" fmla="*/ 0 w 105"/>
                <a:gd name="T5" fmla="*/ 20 h 29"/>
                <a:gd name="T6" fmla="*/ 0 w 105"/>
                <a:gd name="T7" fmla="*/ 9 h 29"/>
                <a:gd name="T8" fmla="*/ 9 w 105"/>
                <a:gd name="T9" fmla="*/ 0 h 29"/>
                <a:gd name="T10" fmla="*/ 105 w 105"/>
                <a:gd name="T11" fmla="*/ 0 h 29"/>
                <a:gd name="T12" fmla="*/ 105 w 105"/>
                <a:gd name="T13" fmla="*/ 20 h 29"/>
                <a:gd name="T14" fmla="*/ 96 w 105"/>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29">
                  <a:moveTo>
                    <a:pt x="96" y="29"/>
                  </a:moveTo>
                  <a:cubicBezTo>
                    <a:pt x="9" y="29"/>
                    <a:pt x="9" y="29"/>
                    <a:pt x="9" y="29"/>
                  </a:cubicBezTo>
                  <a:cubicBezTo>
                    <a:pt x="4" y="29"/>
                    <a:pt x="0" y="25"/>
                    <a:pt x="0" y="20"/>
                  </a:cubicBezTo>
                  <a:cubicBezTo>
                    <a:pt x="0" y="9"/>
                    <a:pt x="0" y="9"/>
                    <a:pt x="0" y="9"/>
                  </a:cubicBezTo>
                  <a:cubicBezTo>
                    <a:pt x="0" y="3"/>
                    <a:pt x="4" y="0"/>
                    <a:pt x="9" y="0"/>
                  </a:cubicBezTo>
                  <a:cubicBezTo>
                    <a:pt x="105" y="0"/>
                    <a:pt x="105" y="0"/>
                    <a:pt x="105" y="0"/>
                  </a:cubicBezTo>
                  <a:cubicBezTo>
                    <a:pt x="105" y="20"/>
                    <a:pt x="105" y="20"/>
                    <a:pt x="105" y="20"/>
                  </a:cubicBezTo>
                  <a:cubicBezTo>
                    <a:pt x="105" y="25"/>
                    <a:pt x="101" y="29"/>
                    <a:pt x="96" y="29"/>
                  </a:cubicBezTo>
                  <a:close/>
                </a:path>
              </a:pathLst>
            </a:custGeom>
            <a:solidFill>
              <a:srgbClr val="9FCCF0"/>
            </a:solidFill>
            <a:ln w="19050" cap="rnd">
              <a:noFill/>
              <a:prstDash val="solid"/>
              <a:miter lim="800000"/>
              <a:headEnd/>
              <a:tailEnd/>
            </a:ln>
          </p:spPr>
          <p:txBody>
            <a:bodyPr vert="horz" wrap="square" lIns="67232" tIns="33616" rIns="67232" bIns="33616" numCol="1" anchor="t" anchorCtr="0" compatLnSpc="1">
              <a:prstTxWarp prst="textNoShape">
                <a:avLst/>
              </a:prstTxWarp>
            </a:bodyPr>
            <a:lstStyle/>
            <a:p>
              <a:pPr defTabSz="685775" fontAlgn="auto">
                <a:spcBef>
                  <a:spcPts val="0"/>
                </a:spcBef>
                <a:spcAft>
                  <a:spcPts val="0"/>
                </a:spcAft>
                <a:defRPr/>
              </a:pPr>
              <a:endParaRPr lang="en-US" sz="1324" b="0">
                <a:solidFill>
                  <a:srgbClr val="353535"/>
                </a:solidFill>
                <a:latin typeface="Calibri" panose="020F0502020204030204" pitchFamily="34" charset="0"/>
                <a:cs typeface="Calibri" panose="020F0502020204030204" pitchFamily="34" charset="0"/>
              </a:endParaRPr>
            </a:p>
          </p:txBody>
        </p:sp>
        <p:sp>
          <p:nvSpPr>
            <p:cNvPr id="311" name="Freeform 23"/>
            <p:cNvSpPr>
              <a:spLocks/>
            </p:cNvSpPr>
            <p:nvPr/>
          </p:nvSpPr>
          <p:spPr bwMode="auto">
            <a:xfrm>
              <a:off x="3962" y="2106"/>
              <a:ext cx="135" cy="37"/>
            </a:xfrm>
            <a:custGeom>
              <a:avLst/>
              <a:gdLst>
                <a:gd name="T0" fmla="*/ 96 w 105"/>
                <a:gd name="T1" fmla="*/ 29 h 29"/>
                <a:gd name="T2" fmla="*/ 9 w 105"/>
                <a:gd name="T3" fmla="*/ 29 h 29"/>
                <a:gd name="T4" fmla="*/ 0 w 105"/>
                <a:gd name="T5" fmla="*/ 20 h 29"/>
                <a:gd name="T6" fmla="*/ 0 w 105"/>
                <a:gd name="T7" fmla="*/ 8 h 29"/>
                <a:gd name="T8" fmla="*/ 9 w 105"/>
                <a:gd name="T9" fmla="*/ 0 h 29"/>
                <a:gd name="T10" fmla="*/ 105 w 105"/>
                <a:gd name="T11" fmla="*/ 0 h 29"/>
                <a:gd name="T12" fmla="*/ 105 w 105"/>
                <a:gd name="T13" fmla="*/ 20 h 29"/>
                <a:gd name="T14" fmla="*/ 96 w 105"/>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29">
                  <a:moveTo>
                    <a:pt x="96" y="29"/>
                  </a:moveTo>
                  <a:cubicBezTo>
                    <a:pt x="9" y="29"/>
                    <a:pt x="9" y="29"/>
                    <a:pt x="9" y="29"/>
                  </a:cubicBezTo>
                  <a:cubicBezTo>
                    <a:pt x="4" y="29"/>
                    <a:pt x="0" y="25"/>
                    <a:pt x="0" y="20"/>
                  </a:cubicBezTo>
                  <a:cubicBezTo>
                    <a:pt x="0" y="8"/>
                    <a:pt x="0" y="8"/>
                    <a:pt x="0" y="8"/>
                  </a:cubicBezTo>
                  <a:cubicBezTo>
                    <a:pt x="0" y="3"/>
                    <a:pt x="4" y="0"/>
                    <a:pt x="9" y="0"/>
                  </a:cubicBezTo>
                  <a:cubicBezTo>
                    <a:pt x="105" y="0"/>
                    <a:pt x="105" y="0"/>
                    <a:pt x="105" y="0"/>
                  </a:cubicBezTo>
                  <a:cubicBezTo>
                    <a:pt x="105" y="20"/>
                    <a:pt x="105" y="20"/>
                    <a:pt x="105" y="20"/>
                  </a:cubicBezTo>
                  <a:cubicBezTo>
                    <a:pt x="105" y="25"/>
                    <a:pt x="101" y="29"/>
                    <a:pt x="96" y="29"/>
                  </a:cubicBezTo>
                  <a:close/>
                </a:path>
              </a:pathLst>
            </a:custGeom>
            <a:solidFill>
              <a:srgbClr val="9FCCF0"/>
            </a:solidFill>
            <a:ln w="19050" cap="rnd">
              <a:noFill/>
              <a:prstDash val="solid"/>
              <a:miter lim="800000"/>
              <a:headEnd/>
              <a:tailEnd/>
            </a:ln>
          </p:spPr>
          <p:txBody>
            <a:bodyPr vert="horz" wrap="square" lIns="67232" tIns="33616" rIns="67232" bIns="33616" numCol="1" anchor="t" anchorCtr="0" compatLnSpc="1">
              <a:prstTxWarp prst="textNoShape">
                <a:avLst/>
              </a:prstTxWarp>
            </a:bodyPr>
            <a:lstStyle/>
            <a:p>
              <a:pPr defTabSz="685775" fontAlgn="auto">
                <a:spcBef>
                  <a:spcPts val="0"/>
                </a:spcBef>
                <a:spcAft>
                  <a:spcPts val="0"/>
                </a:spcAft>
                <a:defRPr/>
              </a:pPr>
              <a:endParaRPr lang="en-US" sz="1324" b="0">
                <a:solidFill>
                  <a:srgbClr val="353535"/>
                </a:solidFill>
                <a:latin typeface="Calibri" panose="020F0502020204030204" pitchFamily="34" charset="0"/>
                <a:cs typeface="Calibri" panose="020F0502020204030204" pitchFamily="34" charset="0"/>
              </a:endParaRPr>
            </a:p>
          </p:txBody>
        </p:sp>
        <p:sp>
          <p:nvSpPr>
            <p:cNvPr id="312" name="Freeform 24"/>
            <p:cNvSpPr>
              <a:spLocks/>
            </p:cNvSpPr>
            <p:nvPr/>
          </p:nvSpPr>
          <p:spPr bwMode="auto">
            <a:xfrm>
              <a:off x="3962" y="2222"/>
              <a:ext cx="135" cy="41"/>
            </a:xfrm>
            <a:custGeom>
              <a:avLst/>
              <a:gdLst>
                <a:gd name="T0" fmla="*/ 96 w 105"/>
                <a:gd name="T1" fmla="*/ 32 h 32"/>
                <a:gd name="T2" fmla="*/ 9 w 105"/>
                <a:gd name="T3" fmla="*/ 32 h 32"/>
                <a:gd name="T4" fmla="*/ 0 w 105"/>
                <a:gd name="T5" fmla="*/ 22 h 32"/>
                <a:gd name="T6" fmla="*/ 0 w 105"/>
                <a:gd name="T7" fmla="*/ 11 h 32"/>
                <a:gd name="T8" fmla="*/ 9 w 105"/>
                <a:gd name="T9" fmla="*/ 0 h 32"/>
                <a:gd name="T10" fmla="*/ 105 w 105"/>
                <a:gd name="T11" fmla="*/ 0 h 32"/>
                <a:gd name="T12" fmla="*/ 105 w 105"/>
                <a:gd name="T13" fmla="*/ 22 h 32"/>
                <a:gd name="T14" fmla="*/ 96 w 105"/>
                <a:gd name="T15" fmla="*/ 32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2">
                  <a:moveTo>
                    <a:pt x="96" y="32"/>
                  </a:moveTo>
                  <a:cubicBezTo>
                    <a:pt x="9" y="32"/>
                    <a:pt x="9" y="32"/>
                    <a:pt x="9" y="32"/>
                  </a:cubicBezTo>
                  <a:cubicBezTo>
                    <a:pt x="4" y="32"/>
                    <a:pt x="0" y="27"/>
                    <a:pt x="0" y="22"/>
                  </a:cubicBezTo>
                  <a:cubicBezTo>
                    <a:pt x="0" y="11"/>
                    <a:pt x="0" y="11"/>
                    <a:pt x="0" y="11"/>
                  </a:cubicBezTo>
                  <a:cubicBezTo>
                    <a:pt x="0" y="6"/>
                    <a:pt x="4" y="0"/>
                    <a:pt x="9" y="0"/>
                  </a:cubicBezTo>
                  <a:cubicBezTo>
                    <a:pt x="105" y="0"/>
                    <a:pt x="105" y="0"/>
                    <a:pt x="105" y="0"/>
                  </a:cubicBezTo>
                  <a:cubicBezTo>
                    <a:pt x="105" y="22"/>
                    <a:pt x="105" y="22"/>
                    <a:pt x="105" y="22"/>
                  </a:cubicBezTo>
                  <a:cubicBezTo>
                    <a:pt x="105" y="27"/>
                    <a:pt x="101" y="32"/>
                    <a:pt x="96" y="32"/>
                  </a:cubicBezTo>
                  <a:close/>
                </a:path>
              </a:pathLst>
            </a:custGeom>
            <a:solidFill>
              <a:srgbClr val="9FCCF0"/>
            </a:solidFill>
            <a:ln w="19050" cap="rnd">
              <a:noFill/>
              <a:prstDash val="solid"/>
              <a:miter lim="800000"/>
              <a:headEnd/>
              <a:tailEnd/>
            </a:ln>
          </p:spPr>
          <p:txBody>
            <a:bodyPr vert="horz" wrap="square" lIns="67232" tIns="33616" rIns="67232" bIns="33616" numCol="1" anchor="t" anchorCtr="0" compatLnSpc="1">
              <a:prstTxWarp prst="textNoShape">
                <a:avLst/>
              </a:prstTxWarp>
            </a:bodyPr>
            <a:lstStyle/>
            <a:p>
              <a:pPr defTabSz="685775" fontAlgn="auto">
                <a:spcBef>
                  <a:spcPts val="0"/>
                </a:spcBef>
                <a:spcAft>
                  <a:spcPts val="0"/>
                </a:spcAft>
                <a:defRPr/>
              </a:pPr>
              <a:endParaRPr lang="en-US" sz="1324" b="0">
                <a:solidFill>
                  <a:srgbClr val="353535"/>
                </a:solidFill>
                <a:latin typeface="Calibri" panose="020F0502020204030204" pitchFamily="34" charset="0"/>
                <a:cs typeface="Calibri" panose="020F0502020204030204" pitchFamily="34" charset="0"/>
              </a:endParaRPr>
            </a:p>
          </p:txBody>
        </p:sp>
        <p:sp>
          <p:nvSpPr>
            <p:cNvPr id="313" name="Freeform 25"/>
            <p:cNvSpPr>
              <a:spLocks/>
            </p:cNvSpPr>
            <p:nvPr/>
          </p:nvSpPr>
          <p:spPr bwMode="auto">
            <a:xfrm>
              <a:off x="3962" y="2343"/>
              <a:ext cx="135" cy="42"/>
            </a:xfrm>
            <a:custGeom>
              <a:avLst/>
              <a:gdLst>
                <a:gd name="T0" fmla="*/ 96 w 105"/>
                <a:gd name="T1" fmla="*/ 33 h 33"/>
                <a:gd name="T2" fmla="*/ 9 w 105"/>
                <a:gd name="T3" fmla="*/ 33 h 33"/>
                <a:gd name="T4" fmla="*/ 0 w 105"/>
                <a:gd name="T5" fmla="*/ 22 h 33"/>
                <a:gd name="T6" fmla="*/ 0 w 105"/>
                <a:gd name="T7" fmla="*/ 11 h 33"/>
                <a:gd name="T8" fmla="*/ 9 w 105"/>
                <a:gd name="T9" fmla="*/ 0 h 33"/>
                <a:gd name="T10" fmla="*/ 105 w 105"/>
                <a:gd name="T11" fmla="*/ 0 h 33"/>
                <a:gd name="T12" fmla="*/ 105 w 105"/>
                <a:gd name="T13" fmla="*/ 22 h 33"/>
                <a:gd name="T14" fmla="*/ 96 w 105"/>
                <a:gd name="T15" fmla="*/ 33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96" y="33"/>
                  </a:moveTo>
                  <a:cubicBezTo>
                    <a:pt x="9" y="33"/>
                    <a:pt x="9" y="33"/>
                    <a:pt x="9" y="33"/>
                  </a:cubicBezTo>
                  <a:cubicBezTo>
                    <a:pt x="4" y="33"/>
                    <a:pt x="0" y="27"/>
                    <a:pt x="0" y="22"/>
                  </a:cubicBezTo>
                  <a:cubicBezTo>
                    <a:pt x="0" y="11"/>
                    <a:pt x="0" y="11"/>
                    <a:pt x="0" y="11"/>
                  </a:cubicBezTo>
                  <a:cubicBezTo>
                    <a:pt x="0" y="5"/>
                    <a:pt x="4" y="0"/>
                    <a:pt x="9" y="0"/>
                  </a:cubicBezTo>
                  <a:cubicBezTo>
                    <a:pt x="105" y="0"/>
                    <a:pt x="105" y="0"/>
                    <a:pt x="105" y="0"/>
                  </a:cubicBezTo>
                  <a:cubicBezTo>
                    <a:pt x="105" y="22"/>
                    <a:pt x="105" y="22"/>
                    <a:pt x="105" y="22"/>
                  </a:cubicBezTo>
                  <a:cubicBezTo>
                    <a:pt x="105" y="27"/>
                    <a:pt x="101" y="33"/>
                    <a:pt x="96" y="33"/>
                  </a:cubicBezTo>
                  <a:close/>
                </a:path>
              </a:pathLst>
            </a:custGeom>
            <a:solidFill>
              <a:srgbClr val="9FCCF0"/>
            </a:solidFill>
            <a:ln w="19050" cap="rnd">
              <a:noFill/>
              <a:prstDash val="solid"/>
              <a:miter lim="800000"/>
              <a:headEnd/>
              <a:tailEnd/>
            </a:ln>
          </p:spPr>
          <p:txBody>
            <a:bodyPr vert="horz" wrap="square" lIns="67232" tIns="33616" rIns="67232" bIns="33616" numCol="1" anchor="t" anchorCtr="0" compatLnSpc="1">
              <a:prstTxWarp prst="textNoShape">
                <a:avLst/>
              </a:prstTxWarp>
            </a:bodyPr>
            <a:lstStyle/>
            <a:p>
              <a:pPr defTabSz="685775" fontAlgn="auto">
                <a:spcBef>
                  <a:spcPts val="0"/>
                </a:spcBef>
                <a:spcAft>
                  <a:spcPts val="0"/>
                </a:spcAft>
                <a:defRPr/>
              </a:pPr>
              <a:endParaRPr lang="en-US" sz="1324" b="0">
                <a:solidFill>
                  <a:srgbClr val="353535"/>
                </a:solidFill>
                <a:latin typeface="Calibri" panose="020F0502020204030204" pitchFamily="34" charset="0"/>
                <a:cs typeface="Calibri" panose="020F0502020204030204" pitchFamily="34" charset="0"/>
              </a:endParaRPr>
            </a:p>
          </p:txBody>
        </p:sp>
      </p:grpSp>
      <p:grpSp>
        <p:nvGrpSpPr>
          <p:cNvPr id="258" name="Group 4"/>
          <p:cNvGrpSpPr>
            <a:grpSpLocks noChangeAspect="1"/>
          </p:cNvGrpSpPr>
          <p:nvPr/>
        </p:nvGrpSpPr>
        <p:grpSpPr bwMode="auto">
          <a:xfrm>
            <a:off x="733885" y="2947586"/>
            <a:ext cx="332861" cy="331378"/>
            <a:chOff x="3693" y="1979"/>
            <a:chExt cx="449" cy="447"/>
          </a:xfrm>
        </p:grpSpPr>
        <p:sp>
          <p:nvSpPr>
            <p:cNvPr id="259" name="Oval 5"/>
            <p:cNvSpPr>
              <a:spLocks noChangeArrowheads="1"/>
            </p:cNvSpPr>
            <p:nvPr/>
          </p:nvSpPr>
          <p:spPr bwMode="auto">
            <a:xfrm>
              <a:off x="3693" y="1979"/>
              <a:ext cx="449" cy="447"/>
            </a:xfrm>
            <a:prstGeom prst="ellipse">
              <a:avLst/>
            </a:prstGeom>
            <a:solidFill>
              <a:srgbClr val="E81123"/>
            </a:solidFill>
            <a:ln w="17463" cap="flat">
              <a:noFill/>
              <a:prstDash val="solid"/>
              <a:miter lim="800000"/>
              <a:headEnd/>
              <a:tailEnd/>
            </a:ln>
          </p:spPr>
          <p:txBody>
            <a:bodyPr vert="horz" wrap="square" lIns="67232" tIns="33616" rIns="67232" bIns="33616" numCol="1" anchor="t" anchorCtr="0" compatLnSpc="1">
              <a:prstTxWarp prst="textNoShape">
                <a:avLst/>
              </a:prstTxWarp>
            </a:bodyPr>
            <a:lstStyle/>
            <a:p>
              <a:pPr defTabSz="685775" fontAlgn="auto">
                <a:spcBef>
                  <a:spcPts val="0"/>
                </a:spcBef>
                <a:spcAft>
                  <a:spcPts val="0"/>
                </a:spcAft>
                <a:defRPr/>
              </a:pPr>
              <a:endParaRPr lang="en-US" sz="1324" b="0" dirty="0">
                <a:solidFill>
                  <a:srgbClr val="353535"/>
                </a:solidFill>
                <a:latin typeface="Calibri" panose="020F0502020204030204" pitchFamily="34" charset="0"/>
                <a:cs typeface="Calibri" panose="020F0502020204030204" pitchFamily="34" charset="0"/>
              </a:endParaRPr>
            </a:p>
          </p:txBody>
        </p:sp>
        <p:sp>
          <p:nvSpPr>
            <p:cNvPr id="260" name="Freeform 6"/>
            <p:cNvSpPr>
              <a:spLocks/>
            </p:cNvSpPr>
            <p:nvPr/>
          </p:nvSpPr>
          <p:spPr bwMode="auto">
            <a:xfrm>
              <a:off x="3853" y="2085"/>
              <a:ext cx="142" cy="253"/>
            </a:xfrm>
            <a:custGeom>
              <a:avLst/>
              <a:gdLst>
                <a:gd name="T0" fmla="*/ 44 w 122"/>
                <a:gd name="T1" fmla="*/ 140 h 219"/>
                <a:gd name="T2" fmla="*/ 43 w 122"/>
                <a:gd name="T3" fmla="*/ 134 h 219"/>
                <a:gd name="T4" fmla="*/ 38 w 122"/>
                <a:gd name="T5" fmla="*/ 131 h 219"/>
                <a:gd name="T6" fmla="*/ 0 w 122"/>
                <a:gd name="T7" fmla="*/ 131 h 219"/>
                <a:gd name="T8" fmla="*/ 49 w 122"/>
                <a:gd name="T9" fmla="*/ 2 h 219"/>
                <a:gd name="T10" fmla="*/ 52 w 122"/>
                <a:gd name="T11" fmla="*/ 0 h 219"/>
                <a:gd name="T12" fmla="*/ 122 w 122"/>
                <a:gd name="T13" fmla="*/ 0 h 219"/>
                <a:gd name="T14" fmla="*/ 71 w 122"/>
                <a:gd name="T15" fmla="*/ 86 h 219"/>
                <a:gd name="T16" fmla="*/ 71 w 122"/>
                <a:gd name="T17" fmla="*/ 92 h 219"/>
                <a:gd name="T18" fmla="*/ 77 w 122"/>
                <a:gd name="T19" fmla="*/ 95 h 219"/>
                <a:gd name="T20" fmla="*/ 121 w 122"/>
                <a:gd name="T21" fmla="*/ 95 h 219"/>
                <a:gd name="T22" fmla="*/ 11 w 122"/>
                <a:gd name="T23" fmla="*/ 219 h 219"/>
                <a:gd name="T24" fmla="*/ 44 w 122"/>
                <a:gd name="T25" fmla="*/ 14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2" h="219">
                  <a:moveTo>
                    <a:pt x="44" y="140"/>
                  </a:moveTo>
                  <a:cubicBezTo>
                    <a:pt x="45" y="138"/>
                    <a:pt x="45" y="136"/>
                    <a:pt x="43" y="134"/>
                  </a:cubicBezTo>
                  <a:cubicBezTo>
                    <a:pt x="42" y="132"/>
                    <a:pt x="40" y="131"/>
                    <a:pt x="38" y="131"/>
                  </a:cubicBezTo>
                  <a:cubicBezTo>
                    <a:pt x="0" y="131"/>
                    <a:pt x="0" y="131"/>
                    <a:pt x="0" y="131"/>
                  </a:cubicBezTo>
                  <a:cubicBezTo>
                    <a:pt x="49" y="2"/>
                    <a:pt x="49" y="2"/>
                    <a:pt x="49" y="2"/>
                  </a:cubicBezTo>
                  <a:cubicBezTo>
                    <a:pt x="49" y="1"/>
                    <a:pt x="51" y="0"/>
                    <a:pt x="52" y="0"/>
                  </a:cubicBezTo>
                  <a:cubicBezTo>
                    <a:pt x="122" y="0"/>
                    <a:pt x="122" y="0"/>
                    <a:pt x="122" y="0"/>
                  </a:cubicBezTo>
                  <a:cubicBezTo>
                    <a:pt x="71" y="86"/>
                    <a:pt x="71" y="86"/>
                    <a:pt x="71" y="86"/>
                  </a:cubicBezTo>
                  <a:cubicBezTo>
                    <a:pt x="70" y="88"/>
                    <a:pt x="70" y="90"/>
                    <a:pt x="71" y="92"/>
                  </a:cubicBezTo>
                  <a:cubicBezTo>
                    <a:pt x="72" y="94"/>
                    <a:pt x="74" y="95"/>
                    <a:pt x="77" y="95"/>
                  </a:cubicBezTo>
                  <a:cubicBezTo>
                    <a:pt x="121" y="95"/>
                    <a:pt x="121" y="95"/>
                    <a:pt x="121" y="95"/>
                  </a:cubicBezTo>
                  <a:cubicBezTo>
                    <a:pt x="11" y="219"/>
                    <a:pt x="11" y="219"/>
                    <a:pt x="11" y="219"/>
                  </a:cubicBezTo>
                  <a:lnTo>
                    <a:pt x="44" y="140"/>
                  </a:lnTo>
                  <a:close/>
                </a:path>
              </a:pathLst>
            </a:custGeom>
            <a:solidFill>
              <a:srgbClr val="F2F2F2"/>
            </a:solidFill>
            <a:ln w="17463" cap="flat">
              <a:noFill/>
              <a:prstDash val="solid"/>
              <a:miter lim="800000"/>
              <a:headEnd/>
              <a:tailEnd/>
            </a:ln>
          </p:spPr>
          <p:txBody>
            <a:bodyPr vert="horz" wrap="square" lIns="67232" tIns="33616" rIns="67232" bIns="33616" numCol="1" anchor="t" anchorCtr="0" compatLnSpc="1">
              <a:prstTxWarp prst="textNoShape">
                <a:avLst/>
              </a:prstTxWarp>
            </a:bodyPr>
            <a:lstStyle/>
            <a:p>
              <a:pPr defTabSz="685775" fontAlgn="auto">
                <a:spcBef>
                  <a:spcPts val="0"/>
                </a:spcBef>
                <a:spcAft>
                  <a:spcPts val="0"/>
                </a:spcAft>
                <a:defRPr/>
              </a:pPr>
              <a:endParaRPr lang="en-US" sz="1324" b="0">
                <a:solidFill>
                  <a:srgbClr val="353535"/>
                </a:solidFill>
                <a:latin typeface="Calibri" panose="020F0502020204030204" pitchFamily="34" charset="0"/>
                <a:cs typeface="Calibri" panose="020F0502020204030204" pitchFamily="34" charset="0"/>
              </a:endParaRPr>
            </a:p>
          </p:txBody>
        </p:sp>
      </p:grpSp>
      <p:sp>
        <p:nvSpPr>
          <p:cNvPr id="107" name="Rectangle 106"/>
          <p:cNvSpPr/>
          <p:nvPr/>
        </p:nvSpPr>
        <p:spPr bwMode="auto">
          <a:xfrm>
            <a:off x="366463" y="3691825"/>
            <a:ext cx="1636987" cy="44821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defTabSz="685577">
              <a:lnSpc>
                <a:spcPct val="90000"/>
              </a:lnSpc>
              <a:defRPr/>
            </a:pPr>
            <a:r>
              <a:rPr lang="en-US" sz="1324" b="0" kern="0" spc="37" dirty="0">
                <a:solidFill>
                  <a:srgbClr val="0078D7"/>
                </a:solidFill>
                <a:latin typeface="Calibri" panose="020F0502020204030204" pitchFamily="34" charset="0"/>
                <a:cs typeface="Calibri" panose="020F0502020204030204" pitchFamily="34" charset="0"/>
              </a:rPr>
              <a:t>High availability</a:t>
            </a:r>
          </a:p>
        </p:txBody>
      </p:sp>
      <p:sp>
        <p:nvSpPr>
          <p:cNvPr id="108" name="Text Placeholder 22"/>
          <p:cNvSpPr txBox="1">
            <a:spLocks/>
          </p:cNvSpPr>
          <p:nvPr/>
        </p:nvSpPr>
        <p:spPr>
          <a:xfrm>
            <a:off x="428755" y="4256539"/>
            <a:ext cx="1765805" cy="563377"/>
          </a:xfrm>
          <a:prstGeom prst="rect">
            <a:avLst/>
          </a:prstGeom>
        </p:spPr>
        <p:txBody>
          <a:bodyPr wrap="square" lIns="67223" tIns="67223" rIns="67223" bIns="67223">
            <a:spAutoFit/>
          </a:bodyPr>
          <a:lstStyle>
            <a:defPPr>
              <a:defRPr lang="en-US"/>
            </a:defPPr>
            <a:lvl1pPr lvl="0" indent="0" algn="ctr" defTabSz="913505" fontAlgn="base">
              <a:lnSpc>
                <a:spcPct val="90000"/>
              </a:lnSpc>
              <a:spcBef>
                <a:spcPct val="20000"/>
              </a:spcBef>
              <a:spcAft>
                <a:spcPct val="0"/>
              </a:spcAft>
              <a:buSzPct val="90000"/>
              <a:buFontTx/>
              <a:buNone/>
              <a:defRPr baseline="0">
                <a:solidFill>
                  <a:srgbClr val="505050"/>
                </a:solidFill>
                <a:latin typeface="Segoe UI Semibold" panose="020B0702040204020203" pitchFamily="34" charset="0"/>
                <a:ea typeface="ＭＳ Ｐゴシック" charset="0"/>
                <a:cs typeface="Segoe UI Semibold" panose="020B0702040204020203" pitchFamily="34" charset="0"/>
              </a:defRPr>
            </a:lvl1pPr>
            <a:lvl2pPr marL="336145" indent="0" defTabSz="913505" fontAlgn="base">
              <a:lnSpc>
                <a:spcPct val="90000"/>
              </a:lnSpc>
              <a:spcBef>
                <a:spcPct val="20000"/>
              </a:spcBef>
              <a:spcAft>
                <a:spcPct val="0"/>
              </a:spcAft>
              <a:buSzPct val="90000"/>
              <a:buFontTx/>
              <a:buNone/>
              <a:defRPr sz="1400">
                <a:solidFill>
                  <a:schemeClr val="tx2"/>
                </a:solidFill>
                <a:ea typeface="ＭＳ Ｐゴシック" charset="0"/>
              </a:defRPr>
            </a:lvl2pPr>
            <a:lvl3pPr marL="560241" indent="0" defTabSz="913505" fontAlgn="base">
              <a:lnSpc>
                <a:spcPct val="90000"/>
              </a:lnSpc>
              <a:spcBef>
                <a:spcPct val="20000"/>
              </a:spcBef>
              <a:spcAft>
                <a:spcPct val="0"/>
              </a:spcAft>
              <a:buSzPct val="90000"/>
              <a:buFontTx/>
              <a:buNone/>
              <a:defRPr sz="1400">
                <a:solidFill>
                  <a:schemeClr val="tx2"/>
                </a:solidFill>
                <a:ea typeface="ＭＳ Ｐゴシック" charset="0"/>
              </a:defRPr>
            </a:lvl3pPr>
            <a:lvl4pPr marL="784338" indent="0" defTabSz="913505" fontAlgn="base">
              <a:lnSpc>
                <a:spcPct val="90000"/>
              </a:lnSpc>
              <a:spcBef>
                <a:spcPct val="20000"/>
              </a:spcBef>
              <a:spcAft>
                <a:spcPct val="0"/>
              </a:spcAft>
              <a:buSzPct val="90000"/>
              <a:buFontTx/>
              <a:buNone/>
              <a:defRPr sz="1400">
                <a:solidFill>
                  <a:schemeClr val="tx2"/>
                </a:solidFill>
                <a:ea typeface="ＭＳ Ｐゴシック" charset="0"/>
              </a:defRPr>
            </a:lvl4pPr>
            <a:lvl5pPr marL="1008434" indent="0" defTabSz="913505" fontAlgn="base">
              <a:lnSpc>
                <a:spcPct val="90000"/>
              </a:lnSpc>
              <a:spcBef>
                <a:spcPct val="20000"/>
              </a:spcBef>
              <a:spcAft>
                <a:spcPct val="0"/>
              </a:spcAft>
              <a:buSzPct val="90000"/>
              <a:buFontTx/>
              <a:buNone/>
              <a:defRPr sz="1400">
                <a:solidFill>
                  <a:schemeClr val="tx2"/>
                </a:solidFill>
                <a:ea typeface="ＭＳ Ｐゴシック" charset="0"/>
              </a:defRPr>
            </a:lvl5pPr>
            <a:lvl6pPr marL="2514931" indent="-228632" defTabSz="914523">
              <a:spcBef>
                <a:spcPct val="20000"/>
              </a:spcBef>
              <a:buFont typeface="Arial" pitchFamily="34" charset="0"/>
              <a:buChar char="•"/>
              <a:defRPr sz="1960"/>
            </a:lvl6pPr>
            <a:lvl7pPr marL="2972195" indent="-228632" defTabSz="914523">
              <a:spcBef>
                <a:spcPct val="20000"/>
              </a:spcBef>
              <a:buFont typeface="Arial" pitchFamily="34" charset="0"/>
              <a:buChar char="•"/>
              <a:defRPr sz="1960"/>
            </a:lvl7pPr>
            <a:lvl8pPr marL="3429454" indent="-228632" defTabSz="914523">
              <a:spcBef>
                <a:spcPct val="20000"/>
              </a:spcBef>
              <a:buFont typeface="Arial" pitchFamily="34" charset="0"/>
              <a:buChar char="•"/>
              <a:defRPr sz="1960"/>
            </a:lvl8pPr>
            <a:lvl9pPr marL="3886718" indent="-228632" defTabSz="914523">
              <a:spcBef>
                <a:spcPct val="20000"/>
              </a:spcBef>
              <a:buFont typeface="Arial" pitchFamily="34" charset="0"/>
              <a:buChar char="•"/>
              <a:defRPr sz="1960"/>
            </a:lvl9pPr>
          </a:lstStyle>
          <a:p>
            <a:pPr algn="l" defTabSz="684998">
              <a:defRPr/>
            </a:pPr>
            <a:r>
              <a:rPr lang="en-US" sz="1029" b="0" dirty="0">
                <a:solidFill>
                  <a:srgbClr val="969696"/>
                </a:solidFill>
                <a:latin typeface="Calibri" panose="020F0502020204030204" pitchFamily="34" charset="0"/>
                <a:cs typeface="Calibri" panose="020F0502020204030204" pitchFamily="34" charset="0"/>
              </a:rPr>
              <a:t>When your applications have a catastrophic failure, run a second instance</a:t>
            </a:r>
          </a:p>
        </p:txBody>
      </p:sp>
      <p:cxnSp>
        <p:nvCxnSpPr>
          <p:cNvPr id="109" name="Straight Connector 108"/>
          <p:cNvCxnSpPr/>
          <p:nvPr/>
        </p:nvCxnSpPr>
        <p:spPr>
          <a:xfrm>
            <a:off x="511820" y="4132157"/>
            <a:ext cx="374545" cy="0"/>
          </a:xfrm>
          <a:prstGeom prst="line">
            <a:avLst/>
          </a:prstGeom>
          <a:ln w="317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10" name="Group 109"/>
          <p:cNvGrpSpPr/>
          <p:nvPr/>
        </p:nvGrpSpPr>
        <p:grpSpPr>
          <a:xfrm>
            <a:off x="3449808" y="2265782"/>
            <a:ext cx="940216" cy="1309542"/>
            <a:chOff x="7267137" y="656433"/>
            <a:chExt cx="3219498" cy="1486888"/>
          </a:xfrm>
        </p:grpSpPr>
        <p:sp>
          <p:nvSpPr>
            <p:cNvPr id="111" name="Rectangle: Rounded Corners 110"/>
            <p:cNvSpPr/>
            <p:nvPr/>
          </p:nvSpPr>
          <p:spPr bwMode="auto">
            <a:xfrm>
              <a:off x="7267137" y="713579"/>
              <a:ext cx="3219498" cy="1429742"/>
            </a:xfrm>
            <a:prstGeom prst="roundRect">
              <a:avLst/>
            </a:prstGeom>
            <a:noFill/>
            <a:ln>
              <a:solidFill>
                <a:schemeClr val="tx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a:lnSpc>
                  <a:spcPct val="90000"/>
                </a:lnSpc>
                <a:defRPr/>
              </a:pPr>
              <a:endParaRPr lang="en-US" sz="1765" b="0" dirty="0" err="1">
                <a:gradFill>
                  <a:gsLst>
                    <a:gs pos="0">
                      <a:srgbClr val="FFFFFF"/>
                    </a:gs>
                    <a:gs pos="100000">
                      <a:srgbClr val="FFFFFF"/>
                    </a:gs>
                  </a:gsLst>
                  <a:lin ang="5400000" scaled="0"/>
                </a:gradFill>
                <a:latin typeface="Calibri" panose="020F0502020204030204" pitchFamily="34" charset="0"/>
                <a:ea typeface="Segoe UI" pitchFamily="34" charset="0"/>
                <a:cs typeface="Calibri" panose="020F0502020204030204" pitchFamily="34" charset="0"/>
              </a:endParaRPr>
            </a:p>
          </p:txBody>
        </p:sp>
        <p:sp>
          <p:nvSpPr>
            <p:cNvPr id="112" name="Rectangle 111"/>
            <p:cNvSpPr/>
            <p:nvPr/>
          </p:nvSpPr>
          <p:spPr bwMode="auto">
            <a:xfrm>
              <a:off x="7557322" y="656433"/>
              <a:ext cx="2638822" cy="15288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85577">
                <a:lnSpc>
                  <a:spcPct val="90000"/>
                </a:lnSpc>
                <a:defRPr/>
              </a:pPr>
              <a:r>
                <a:rPr lang="en-US" sz="772" b="0" dirty="0">
                  <a:gradFill>
                    <a:gsLst>
                      <a:gs pos="0">
                        <a:srgbClr val="0078D7"/>
                      </a:gs>
                      <a:gs pos="100000">
                        <a:srgbClr val="0078D7"/>
                      </a:gs>
                    </a:gsLst>
                    <a:lin ang="5400000" scaled="0"/>
                  </a:gradFill>
                  <a:latin typeface="Calibri" panose="020F0502020204030204" pitchFamily="34" charset="0"/>
                  <a:ea typeface="Segoe UI" pitchFamily="34" charset="0"/>
                  <a:cs typeface="Calibri" panose="020F0502020204030204" pitchFamily="34" charset="0"/>
                </a:rPr>
                <a:t>Primary site</a:t>
              </a:r>
            </a:p>
          </p:txBody>
        </p:sp>
      </p:grpSp>
      <p:grpSp>
        <p:nvGrpSpPr>
          <p:cNvPr id="113" name="Group 112"/>
          <p:cNvGrpSpPr/>
          <p:nvPr/>
        </p:nvGrpSpPr>
        <p:grpSpPr>
          <a:xfrm>
            <a:off x="3928398" y="3282752"/>
            <a:ext cx="229685" cy="220941"/>
            <a:chOff x="8329583" y="1657289"/>
            <a:chExt cx="312387" cy="300495"/>
          </a:xfrm>
        </p:grpSpPr>
        <p:cxnSp>
          <p:nvCxnSpPr>
            <p:cNvPr id="114" name="Straight Connector 113"/>
            <p:cNvCxnSpPr>
              <a:cxnSpLocks/>
            </p:cNvCxnSpPr>
            <p:nvPr/>
          </p:nvCxnSpPr>
          <p:spPr>
            <a:xfrm rot="16200000">
              <a:off x="8329583" y="1657289"/>
              <a:ext cx="297566" cy="297566"/>
            </a:xfrm>
            <a:prstGeom prst="line">
              <a:avLst/>
            </a:prstGeom>
            <a:ln>
              <a:solidFill>
                <a:srgbClr val="E8112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5" name="Straight Connector 114"/>
            <p:cNvCxnSpPr/>
            <p:nvPr/>
          </p:nvCxnSpPr>
          <p:spPr>
            <a:xfrm>
              <a:off x="8344404" y="1660218"/>
              <a:ext cx="297566" cy="297566"/>
            </a:xfrm>
            <a:prstGeom prst="line">
              <a:avLst/>
            </a:prstGeom>
            <a:ln>
              <a:solidFill>
                <a:srgbClr val="E81123"/>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16" name="Group 15"/>
          <p:cNvGrpSpPr>
            <a:grpSpLocks noChangeAspect="1"/>
          </p:cNvGrpSpPr>
          <p:nvPr/>
        </p:nvGrpSpPr>
        <p:grpSpPr bwMode="auto">
          <a:xfrm>
            <a:off x="3819939" y="2486975"/>
            <a:ext cx="461105" cy="732587"/>
            <a:chOff x="3695" y="1849"/>
            <a:chExt cx="445" cy="707"/>
          </a:xfrm>
          <a:solidFill>
            <a:schemeClr val="accent4"/>
          </a:solidFill>
        </p:grpSpPr>
        <p:sp>
          <p:nvSpPr>
            <p:cNvPr id="117" name="Freeform 16"/>
            <p:cNvSpPr>
              <a:spLocks/>
            </p:cNvSpPr>
            <p:nvPr/>
          </p:nvSpPr>
          <p:spPr bwMode="auto">
            <a:xfrm>
              <a:off x="3695" y="1849"/>
              <a:ext cx="445" cy="707"/>
            </a:xfrm>
            <a:custGeom>
              <a:avLst/>
              <a:gdLst>
                <a:gd name="T0" fmla="*/ 345 w 345"/>
                <a:gd name="T1" fmla="*/ 527 h 552"/>
                <a:gd name="T2" fmla="*/ 320 w 345"/>
                <a:gd name="T3" fmla="*/ 552 h 552"/>
                <a:gd name="T4" fmla="*/ 26 w 345"/>
                <a:gd name="T5" fmla="*/ 552 h 552"/>
                <a:gd name="T6" fmla="*/ 0 w 345"/>
                <a:gd name="T7" fmla="*/ 527 h 552"/>
                <a:gd name="T8" fmla="*/ 0 w 345"/>
                <a:gd name="T9" fmla="*/ 26 h 552"/>
                <a:gd name="T10" fmla="*/ 26 w 345"/>
                <a:gd name="T11" fmla="*/ 0 h 552"/>
                <a:gd name="T12" fmla="*/ 320 w 345"/>
                <a:gd name="T13" fmla="*/ 0 h 552"/>
                <a:gd name="T14" fmla="*/ 345 w 345"/>
                <a:gd name="T15" fmla="*/ 26 h 552"/>
                <a:gd name="T16" fmla="*/ 345 w 345"/>
                <a:gd name="T17" fmla="*/ 527 h 5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5" h="552">
                  <a:moveTo>
                    <a:pt x="345" y="527"/>
                  </a:moveTo>
                  <a:cubicBezTo>
                    <a:pt x="345" y="541"/>
                    <a:pt x="334" y="552"/>
                    <a:pt x="320" y="552"/>
                  </a:cubicBezTo>
                  <a:cubicBezTo>
                    <a:pt x="26" y="552"/>
                    <a:pt x="26" y="552"/>
                    <a:pt x="26" y="552"/>
                  </a:cubicBezTo>
                  <a:cubicBezTo>
                    <a:pt x="11" y="552"/>
                    <a:pt x="0" y="541"/>
                    <a:pt x="0" y="527"/>
                  </a:cubicBezTo>
                  <a:cubicBezTo>
                    <a:pt x="0" y="26"/>
                    <a:pt x="0" y="26"/>
                    <a:pt x="0" y="26"/>
                  </a:cubicBezTo>
                  <a:cubicBezTo>
                    <a:pt x="0" y="12"/>
                    <a:pt x="11" y="0"/>
                    <a:pt x="26" y="0"/>
                  </a:cubicBezTo>
                  <a:cubicBezTo>
                    <a:pt x="320" y="0"/>
                    <a:pt x="320" y="0"/>
                    <a:pt x="320" y="0"/>
                  </a:cubicBezTo>
                  <a:cubicBezTo>
                    <a:pt x="334" y="0"/>
                    <a:pt x="345" y="12"/>
                    <a:pt x="345" y="26"/>
                  </a:cubicBezTo>
                  <a:lnTo>
                    <a:pt x="345" y="527"/>
                  </a:lnTo>
                  <a:close/>
                </a:path>
              </a:pathLst>
            </a:custGeom>
            <a:grpFill/>
            <a:ln w="19050" cap="rnd">
              <a:solidFill>
                <a:schemeClr val="bg1"/>
              </a:solidFill>
              <a:prstDash val="solid"/>
              <a:miter lim="800000"/>
              <a:headEnd/>
              <a:tailEnd/>
            </a:ln>
            <a:extLst/>
          </p:spPr>
          <p:txBody>
            <a:bodyPr vert="horz" wrap="square" lIns="67232" tIns="33616" rIns="67232" bIns="33616" numCol="1" anchor="t" anchorCtr="0" compatLnSpc="1">
              <a:prstTxWarp prst="textNoShape">
                <a:avLst/>
              </a:prstTxWarp>
            </a:bodyPr>
            <a:lstStyle/>
            <a:p>
              <a:pPr defTabSz="685775" fontAlgn="auto">
                <a:spcBef>
                  <a:spcPts val="0"/>
                </a:spcBef>
                <a:spcAft>
                  <a:spcPts val="0"/>
                </a:spcAft>
                <a:defRPr/>
              </a:pPr>
              <a:endParaRPr lang="en-US" sz="1324" b="0">
                <a:solidFill>
                  <a:srgbClr val="353535"/>
                </a:solidFill>
                <a:latin typeface="Calibri" panose="020F0502020204030204" pitchFamily="34" charset="0"/>
                <a:cs typeface="Calibri" panose="020F0502020204030204" pitchFamily="34" charset="0"/>
              </a:endParaRPr>
            </a:p>
          </p:txBody>
        </p:sp>
        <p:sp>
          <p:nvSpPr>
            <p:cNvPr id="123" name="Line 17"/>
            <p:cNvSpPr>
              <a:spLocks noChangeShapeType="1"/>
            </p:cNvSpPr>
            <p:nvPr/>
          </p:nvSpPr>
          <p:spPr bwMode="auto">
            <a:xfrm>
              <a:off x="3695" y="1943"/>
              <a:ext cx="445" cy="0"/>
            </a:xfrm>
            <a:prstGeom prst="line">
              <a:avLst/>
            </a:prstGeom>
            <a:grpFill/>
            <a:ln w="12700" cap="rnd">
              <a:solidFill>
                <a:schemeClr val="bg1"/>
              </a:solidFill>
              <a:prstDash val="solid"/>
              <a:miter lim="800000"/>
              <a:headEnd/>
              <a:tailEnd/>
            </a:ln>
            <a:extLst/>
          </p:spPr>
          <p:txBody>
            <a:bodyPr vert="horz" wrap="square" lIns="67232" tIns="33616" rIns="67232" bIns="33616" numCol="1" anchor="t" anchorCtr="0" compatLnSpc="1">
              <a:prstTxWarp prst="textNoShape">
                <a:avLst/>
              </a:prstTxWarp>
            </a:bodyPr>
            <a:lstStyle/>
            <a:p>
              <a:pPr defTabSz="685775" fontAlgn="auto">
                <a:spcBef>
                  <a:spcPts val="0"/>
                </a:spcBef>
                <a:spcAft>
                  <a:spcPts val="0"/>
                </a:spcAft>
                <a:defRPr/>
              </a:pPr>
              <a:endParaRPr lang="en-US" sz="1324" b="0">
                <a:solidFill>
                  <a:srgbClr val="353535"/>
                </a:solidFill>
                <a:latin typeface="Calibri" panose="020F0502020204030204" pitchFamily="34" charset="0"/>
                <a:cs typeface="Calibri" panose="020F0502020204030204" pitchFamily="34" charset="0"/>
              </a:endParaRPr>
            </a:p>
          </p:txBody>
        </p:sp>
        <p:sp>
          <p:nvSpPr>
            <p:cNvPr id="124" name="Line 18"/>
            <p:cNvSpPr>
              <a:spLocks noChangeShapeType="1"/>
            </p:cNvSpPr>
            <p:nvPr/>
          </p:nvSpPr>
          <p:spPr bwMode="auto">
            <a:xfrm>
              <a:off x="3695" y="2063"/>
              <a:ext cx="445" cy="0"/>
            </a:xfrm>
            <a:prstGeom prst="line">
              <a:avLst/>
            </a:prstGeom>
            <a:grpFill/>
            <a:ln w="12700" cap="rnd">
              <a:solidFill>
                <a:schemeClr val="bg1"/>
              </a:solidFill>
              <a:prstDash val="solid"/>
              <a:miter lim="800000"/>
              <a:headEnd/>
              <a:tailEnd/>
            </a:ln>
            <a:extLst/>
          </p:spPr>
          <p:txBody>
            <a:bodyPr vert="horz" wrap="square" lIns="67232" tIns="33616" rIns="67232" bIns="33616" numCol="1" anchor="t" anchorCtr="0" compatLnSpc="1">
              <a:prstTxWarp prst="textNoShape">
                <a:avLst/>
              </a:prstTxWarp>
            </a:bodyPr>
            <a:lstStyle/>
            <a:p>
              <a:pPr defTabSz="685775" fontAlgn="auto">
                <a:spcBef>
                  <a:spcPts val="0"/>
                </a:spcBef>
                <a:spcAft>
                  <a:spcPts val="0"/>
                </a:spcAft>
                <a:defRPr/>
              </a:pPr>
              <a:endParaRPr lang="en-US" sz="1324" b="0">
                <a:solidFill>
                  <a:srgbClr val="353535"/>
                </a:solidFill>
                <a:latin typeface="Calibri" panose="020F0502020204030204" pitchFamily="34" charset="0"/>
                <a:cs typeface="Calibri" panose="020F0502020204030204" pitchFamily="34" charset="0"/>
              </a:endParaRPr>
            </a:p>
          </p:txBody>
        </p:sp>
        <p:sp>
          <p:nvSpPr>
            <p:cNvPr id="125" name="Line 19"/>
            <p:cNvSpPr>
              <a:spLocks noChangeShapeType="1"/>
            </p:cNvSpPr>
            <p:nvPr/>
          </p:nvSpPr>
          <p:spPr bwMode="auto">
            <a:xfrm>
              <a:off x="3695" y="2185"/>
              <a:ext cx="445" cy="0"/>
            </a:xfrm>
            <a:prstGeom prst="line">
              <a:avLst/>
            </a:prstGeom>
            <a:grpFill/>
            <a:ln w="12700" cap="rnd">
              <a:solidFill>
                <a:schemeClr val="bg1"/>
              </a:solidFill>
              <a:prstDash val="solid"/>
              <a:miter lim="800000"/>
              <a:headEnd/>
              <a:tailEnd/>
            </a:ln>
            <a:extLst/>
          </p:spPr>
          <p:txBody>
            <a:bodyPr vert="horz" wrap="square" lIns="67232" tIns="33616" rIns="67232" bIns="33616" numCol="1" anchor="t" anchorCtr="0" compatLnSpc="1">
              <a:prstTxWarp prst="textNoShape">
                <a:avLst/>
              </a:prstTxWarp>
            </a:bodyPr>
            <a:lstStyle/>
            <a:p>
              <a:pPr defTabSz="685775" fontAlgn="auto">
                <a:spcBef>
                  <a:spcPts val="0"/>
                </a:spcBef>
                <a:spcAft>
                  <a:spcPts val="0"/>
                </a:spcAft>
                <a:defRPr/>
              </a:pPr>
              <a:endParaRPr lang="en-US" sz="1324" b="0">
                <a:solidFill>
                  <a:srgbClr val="353535"/>
                </a:solidFill>
                <a:latin typeface="Calibri" panose="020F0502020204030204" pitchFamily="34" charset="0"/>
                <a:cs typeface="Calibri" panose="020F0502020204030204" pitchFamily="34" charset="0"/>
              </a:endParaRPr>
            </a:p>
          </p:txBody>
        </p:sp>
        <p:sp>
          <p:nvSpPr>
            <p:cNvPr id="128" name="Line 20"/>
            <p:cNvSpPr>
              <a:spLocks noChangeShapeType="1"/>
            </p:cNvSpPr>
            <p:nvPr/>
          </p:nvSpPr>
          <p:spPr bwMode="auto">
            <a:xfrm>
              <a:off x="3695" y="2305"/>
              <a:ext cx="445" cy="0"/>
            </a:xfrm>
            <a:prstGeom prst="line">
              <a:avLst/>
            </a:prstGeom>
            <a:grpFill/>
            <a:ln w="12700" cap="rnd">
              <a:solidFill>
                <a:schemeClr val="bg1"/>
              </a:solidFill>
              <a:prstDash val="solid"/>
              <a:miter lim="800000"/>
              <a:headEnd/>
              <a:tailEnd/>
            </a:ln>
            <a:extLst/>
          </p:spPr>
          <p:txBody>
            <a:bodyPr vert="horz" wrap="square" lIns="67232" tIns="33616" rIns="67232" bIns="33616" numCol="1" anchor="t" anchorCtr="0" compatLnSpc="1">
              <a:prstTxWarp prst="textNoShape">
                <a:avLst/>
              </a:prstTxWarp>
            </a:bodyPr>
            <a:lstStyle/>
            <a:p>
              <a:pPr defTabSz="685775" fontAlgn="auto">
                <a:spcBef>
                  <a:spcPts val="0"/>
                </a:spcBef>
                <a:spcAft>
                  <a:spcPts val="0"/>
                </a:spcAft>
                <a:defRPr/>
              </a:pPr>
              <a:endParaRPr lang="en-US" sz="1324" b="0">
                <a:solidFill>
                  <a:srgbClr val="353535"/>
                </a:solidFill>
                <a:latin typeface="Calibri" panose="020F0502020204030204" pitchFamily="34" charset="0"/>
                <a:cs typeface="Calibri" panose="020F0502020204030204" pitchFamily="34" charset="0"/>
              </a:endParaRPr>
            </a:p>
          </p:txBody>
        </p:sp>
        <p:sp>
          <p:nvSpPr>
            <p:cNvPr id="133" name="Line 21"/>
            <p:cNvSpPr>
              <a:spLocks noChangeShapeType="1"/>
            </p:cNvSpPr>
            <p:nvPr/>
          </p:nvSpPr>
          <p:spPr bwMode="auto">
            <a:xfrm>
              <a:off x="3695" y="2422"/>
              <a:ext cx="445" cy="0"/>
            </a:xfrm>
            <a:prstGeom prst="line">
              <a:avLst/>
            </a:prstGeom>
            <a:grpFill/>
            <a:ln w="12700" cap="rnd">
              <a:solidFill>
                <a:schemeClr val="bg1"/>
              </a:solidFill>
              <a:prstDash val="solid"/>
              <a:miter lim="800000"/>
              <a:headEnd/>
              <a:tailEnd/>
            </a:ln>
            <a:extLst/>
          </p:spPr>
          <p:txBody>
            <a:bodyPr vert="horz" wrap="square" lIns="67232" tIns="33616" rIns="67232" bIns="33616" numCol="1" anchor="t" anchorCtr="0" compatLnSpc="1">
              <a:prstTxWarp prst="textNoShape">
                <a:avLst/>
              </a:prstTxWarp>
            </a:bodyPr>
            <a:lstStyle/>
            <a:p>
              <a:pPr defTabSz="685775" fontAlgn="auto">
                <a:spcBef>
                  <a:spcPts val="0"/>
                </a:spcBef>
                <a:spcAft>
                  <a:spcPts val="0"/>
                </a:spcAft>
                <a:defRPr/>
              </a:pPr>
              <a:endParaRPr lang="en-US" sz="1324" b="0">
                <a:solidFill>
                  <a:srgbClr val="353535"/>
                </a:solidFill>
                <a:latin typeface="Calibri" panose="020F0502020204030204" pitchFamily="34" charset="0"/>
                <a:cs typeface="Calibri" panose="020F0502020204030204" pitchFamily="34" charset="0"/>
              </a:endParaRPr>
            </a:p>
          </p:txBody>
        </p:sp>
        <p:sp>
          <p:nvSpPr>
            <p:cNvPr id="134" name="Freeform 22"/>
            <p:cNvSpPr>
              <a:spLocks/>
            </p:cNvSpPr>
            <p:nvPr/>
          </p:nvSpPr>
          <p:spPr bwMode="auto">
            <a:xfrm>
              <a:off x="3962" y="1985"/>
              <a:ext cx="135" cy="37"/>
            </a:xfrm>
            <a:custGeom>
              <a:avLst/>
              <a:gdLst>
                <a:gd name="T0" fmla="*/ 96 w 105"/>
                <a:gd name="T1" fmla="*/ 29 h 29"/>
                <a:gd name="T2" fmla="*/ 9 w 105"/>
                <a:gd name="T3" fmla="*/ 29 h 29"/>
                <a:gd name="T4" fmla="*/ 0 w 105"/>
                <a:gd name="T5" fmla="*/ 20 h 29"/>
                <a:gd name="T6" fmla="*/ 0 w 105"/>
                <a:gd name="T7" fmla="*/ 9 h 29"/>
                <a:gd name="T8" fmla="*/ 9 w 105"/>
                <a:gd name="T9" fmla="*/ 0 h 29"/>
                <a:gd name="T10" fmla="*/ 105 w 105"/>
                <a:gd name="T11" fmla="*/ 0 h 29"/>
                <a:gd name="T12" fmla="*/ 105 w 105"/>
                <a:gd name="T13" fmla="*/ 20 h 29"/>
                <a:gd name="T14" fmla="*/ 96 w 105"/>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29">
                  <a:moveTo>
                    <a:pt x="96" y="29"/>
                  </a:moveTo>
                  <a:cubicBezTo>
                    <a:pt x="9" y="29"/>
                    <a:pt x="9" y="29"/>
                    <a:pt x="9" y="29"/>
                  </a:cubicBezTo>
                  <a:cubicBezTo>
                    <a:pt x="4" y="29"/>
                    <a:pt x="0" y="25"/>
                    <a:pt x="0" y="20"/>
                  </a:cubicBezTo>
                  <a:cubicBezTo>
                    <a:pt x="0" y="9"/>
                    <a:pt x="0" y="9"/>
                    <a:pt x="0" y="9"/>
                  </a:cubicBezTo>
                  <a:cubicBezTo>
                    <a:pt x="0" y="3"/>
                    <a:pt x="4" y="0"/>
                    <a:pt x="9" y="0"/>
                  </a:cubicBezTo>
                  <a:cubicBezTo>
                    <a:pt x="105" y="0"/>
                    <a:pt x="105" y="0"/>
                    <a:pt x="105" y="0"/>
                  </a:cubicBezTo>
                  <a:cubicBezTo>
                    <a:pt x="105" y="20"/>
                    <a:pt x="105" y="20"/>
                    <a:pt x="105" y="20"/>
                  </a:cubicBezTo>
                  <a:cubicBezTo>
                    <a:pt x="105" y="25"/>
                    <a:pt x="101" y="29"/>
                    <a:pt x="96" y="29"/>
                  </a:cubicBezTo>
                  <a:close/>
                </a:path>
              </a:pathLst>
            </a:custGeom>
            <a:solidFill>
              <a:srgbClr val="9FCCF0"/>
            </a:solidFill>
            <a:ln w="19050" cap="rnd">
              <a:noFill/>
              <a:prstDash val="solid"/>
              <a:miter lim="800000"/>
              <a:headEnd/>
              <a:tailEnd/>
            </a:ln>
          </p:spPr>
          <p:txBody>
            <a:bodyPr vert="horz" wrap="square" lIns="67232" tIns="33616" rIns="67232" bIns="33616" numCol="1" anchor="t" anchorCtr="0" compatLnSpc="1">
              <a:prstTxWarp prst="textNoShape">
                <a:avLst/>
              </a:prstTxWarp>
            </a:bodyPr>
            <a:lstStyle/>
            <a:p>
              <a:pPr defTabSz="685775" fontAlgn="auto">
                <a:spcBef>
                  <a:spcPts val="0"/>
                </a:spcBef>
                <a:spcAft>
                  <a:spcPts val="0"/>
                </a:spcAft>
                <a:defRPr/>
              </a:pPr>
              <a:endParaRPr lang="en-US" sz="1324" b="0">
                <a:solidFill>
                  <a:srgbClr val="353535"/>
                </a:solidFill>
                <a:latin typeface="Calibri" panose="020F0502020204030204" pitchFamily="34" charset="0"/>
                <a:cs typeface="Calibri" panose="020F0502020204030204" pitchFamily="34" charset="0"/>
              </a:endParaRPr>
            </a:p>
          </p:txBody>
        </p:sp>
        <p:sp>
          <p:nvSpPr>
            <p:cNvPr id="135" name="Freeform 23"/>
            <p:cNvSpPr>
              <a:spLocks/>
            </p:cNvSpPr>
            <p:nvPr/>
          </p:nvSpPr>
          <p:spPr bwMode="auto">
            <a:xfrm>
              <a:off x="3962" y="2106"/>
              <a:ext cx="135" cy="37"/>
            </a:xfrm>
            <a:custGeom>
              <a:avLst/>
              <a:gdLst>
                <a:gd name="T0" fmla="*/ 96 w 105"/>
                <a:gd name="T1" fmla="*/ 29 h 29"/>
                <a:gd name="T2" fmla="*/ 9 w 105"/>
                <a:gd name="T3" fmla="*/ 29 h 29"/>
                <a:gd name="T4" fmla="*/ 0 w 105"/>
                <a:gd name="T5" fmla="*/ 20 h 29"/>
                <a:gd name="T6" fmla="*/ 0 w 105"/>
                <a:gd name="T7" fmla="*/ 8 h 29"/>
                <a:gd name="T8" fmla="*/ 9 w 105"/>
                <a:gd name="T9" fmla="*/ 0 h 29"/>
                <a:gd name="T10" fmla="*/ 105 w 105"/>
                <a:gd name="T11" fmla="*/ 0 h 29"/>
                <a:gd name="T12" fmla="*/ 105 w 105"/>
                <a:gd name="T13" fmla="*/ 20 h 29"/>
                <a:gd name="T14" fmla="*/ 96 w 105"/>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29">
                  <a:moveTo>
                    <a:pt x="96" y="29"/>
                  </a:moveTo>
                  <a:cubicBezTo>
                    <a:pt x="9" y="29"/>
                    <a:pt x="9" y="29"/>
                    <a:pt x="9" y="29"/>
                  </a:cubicBezTo>
                  <a:cubicBezTo>
                    <a:pt x="4" y="29"/>
                    <a:pt x="0" y="25"/>
                    <a:pt x="0" y="20"/>
                  </a:cubicBezTo>
                  <a:cubicBezTo>
                    <a:pt x="0" y="8"/>
                    <a:pt x="0" y="8"/>
                    <a:pt x="0" y="8"/>
                  </a:cubicBezTo>
                  <a:cubicBezTo>
                    <a:pt x="0" y="3"/>
                    <a:pt x="4" y="0"/>
                    <a:pt x="9" y="0"/>
                  </a:cubicBezTo>
                  <a:cubicBezTo>
                    <a:pt x="105" y="0"/>
                    <a:pt x="105" y="0"/>
                    <a:pt x="105" y="0"/>
                  </a:cubicBezTo>
                  <a:cubicBezTo>
                    <a:pt x="105" y="20"/>
                    <a:pt x="105" y="20"/>
                    <a:pt x="105" y="20"/>
                  </a:cubicBezTo>
                  <a:cubicBezTo>
                    <a:pt x="105" y="25"/>
                    <a:pt x="101" y="29"/>
                    <a:pt x="96" y="29"/>
                  </a:cubicBezTo>
                  <a:close/>
                </a:path>
              </a:pathLst>
            </a:custGeom>
            <a:solidFill>
              <a:srgbClr val="9FCCF0"/>
            </a:solidFill>
            <a:ln w="19050" cap="rnd">
              <a:noFill/>
              <a:prstDash val="solid"/>
              <a:miter lim="800000"/>
              <a:headEnd/>
              <a:tailEnd/>
            </a:ln>
          </p:spPr>
          <p:txBody>
            <a:bodyPr vert="horz" wrap="square" lIns="67232" tIns="33616" rIns="67232" bIns="33616" numCol="1" anchor="t" anchorCtr="0" compatLnSpc="1">
              <a:prstTxWarp prst="textNoShape">
                <a:avLst/>
              </a:prstTxWarp>
            </a:bodyPr>
            <a:lstStyle/>
            <a:p>
              <a:pPr defTabSz="685775" fontAlgn="auto">
                <a:spcBef>
                  <a:spcPts val="0"/>
                </a:spcBef>
                <a:spcAft>
                  <a:spcPts val="0"/>
                </a:spcAft>
                <a:defRPr/>
              </a:pPr>
              <a:endParaRPr lang="en-US" sz="1324" b="0">
                <a:solidFill>
                  <a:srgbClr val="353535"/>
                </a:solidFill>
                <a:latin typeface="Calibri" panose="020F0502020204030204" pitchFamily="34" charset="0"/>
                <a:cs typeface="Calibri" panose="020F0502020204030204" pitchFamily="34" charset="0"/>
              </a:endParaRPr>
            </a:p>
          </p:txBody>
        </p:sp>
        <p:sp>
          <p:nvSpPr>
            <p:cNvPr id="136" name="Freeform 24"/>
            <p:cNvSpPr>
              <a:spLocks/>
            </p:cNvSpPr>
            <p:nvPr/>
          </p:nvSpPr>
          <p:spPr bwMode="auto">
            <a:xfrm>
              <a:off x="3962" y="2222"/>
              <a:ext cx="135" cy="41"/>
            </a:xfrm>
            <a:custGeom>
              <a:avLst/>
              <a:gdLst>
                <a:gd name="T0" fmla="*/ 96 w 105"/>
                <a:gd name="T1" fmla="*/ 32 h 32"/>
                <a:gd name="T2" fmla="*/ 9 w 105"/>
                <a:gd name="T3" fmla="*/ 32 h 32"/>
                <a:gd name="T4" fmla="*/ 0 w 105"/>
                <a:gd name="T5" fmla="*/ 22 h 32"/>
                <a:gd name="T6" fmla="*/ 0 w 105"/>
                <a:gd name="T7" fmla="*/ 11 h 32"/>
                <a:gd name="T8" fmla="*/ 9 w 105"/>
                <a:gd name="T9" fmla="*/ 0 h 32"/>
                <a:gd name="T10" fmla="*/ 105 w 105"/>
                <a:gd name="T11" fmla="*/ 0 h 32"/>
                <a:gd name="T12" fmla="*/ 105 w 105"/>
                <a:gd name="T13" fmla="*/ 22 h 32"/>
                <a:gd name="T14" fmla="*/ 96 w 105"/>
                <a:gd name="T15" fmla="*/ 32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2">
                  <a:moveTo>
                    <a:pt x="96" y="32"/>
                  </a:moveTo>
                  <a:cubicBezTo>
                    <a:pt x="9" y="32"/>
                    <a:pt x="9" y="32"/>
                    <a:pt x="9" y="32"/>
                  </a:cubicBezTo>
                  <a:cubicBezTo>
                    <a:pt x="4" y="32"/>
                    <a:pt x="0" y="27"/>
                    <a:pt x="0" y="22"/>
                  </a:cubicBezTo>
                  <a:cubicBezTo>
                    <a:pt x="0" y="11"/>
                    <a:pt x="0" y="11"/>
                    <a:pt x="0" y="11"/>
                  </a:cubicBezTo>
                  <a:cubicBezTo>
                    <a:pt x="0" y="6"/>
                    <a:pt x="4" y="0"/>
                    <a:pt x="9" y="0"/>
                  </a:cubicBezTo>
                  <a:cubicBezTo>
                    <a:pt x="105" y="0"/>
                    <a:pt x="105" y="0"/>
                    <a:pt x="105" y="0"/>
                  </a:cubicBezTo>
                  <a:cubicBezTo>
                    <a:pt x="105" y="22"/>
                    <a:pt x="105" y="22"/>
                    <a:pt x="105" y="22"/>
                  </a:cubicBezTo>
                  <a:cubicBezTo>
                    <a:pt x="105" y="27"/>
                    <a:pt x="101" y="32"/>
                    <a:pt x="96" y="32"/>
                  </a:cubicBezTo>
                  <a:close/>
                </a:path>
              </a:pathLst>
            </a:custGeom>
            <a:solidFill>
              <a:srgbClr val="9FCCF0"/>
            </a:solidFill>
            <a:ln w="19050" cap="rnd">
              <a:noFill/>
              <a:prstDash val="solid"/>
              <a:miter lim="800000"/>
              <a:headEnd/>
              <a:tailEnd/>
            </a:ln>
          </p:spPr>
          <p:txBody>
            <a:bodyPr vert="horz" wrap="square" lIns="67232" tIns="33616" rIns="67232" bIns="33616" numCol="1" anchor="t" anchorCtr="0" compatLnSpc="1">
              <a:prstTxWarp prst="textNoShape">
                <a:avLst/>
              </a:prstTxWarp>
            </a:bodyPr>
            <a:lstStyle/>
            <a:p>
              <a:pPr defTabSz="685775" fontAlgn="auto">
                <a:spcBef>
                  <a:spcPts val="0"/>
                </a:spcBef>
                <a:spcAft>
                  <a:spcPts val="0"/>
                </a:spcAft>
                <a:defRPr/>
              </a:pPr>
              <a:endParaRPr lang="en-US" sz="1324" b="0">
                <a:solidFill>
                  <a:srgbClr val="353535"/>
                </a:solidFill>
                <a:latin typeface="Calibri" panose="020F0502020204030204" pitchFamily="34" charset="0"/>
                <a:cs typeface="Calibri" panose="020F0502020204030204" pitchFamily="34" charset="0"/>
              </a:endParaRPr>
            </a:p>
          </p:txBody>
        </p:sp>
        <p:sp>
          <p:nvSpPr>
            <p:cNvPr id="137" name="Freeform 25"/>
            <p:cNvSpPr>
              <a:spLocks/>
            </p:cNvSpPr>
            <p:nvPr/>
          </p:nvSpPr>
          <p:spPr bwMode="auto">
            <a:xfrm>
              <a:off x="3962" y="2343"/>
              <a:ext cx="135" cy="42"/>
            </a:xfrm>
            <a:custGeom>
              <a:avLst/>
              <a:gdLst>
                <a:gd name="T0" fmla="*/ 96 w 105"/>
                <a:gd name="T1" fmla="*/ 33 h 33"/>
                <a:gd name="T2" fmla="*/ 9 w 105"/>
                <a:gd name="T3" fmla="*/ 33 h 33"/>
                <a:gd name="T4" fmla="*/ 0 w 105"/>
                <a:gd name="T5" fmla="*/ 22 h 33"/>
                <a:gd name="T6" fmla="*/ 0 w 105"/>
                <a:gd name="T7" fmla="*/ 11 h 33"/>
                <a:gd name="T8" fmla="*/ 9 w 105"/>
                <a:gd name="T9" fmla="*/ 0 h 33"/>
                <a:gd name="T10" fmla="*/ 105 w 105"/>
                <a:gd name="T11" fmla="*/ 0 h 33"/>
                <a:gd name="T12" fmla="*/ 105 w 105"/>
                <a:gd name="T13" fmla="*/ 22 h 33"/>
                <a:gd name="T14" fmla="*/ 96 w 105"/>
                <a:gd name="T15" fmla="*/ 33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96" y="33"/>
                  </a:moveTo>
                  <a:cubicBezTo>
                    <a:pt x="9" y="33"/>
                    <a:pt x="9" y="33"/>
                    <a:pt x="9" y="33"/>
                  </a:cubicBezTo>
                  <a:cubicBezTo>
                    <a:pt x="4" y="33"/>
                    <a:pt x="0" y="27"/>
                    <a:pt x="0" y="22"/>
                  </a:cubicBezTo>
                  <a:cubicBezTo>
                    <a:pt x="0" y="11"/>
                    <a:pt x="0" y="11"/>
                    <a:pt x="0" y="11"/>
                  </a:cubicBezTo>
                  <a:cubicBezTo>
                    <a:pt x="0" y="5"/>
                    <a:pt x="4" y="0"/>
                    <a:pt x="9" y="0"/>
                  </a:cubicBezTo>
                  <a:cubicBezTo>
                    <a:pt x="105" y="0"/>
                    <a:pt x="105" y="0"/>
                    <a:pt x="105" y="0"/>
                  </a:cubicBezTo>
                  <a:cubicBezTo>
                    <a:pt x="105" y="22"/>
                    <a:pt x="105" y="22"/>
                    <a:pt x="105" y="22"/>
                  </a:cubicBezTo>
                  <a:cubicBezTo>
                    <a:pt x="105" y="27"/>
                    <a:pt x="101" y="33"/>
                    <a:pt x="96" y="33"/>
                  </a:cubicBezTo>
                  <a:close/>
                </a:path>
              </a:pathLst>
            </a:custGeom>
            <a:solidFill>
              <a:srgbClr val="9FCCF0"/>
            </a:solidFill>
            <a:ln w="19050" cap="rnd">
              <a:noFill/>
              <a:prstDash val="solid"/>
              <a:miter lim="800000"/>
              <a:headEnd/>
              <a:tailEnd/>
            </a:ln>
          </p:spPr>
          <p:txBody>
            <a:bodyPr vert="horz" wrap="square" lIns="67232" tIns="33616" rIns="67232" bIns="33616" numCol="1" anchor="t" anchorCtr="0" compatLnSpc="1">
              <a:prstTxWarp prst="textNoShape">
                <a:avLst/>
              </a:prstTxWarp>
            </a:bodyPr>
            <a:lstStyle/>
            <a:p>
              <a:pPr defTabSz="685775" fontAlgn="auto">
                <a:spcBef>
                  <a:spcPts val="0"/>
                </a:spcBef>
                <a:spcAft>
                  <a:spcPts val="0"/>
                </a:spcAft>
                <a:defRPr/>
              </a:pPr>
              <a:endParaRPr lang="en-US" sz="1324" b="0">
                <a:solidFill>
                  <a:srgbClr val="353535"/>
                </a:solidFill>
                <a:latin typeface="Calibri" panose="020F0502020204030204" pitchFamily="34" charset="0"/>
                <a:cs typeface="Calibri" panose="020F0502020204030204" pitchFamily="34" charset="0"/>
              </a:endParaRPr>
            </a:p>
          </p:txBody>
        </p:sp>
      </p:grpSp>
      <p:grpSp>
        <p:nvGrpSpPr>
          <p:cNvPr id="138" name="Group 4"/>
          <p:cNvGrpSpPr>
            <a:grpSpLocks noChangeAspect="1"/>
          </p:cNvGrpSpPr>
          <p:nvPr/>
        </p:nvGrpSpPr>
        <p:grpSpPr bwMode="auto">
          <a:xfrm>
            <a:off x="3652577" y="2947586"/>
            <a:ext cx="332861" cy="331378"/>
            <a:chOff x="3693" y="1979"/>
            <a:chExt cx="449" cy="447"/>
          </a:xfrm>
        </p:grpSpPr>
        <p:sp>
          <p:nvSpPr>
            <p:cNvPr id="139" name="Oval 5"/>
            <p:cNvSpPr>
              <a:spLocks noChangeArrowheads="1"/>
            </p:cNvSpPr>
            <p:nvPr/>
          </p:nvSpPr>
          <p:spPr bwMode="auto">
            <a:xfrm>
              <a:off x="3693" y="1979"/>
              <a:ext cx="449" cy="447"/>
            </a:xfrm>
            <a:prstGeom prst="ellipse">
              <a:avLst/>
            </a:prstGeom>
            <a:solidFill>
              <a:srgbClr val="E81123"/>
            </a:solidFill>
            <a:ln w="17463" cap="flat">
              <a:noFill/>
              <a:prstDash val="solid"/>
              <a:miter lim="800000"/>
              <a:headEnd/>
              <a:tailEnd/>
            </a:ln>
          </p:spPr>
          <p:txBody>
            <a:bodyPr vert="horz" wrap="square" lIns="67232" tIns="33616" rIns="67232" bIns="33616" numCol="1" anchor="t" anchorCtr="0" compatLnSpc="1">
              <a:prstTxWarp prst="textNoShape">
                <a:avLst/>
              </a:prstTxWarp>
            </a:bodyPr>
            <a:lstStyle/>
            <a:p>
              <a:pPr defTabSz="685775" fontAlgn="auto">
                <a:spcBef>
                  <a:spcPts val="0"/>
                </a:spcBef>
                <a:spcAft>
                  <a:spcPts val="0"/>
                </a:spcAft>
                <a:defRPr/>
              </a:pPr>
              <a:endParaRPr lang="en-US" sz="1324" b="0" dirty="0">
                <a:solidFill>
                  <a:srgbClr val="353535"/>
                </a:solidFill>
                <a:latin typeface="Calibri" panose="020F0502020204030204" pitchFamily="34" charset="0"/>
                <a:cs typeface="Calibri" panose="020F0502020204030204" pitchFamily="34" charset="0"/>
              </a:endParaRPr>
            </a:p>
          </p:txBody>
        </p:sp>
        <p:sp>
          <p:nvSpPr>
            <p:cNvPr id="140" name="Freeform 6"/>
            <p:cNvSpPr>
              <a:spLocks/>
            </p:cNvSpPr>
            <p:nvPr/>
          </p:nvSpPr>
          <p:spPr bwMode="auto">
            <a:xfrm>
              <a:off x="3853" y="2085"/>
              <a:ext cx="142" cy="253"/>
            </a:xfrm>
            <a:custGeom>
              <a:avLst/>
              <a:gdLst>
                <a:gd name="T0" fmla="*/ 44 w 122"/>
                <a:gd name="T1" fmla="*/ 140 h 219"/>
                <a:gd name="T2" fmla="*/ 43 w 122"/>
                <a:gd name="T3" fmla="*/ 134 h 219"/>
                <a:gd name="T4" fmla="*/ 38 w 122"/>
                <a:gd name="T5" fmla="*/ 131 h 219"/>
                <a:gd name="T6" fmla="*/ 0 w 122"/>
                <a:gd name="T7" fmla="*/ 131 h 219"/>
                <a:gd name="T8" fmla="*/ 49 w 122"/>
                <a:gd name="T9" fmla="*/ 2 h 219"/>
                <a:gd name="T10" fmla="*/ 52 w 122"/>
                <a:gd name="T11" fmla="*/ 0 h 219"/>
                <a:gd name="T12" fmla="*/ 122 w 122"/>
                <a:gd name="T13" fmla="*/ 0 h 219"/>
                <a:gd name="T14" fmla="*/ 71 w 122"/>
                <a:gd name="T15" fmla="*/ 86 h 219"/>
                <a:gd name="T16" fmla="*/ 71 w 122"/>
                <a:gd name="T17" fmla="*/ 92 h 219"/>
                <a:gd name="T18" fmla="*/ 77 w 122"/>
                <a:gd name="T19" fmla="*/ 95 h 219"/>
                <a:gd name="T20" fmla="*/ 121 w 122"/>
                <a:gd name="T21" fmla="*/ 95 h 219"/>
                <a:gd name="T22" fmla="*/ 11 w 122"/>
                <a:gd name="T23" fmla="*/ 219 h 219"/>
                <a:gd name="T24" fmla="*/ 44 w 122"/>
                <a:gd name="T25" fmla="*/ 14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2" h="219">
                  <a:moveTo>
                    <a:pt x="44" y="140"/>
                  </a:moveTo>
                  <a:cubicBezTo>
                    <a:pt x="45" y="138"/>
                    <a:pt x="45" y="136"/>
                    <a:pt x="43" y="134"/>
                  </a:cubicBezTo>
                  <a:cubicBezTo>
                    <a:pt x="42" y="132"/>
                    <a:pt x="40" y="131"/>
                    <a:pt x="38" y="131"/>
                  </a:cubicBezTo>
                  <a:cubicBezTo>
                    <a:pt x="0" y="131"/>
                    <a:pt x="0" y="131"/>
                    <a:pt x="0" y="131"/>
                  </a:cubicBezTo>
                  <a:cubicBezTo>
                    <a:pt x="49" y="2"/>
                    <a:pt x="49" y="2"/>
                    <a:pt x="49" y="2"/>
                  </a:cubicBezTo>
                  <a:cubicBezTo>
                    <a:pt x="49" y="1"/>
                    <a:pt x="51" y="0"/>
                    <a:pt x="52" y="0"/>
                  </a:cubicBezTo>
                  <a:cubicBezTo>
                    <a:pt x="122" y="0"/>
                    <a:pt x="122" y="0"/>
                    <a:pt x="122" y="0"/>
                  </a:cubicBezTo>
                  <a:cubicBezTo>
                    <a:pt x="71" y="86"/>
                    <a:pt x="71" y="86"/>
                    <a:pt x="71" y="86"/>
                  </a:cubicBezTo>
                  <a:cubicBezTo>
                    <a:pt x="70" y="88"/>
                    <a:pt x="70" y="90"/>
                    <a:pt x="71" y="92"/>
                  </a:cubicBezTo>
                  <a:cubicBezTo>
                    <a:pt x="72" y="94"/>
                    <a:pt x="74" y="95"/>
                    <a:pt x="77" y="95"/>
                  </a:cubicBezTo>
                  <a:cubicBezTo>
                    <a:pt x="121" y="95"/>
                    <a:pt x="121" y="95"/>
                    <a:pt x="121" y="95"/>
                  </a:cubicBezTo>
                  <a:cubicBezTo>
                    <a:pt x="11" y="219"/>
                    <a:pt x="11" y="219"/>
                    <a:pt x="11" y="219"/>
                  </a:cubicBezTo>
                  <a:lnTo>
                    <a:pt x="44" y="140"/>
                  </a:lnTo>
                  <a:close/>
                </a:path>
              </a:pathLst>
            </a:custGeom>
            <a:solidFill>
              <a:srgbClr val="F2F2F2"/>
            </a:solidFill>
            <a:ln w="17463" cap="flat">
              <a:noFill/>
              <a:prstDash val="solid"/>
              <a:miter lim="800000"/>
              <a:headEnd/>
              <a:tailEnd/>
            </a:ln>
          </p:spPr>
          <p:txBody>
            <a:bodyPr vert="horz" wrap="square" lIns="67232" tIns="33616" rIns="67232" bIns="33616" numCol="1" anchor="t" anchorCtr="0" compatLnSpc="1">
              <a:prstTxWarp prst="textNoShape">
                <a:avLst/>
              </a:prstTxWarp>
            </a:bodyPr>
            <a:lstStyle/>
            <a:p>
              <a:pPr defTabSz="685775" fontAlgn="auto">
                <a:spcBef>
                  <a:spcPts val="0"/>
                </a:spcBef>
                <a:spcAft>
                  <a:spcPts val="0"/>
                </a:spcAft>
                <a:defRPr/>
              </a:pPr>
              <a:endParaRPr lang="en-US" sz="1324" b="0">
                <a:solidFill>
                  <a:srgbClr val="353535"/>
                </a:solidFill>
                <a:latin typeface="Calibri" panose="020F0502020204030204" pitchFamily="34" charset="0"/>
                <a:cs typeface="Calibri" panose="020F0502020204030204" pitchFamily="34" charset="0"/>
              </a:endParaRPr>
            </a:p>
          </p:txBody>
        </p:sp>
      </p:grpSp>
      <p:sp>
        <p:nvSpPr>
          <p:cNvPr id="144" name="Rectangle 143"/>
          <p:cNvSpPr/>
          <p:nvPr/>
        </p:nvSpPr>
        <p:spPr bwMode="auto">
          <a:xfrm>
            <a:off x="3449808" y="3691825"/>
            <a:ext cx="1636987" cy="44821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defTabSz="685577">
              <a:lnSpc>
                <a:spcPct val="90000"/>
              </a:lnSpc>
              <a:defRPr/>
            </a:pPr>
            <a:r>
              <a:rPr lang="en-US" sz="1324" b="0" kern="0" spc="37" dirty="0">
                <a:solidFill>
                  <a:srgbClr val="0078D7"/>
                </a:solidFill>
                <a:latin typeface="Calibri" panose="020F0502020204030204" pitchFamily="34" charset="0"/>
                <a:cs typeface="Calibri" panose="020F0502020204030204" pitchFamily="34" charset="0"/>
              </a:rPr>
              <a:t>Disaster recovery</a:t>
            </a:r>
          </a:p>
        </p:txBody>
      </p:sp>
      <p:sp>
        <p:nvSpPr>
          <p:cNvPr id="145" name="Text Placeholder 22"/>
          <p:cNvSpPr txBox="1">
            <a:spLocks/>
          </p:cNvSpPr>
          <p:nvPr/>
        </p:nvSpPr>
        <p:spPr>
          <a:xfrm>
            <a:off x="3512099" y="4256539"/>
            <a:ext cx="2258400" cy="563377"/>
          </a:xfrm>
          <a:prstGeom prst="rect">
            <a:avLst/>
          </a:prstGeom>
        </p:spPr>
        <p:txBody>
          <a:bodyPr wrap="square" lIns="67223" tIns="67223" rIns="67223" bIns="67223">
            <a:spAutoFit/>
          </a:bodyPr>
          <a:lstStyle>
            <a:defPPr>
              <a:defRPr lang="en-US"/>
            </a:defPPr>
            <a:lvl1pPr lvl="0" indent="0" algn="ctr" defTabSz="913505" fontAlgn="base">
              <a:lnSpc>
                <a:spcPct val="90000"/>
              </a:lnSpc>
              <a:spcBef>
                <a:spcPct val="20000"/>
              </a:spcBef>
              <a:spcAft>
                <a:spcPct val="0"/>
              </a:spcAft>
              <a:buSzPct val="90000"/>
              <a:buFontTx/>
              <a:buNone/>
              <a:defRPr baseline="0">
                <a:solidFill>
                  <a:srgbClr val="505050"/>
                </a:solidFill>
                <a:latin typeface="Segoe UI Semibold" panose="020B0702040204020203" pitchFamily="34" charset="0"/>
                <a:ea typeface="ＭＳ Ｐゴシック" charset="0"/>
                <a:cs typeface="Segoe UI Semibold" panose="020B0702040204020203" pitchFamily="34" charset="0"/>
              </a:defRPr>
            </a:lvl1pPr>
            <a:lvl2pPr marL="336145" indent="0" defTabSz="913505" fontAlgn="base">
              <a:lnSpc>
                <a:spcPct val="90000"/>
              </a:lnSpc>
              <a:spcBef>
                <a:spcPct val="20000"/>
              </a:spcBef>
              <a:spcAft>
                <a:spcPct val="0"/>
              </a:spcAft>
              <a:buSzPct val="90000"/>
              <a:buFontTx/>
              <a:buNone/>
              <a:defRPr sz="1400">
                <a:solidFill>
                  <a:schemeClr val="tx2"/>
                </a:solidFill>
                <a:ea typeface="ＭＳ Ｐゴシック" charset="0"/>
              </a:defRPr>
            </a:lvl2pPr>
            <a:lvl3pPr marL="560241" indent="0" defTabSz="913505" fontAlgn="base">
              <a:lnSpc>
                <a:spcPct val="90000"/>
              </a:lnSpc>
              <a:spcBef>
                <a:spcPct val="20000"/>
              </a:spcBef>
              <a:spcAft>
                <a:spcPct val="0"/>
              </a:spcAft>
              <a:buSzPct val="90000"/>
              <a:buFontTx/>
              <a:buNone/>
              <a:defRPr sz="1400">
                <a:solidFill>
                  <a:schemeClr val="tx2"/>
                </a:solidFill>
                <a:ea typeface="ＭＳ Ｐゴシック" charset="0"/>
              </a:defRPr>
            </a:lvl3pPr>
            <a:lvl4pPr marL="784338" indent="0" defTabSz="913505" fontAlgn="base">
              <a:lnSpc>
                <a:spcPct val="90000"/>
              </a:lnSpc>
              <a:spcBef>
                <a:spcPct val="20000"/>
              </a:spcBef>
              <a:spcAft>
                <a:spcPct val="0"/>
              </a:spcAft>
              <a:buSzPct val="90000"/>
              <a:buFontTx/>
              <a:buNone/>
              <a:defRPr sz="1400">
                <a:solidFill>
                  <a:schemeClr val="tx2"/>
                </a:solidFill>
                <a:ea typeface="ＭＳ Ｐゴシック" charset="0"/>
              </a:defRPr>
            </a:lvl4pPr>
            <a:lvl5pPr marL="1008434" indent="0" defTabSz="913505" fontAlgn="base">
              <a:lnSpc>
                <a:spcPct val="90000"/>
              </a:lnSpc>
              <a:spcBef>
                <a:spcPct val="20000"/>
              </a:spcBef>
              <a:spcAft>
                <a:spcPct val="0"/>
              </a:spcAft>
              <a:buSzPct val="90000"/>
              <a:buFontTx/>
              <a:buNone/>
              <a:defRPr sz="1400">
                <a:solidFill>
                  <a:schemeClr val="tx2"/>
                </a:solidFill>
                <a:ea typeface="ＭＳ Ｐゴシック" charset="0"/>
              </a:defRPr>
            </a:lvl5pPr>
            <a:lvl6pPr marL="2514931" indent="-228632" defTabSz="914523">
              <a:spcBef>
                <a:spcPct val="20000"/>
              </a:spcBef>
              <a:buFont typeface="Arial" pitchFamily="34" charset="0"/>
              <a:buChar char="•"/>
              <a:defRPr sz="1960"/>
            </a:lvl6pPr>
            <a:lvl7pPr marL="2972195" indent="-228632" defTabSz="914523">
              <a:spcBef>
                <a:spcPct val="20000"/>
              </a:spcBef>
              <a:buFont typeface="Arial" pitchFamily="34" charset="0"/>
              <a:buChar char="•"/>
              <a:defRPr sz="1960"/>
            </a:lvl7pPr>
            <a:lvl8pPr marL="3429454" indent="-228632" defTabSz="914523">
              <a:spcBef>
                <a:spcPct val="20000"/>
              </a:spcBef>
              <a:buFont typeface="Arial" pitchFamily="34" charset="0"/>
              <a:buChar char="•"/>
              <a:defRPr sz="1960"/>
            </a:lvl8pPr>
            <a:lvl9pPr marL="3886718" indent="-228632" defTabSz="914523">
              <a:spcBef>
                <a:spcPct val="20000"/>
              </a:spcBef>
              <a:buFont typeface="Arial" pitchFamily="34" charset="0"/>
              <a:buChar char="•"/>
              <a:defRPr sz="1960"/>
            </a:lvl9pPr>
          </a:lstStyle>
          <a:p>
            <a:pPr algn="l" defTabSz="684998">
              <a:defRPr/>
            </a:pPr>
            <a:r>
              <a:rPr lang="en-US" sz="1029" b="0" dirty="0">
                <a:solidFill>
                  <a:srgbClr val="969696"/>
                </a:solidFill>
                <a:latin typeface="Calibri" panose="020F0502020204030204" pitchFamily="34" charset="0"/>
                <a:cs typeface="Calibri" panose="020F0502020204030204" pitchFamily="34" charset="0"/>
              </a:rPr>
              <a:t>When your applications have a catastrophic failure, run them in Azure or a secondary datacenter</a:t>
            </a:r>
          </a:p>
        </p:txBody>
      </p:sp>
      <p:cxnSp>
        <p:nvCxnSpPr>
          <p:cNvPr id="146" name="Straight Connector 145"/>
          <p:cNvCxnSpPr/>
          <p:nvPr/>
        </p:nvCxnSpPr>
        <p:spPr>
          <a:xfrm>
            <a:off x="3595164" y="4132157"/>
            <a:ext cx="374545" cy="0"/>
          </a:xfrm>
          <a:prstGeom prst="line">
            <a:avLst/>
          </a:prstGeom>
          <a:ln w="317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48" name="Rectangle 147"/>
          <p:cNvSpPr/>
          <p:nvPr/>
        </p:nvSpPr>
        <p:spPr bwMode="auto">
          <a:xfrm>
            <a:off x="6211617" y="3691825"/>
            <a:ext cx="1636987" cy="44821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defTabSz="685577">
              <a:lnSpc>
                <a:spcPct val="90000"/>
              </a:lnSpc>
              <a:defRPr/>
            </a:pPr>
            <a:r>
              <a:rPr lang="en-US" sz="1324" b="0" kern="0" spc="37" dirty="0">
                <a:solidFill>
                  <a:srgbClr val="0078D7"/>
                </a:solidFill>
                <a:latin typeface="Calibri" panose="020F0502020204030204" pitchFamily="34" charset="0"/>
                <a:cs typeface="Calibri" panose="020F0502020204030204" pitchFamily="34" charset="0"/>
              </a:rPr>
              <a:t>Backup</a:t>
            </a:r>
          </a:p>
        </p:txBody>
      </p:sp>
      <p:sp>
        <p:nvSpPr>
          <p:cNvPr id="149" name="Text Placeholder 22"/>
          <p:cNvSpPr txBox="1">
            <a:spLocks/>
          </p:cNvSpPr>
          <p:nvPr/>
        </p:nvSpPr>
        <p:spPr>
          <a:xfrm>
            <a:off x="6273908" y="4256538"/>
            <a:ext cx="2258400" cy="420837"/>
          </a:xfrm>
          <a:prstGeom prst="rect">
            <a:avLst/>
          </a:prstGeom>
        </p:spPr>
        <p:txBody>
          <a:bodyPr wrap="square" lIns="67223" tIns="67223" rIns="67223" bIns="67223">
            <a:spAutoFit/>
          </a:bodyPr>
          <a:lstStyle>
            <a:defPPr>
              <a:defRPr lang="en-US"/>
            </a:defPPr>
            <a:lvl1pPr lvl="0" indent="0" algn="ctr" defTabSz="913505" fontAlgn="base">
              <a:lnSpc>
                <a:spcPct val="90000"/>
              </a:lnSpc>
              <a:spcBef>
                <a:spcPct val="20000"/>
              </a:spcBef>
              <a:spcAft>
                <a:spcPct val="0"/>
              </a:spcAft>
              <a:buSzPct val="90000"/>
              <a:buFontTx/>
              <a:buNone/>
              <a:defRPr baseline="0">
                <a:solidFill>
                  <a:srgbClr val="505050"/>
                </a:solidFill>
                <a:latin typeface="Segoe UI Semibold" panose="020B0702040204020203" pitchFamily="34" charset="0"/>
                <a:ea typeface="ＭＳ Ｐゴシック" charset="0"/>
                <a:cs typeface="Segoe UI Semibold" panose="020B0702040204020203" pitchFamily="34" charset="0"/>
              </a:defRPr>
            </a:lvl1pPr>
            <a:lvl2pPr marL="336145" indent="0" defTabSz="913505" fontAlgn="base">
              <a:lnSpc>
                <a:spcPct val="90000"/>
              </a:lnSpc>
              <a:spcBef>
                <a:spcPct val="20000"/>
              </a:spcBef>
              <a:spcAft>
                <a:spcPct val="0"/>
              </a:spcAft>
              <a:buSzPct val="90000"/>
              <a:buFontTx/>
              <a:buNone/>
              <a:defRPr sz="1400">
                <a:solidFill>
                  <a:schemeClr val="tx2"/>
                </a:solidFill>
                <a:ea typeface="ＭＳ Ｐゴシック" charset="0"/>
              </a:defRPr>
            </a:lvl2pPr>
            <a:lvl3pPr marL="560241" indent="0" defTabSz="913505" fontAlgn="base">
              <a:lnSpc>
                <a:spcPct val="90000"/>
              </a:lnSpc>
              <a:spcBef>
                <a:spcPct val="20000"/>
              </a:spcBef>
              <a:spcAft>
                <a:spcPct val="0"/>
              </a:spcAft>
              <a:buSzPct val="90000"/>
              <a:buFontTx/>
              <a:buNone/>
              <a:defRPr sz="1400">
                <a:solidFill>
                  <a:schemeClr val="tx2"/>
                </a:solidFill>
                <a:ea typeface="ＭＳ Ｐゴシック" charset="0"/>
              </a:defRPr>
            </a:lvl3pPr>
            <a:lvl4pPr marL="784338" indent="0" defTabSz="913505" fontAlgn="base">
              <a:lnSpc>
                <a:spcPct val="90000"/>
              </a:lnSpc>
              <a:spcBef>
                <a:spcPct val="20000"/>
              </a:spcBef>
              <a:spcAft>
                <a:spcPct val="0"/>
              </a:spcAft>
              <a:buSzPct val="90000"/>
              <a:buFontTx/>
              <a:buNone/>
              <a:defRPr sz="1400">
                <a:solidFill>
                  <a:schemeClr val="tx2"/>
                </a:solidFill>
                <a:ea typeface="ＭＳ Ｐゴシック" charset="0"/>
              </a:defRPr>
            </a:lvl4pPr>
            <a:lvl5pPr marL="1008434" indent="0" defTabSz="913505" fontAlgn="base">
              <a:lnSpc>
                <a:spcPct val="90000"/>
              </a:lnSpc>
              <a:spcBef>
                <a:spcPct val="20000"/>
              </a:spcBef>
              <a:spcAft>
                <a:spcPct val="0"/>
              </a:spcAft>
              <a:buSzPct val="90000"/>
              <a:buFontTx/>
              <a:buNone/>
              <a:defRPr sz="1400">
                <a:solidFill>
                  <a:schemeClr val="tx2"/>
                </a:solidFill>
                <a:ea typeface="ＭＳ Ｐゴシック" charset="0"/>
              </a:defRPr>
            </a:lvl5pPr>
            <a:lvl6pPr marL="2514931" indent="-228632" defTabSz="914523">
              <a:spcBef>
                <a:spcPct val="20000"/>
              </a:spcBef>
              <a:buFont typeface="Arial" pitchFamily="34" charset="0"/>
              <a:buChar char="•"/>
              <a:defRPr sz="1960"/>
            </a:lvl6pPr>
            <a:lvl7pPr marL="2972195" indent="-228632" defTabSz="914523">
              <a:spcBef>
                <a:spcPct val="20000"/>
              </a:spcBef>
              <a:buFont typeface="Arial" pitchFamily="34" charset="0"/>
              <a:buChar char="•"/>
              <a:defRPr sz="1960"/>
            </a:lvl7pPr>
            <a:lvl8pPr marL="3429454" indent="-228632" defTabSz="914523">
              <a:spcBef>
                <a:spcPct val="20000"/>
              </a:spcBef>
              <a:buFont typeface="Arial" pitchFamily="34" charset="0"/>
              <a:buChar char="•"/>
              <a:defRPr sz="1960"/>
            </a:lvl8pPr>
            <a:lvl9pPr marL="3886718" indent="-228632" defTabSz="914523">
              <a:spcBef>
                <a:spcPct val="20000"/>
              </a:spcBef>
              <a:buFont typeface="Arial" pitchFamily="34" charset="0"/>
              <a:buChar char="•"/>
              <a:defRPr sz="1960"/>
            </a:lvl9pPr>
          </a:lstStyle>
          <a:p>
            <a:pPr algn="l" defTabSz="684998">
              <a:defRPr/>
            </a:pPr>
            <a:r>
              <a:rPr lang="en-US" sz="1029" b="0" dirty="0">
                <a:solidFill>
                  <a:srgbClr val="969696"/>
                </a:solidFill>
                <a:latin typeface="Calibri" panose="020F0502020204030204" pitchFamily="34" charset="0"/>
                <a:cs typeface="Calibri" panose="020F0502020204030204" pitchFamily="34" charset="0"/>
              </a:rPr>
              <a:t>When your data is corrupted, deleted or lost you can restore it</a:t>
            </a:r>
          </a:p>
        </p:txBody>
      </p:sp>
      <p:cxnSp>
        <p:nvCxnSpPr>
          <p:cNvPr id="151" name="Straight Connector 150"/>
          <p:cNvCxnSpPr/>
          <p:nvPr/>
        </p:nvCxnSpPr>
        <p:spPr>
          <a:xfrm>
            <a:off x="6356974" y="4132157"/>
            <a:ext cx="374545" cy="0"/>
          </a:xfrm>
          <a:prstGeom prst="line">
            <a:avLst/>
          </a:prstGeom>
          <a:ln w="317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19" name="Group 4">
            <a:extLst>
              <a:ext uri="{FF2B5EF4-FFF2-40B4-BE49-F238E27FC236}">
                <a16:creationId xmlns:a16="http://schemas.microsoft.com/office/drawing/2014/main" id="{1D50BE9C-25D2-4A28-8AC5-A6908FF30E57}"/>
              </a:ext>
            </a:extLst>
          </p:cNvPr>
          <p:cNvGrpSpPr>
            <a:grpSpLocks noChangeAspect="1"/>
          </p:cNvGrpSpPr>
          <p:nvPr/>
        </p:nvGrpSpPr>
        <p:grpSpPr bwMode="auto">
          <a:xfrm>
            <a:off x="6979752" y="2915023"/>
            <a:ext cx="332861" cy="331378"/>
            <a:chOff x="3693" y="1979"/>
            <a:chExt cx="449" cy="447"/>
          </a:xfrm>
        </p:grpSpPr>
        <p:sp>
          <p:nvSpPr>
            <p:cNvPr id="120" name="Oval 5">
              <a:extLst>
                <a:ext uri="{FF2B5EF4-FFF2-40B4-BE49-F238E27FC236}">
                  <a16:creationId xmlns:a16="http://schemas.microsoft.com/office/drawing/2014/main" id="{088A0AFA-FD7A-4665-BF57-F22621175167}"/>
                </a:ext>
              </a:extLst>
            </p:cNvPr>
            <p:cNvSpPr>
              <a:spLocks noChangeArrowheads="1"/>
            </p:cNvSpPr>
            <p:nvPr/>
          </p:nvSpPr>
          <p:spPr bwMode="auto">
            <a:xfrm>
              <a:off x="3693" y="1979"/>
              <a:ext cx="449" cy="447"/>
            </a:xfrm>
            <a:prstGeom prst="ellipse">
              <a:avLst/>
            </a:prstGeom>
            <a:solidFill>
              <a:srgbClr val="E81123"/>
            </a:solidFill>
            <a:ln w="17463" cap="flat">
              <a:noFill/>
              <a:prstDash val="solid"/>
              <a:miter lim="800000"/>
              <a:headEnd/>
              <a:tailEnd/>
            </a:ln>
          </p:spPr>
          <p:txBody>
            <a:bodyPr vert="horz" wrap="square" lIns="67232" tIns="33616" rIns="67232" bIns="33616" numCol="1" anchor="t" anchorCtr="0" compatLnSpc="1">
              <a:prstTxWarp prst="textNoShape">
                <a:avLst/>
              </a:prstTxWarp>
            </a:bodyPr>
            <a:lstStyle/>
            <a:p>
              <a:pPr defTabSz="685775" fontAlgn="auto">
                <a:spcBef>
                  <a:spcPts val="0"/>
                </a:spcBef>
                <a:spcAft>
                  <a:spcPts val="0"/>
                </a:spcAft>
                <a:defRPr/>
              </a:pPr>
              <a:endParaRPr lang="en-US" sz="1324" b="0" dirty="0">
                <a:solidFill>
                  <a:srgbClr val="353535"/>
                </a:solidFill>
                <a:latin typeface="Calibri" panose="020F0502020204030204" pitchFamily="34" charset="0"/>
                <a:cs typeface="Calibri" panose="020F0502020204030204" pitchFamily="34" charset="0"/>
              </a:endParaRPr>
            </a:p>
          </p:txBody>
        </p:sp>
        <p:sp>
          <p:nvSpPr>
            <p:cNvPr id="121" name="Freeform 6">
              <a:extLst>
                <a:ext uri="{FF2B5EF4-FFF2-40B4-BE49-F238E27FC236}">
                  <a16:creationId xmlns:a16="http://schemas.microsoft.com/office/drawing/2014/main" id="{EBA59E7C-7157-4607-B775-96509CC55E8B}"/>
                </a:ext>
              </a:extLst>
            </p:cNvPr>
            <p:cNvSpPr>
              <a:spLocks/>
            </p:cNvSpPr>
            <p:nvPr/>
          </p:nvSpPr>
          <p:spPr bwMode="auto">
            <a:xfrm>
              <a:off x="3853" y="2085"/>
              <a:ext cx="142" cy="253"/>
            </a:xfrm>
            <a:custGeom>
              <a:avLst/>
              <a:gdLst>
                <a:gd name="T0" fmla="*/ 44 w 122"/>
                <a:gd name="T1" fmla="*/ 140 h 219"/>
                <a:gd name="T2" fmla="*/ 43 w 122"/>
                <a:gd name="T3" fmla="*/ 134 h 219"/>
                <a:gd name="T4" fmla="*/ 38 w 122"/>
                <a:gd name="T5" fmla="*/ 131 h 219"/>
                <a:gd name="T6" fmla="*/ 0 w 122"/>
                <a:gd name="T7" fmla="*/ 131 h 219"/>
                <a:gd name="T8" fmla="*/ 49 w 122"/>
                <a:gd name="T9" fmla="*/ 2 h 219"/>
                <a:gd name="T10" fmla="*/ 52 w 122"/>
                <a:gd name="T11" fmla="*/ 0 h 219"/>
                <a:gd name="T12" fmla="*/ 122 w 122"/>
                <a:gd name="T13" fmla="*/ 0 h 219"/>
                <a:gd name="T14" fmla="*/ 71 w 122"/>
                <a:gd name="T15" fmla="*/ 86 h 219"/>
                <a:gd name="T16" fmla="*/ 71 w 122"/>
                <a:gd name="T17" fmla="*/ 92 h 219"/>
                <a:gd name="T18" fmla="*/ 77 w 122"/>
                <a:gd name="T19" fmla="*/ 95 h 219"/>
                <a:gd name="T20" fmla="*/ 121 w 122"/>
                <a:gd name="T21" fmla="*/ 95 h 219"/>
                <a:gd name="T22" fmla="*/ 11 w 122"/>
                <a:gd name="T23" fmla="*/ 219 h 219"/>
                <a:gd name="T24" fmla="*/ 44 w 122"/>
                <a:gd name="T25" fmla="*/ 14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2" h="219">
                  <a:moveTo>
                    <a:pt x="44" y="140"/>
                  </a:moveTo>
                  <a:cubicBezTo>
                    <a:pt x="45" y="138"/>
                    <a:pt x="45" y="136"/>
                    <a:pt x="43" y="134"/>
                  </a:cubicBezTo>
                  <a:cubicBezTo>
                    <a:pt x="42" y="132"/>
                    <a:pt x="40" y="131"/>
                    <a:pt x="38" y="131"/>
                  </a:cubicBezTo>
                  <a:cubicBezTo>
                    <a:pt x="0" y="131"/>
                    <a:pt x="0" y="131"/>
                    <a:pt x="0" y="131"/>
                  </a:cubicBezTo>
                  <a:cubicBezTo>
                    <a:pt x="49" y="2"/>
                    <a:pt x="49" y="2"/>
                    <a:pt x="49" y="2"/>
                  </a:cubicBezTo>
                  <a:cubicBezTo>
                    <a:pt x="49" y="1"/>
                    <a:pt x="51" y="0"/>
                    <a:pt x="52" y="0"/>
                  </a:cubicBezTo>
                  <a:cubicBezTo>
                    <a:pt x="122" y="0"/>
                    <a:pt x="122" y="0"/>
                    <a:pt x="122" y="0"/>
                  </a:cubicBezTo>
                  <a:cubicBezTo>
                    <a:pt x="71" y="86"/>
                    <a:pt x="71" y="86"/>
                    <a:pt x="71" y="86"/>
                  </a:cubicBezTo>
                  <a:cubicBezTo>
                    <a:pt x="70" y="88"/>
                    <a:pt x="70" y="90"/>
                    <a:pt x="71" y="92"/>
                  </a:cubicBezTo>
                  <a:cubicBezTo>
                    <a:pt x="72" y="94"/>
                    <a:pt x="74" y="95"/>
                    <a:pt x="77" y="95"/>
                  </a:cubicBezTo>
                  <a:cubicBezTo>
                    <a:pt x="121" y="95"/>
                    <a:pt x="121" y="95"/>
                    <a:pt x="121" y="95"/>
                  </a:cubicBezTo>
                  <a:cubicBezTo>
                    <a:pt x="11" y="219"/>
                    <a:pt x="11" y="219"/>
                    <a:pt x="11" y="219"/>
                  </a:cubicBezTo>
                  <a:lnTo>
                    <a:pt x="44" y="140"/>
                  </a:lnTo>
                  <a:close/>
                </a:path>
              </a:pathLst>
            </a:custGeom>
            <a:solidFill>
              <a:srgbClr val="F2F2F2"/>
            </a:solidFill>
            <a:ln w="17463" cap="flat">
              <a:noFill/>
              <a:prstDash val="solid"/>
              <a:miter lim="800000"/>
              <a:headEnd/>
              <a:tailEnd/>
            </a:ln>
          </p:spPr>
          <p:txBody>
            <a:bodyPr vert="horz" wrap="square" lIns="67232" tIns="33616" rIns="67232" bIns="33616" numCol="1" anchor="t" anchorCtr="0" compatLnSpc="1">
              <a:prstTxWarp prst="textNoShape">
                <a:avLst/>
              </a:prstTxWarp>
            </a:bodyPr>
            <a:lstStyle/>
            <a:p>
              <a:pPr defTabSz="685775" fontAlgn="auto">
                <a:spcBef>
                  <a:spcPts val="0"/>
                </a:spcBef>
                <a:spcAft>
                  <a:spcPts val="0"/>
                </a:spcAft>
                <a:defRPr/>
              </a:pPr>
              <a:endParaRPr lang="en-US" sz="1324" b="0">
                <a:solidFill>
                  <a:srgbClr val="353535"/>
                </a:solidFill>
                <a:latin typeface="Calibri" panose="020F0502020204030204" pitchFamily="34" charset="0"/>
                <a:cs typeface="Calibri" panose="020F0502020204030204" pitchFamily="34" charset="0"/>
              </a:endParaRPr>
            </a:p>
          </p:txBody>
        </p:sp>
      </p:grpSp>
      <p:grpSp>
        <p:nvGrpSpPr>
          <p:cNvPr id="24" name="Group 23">
            <a:extLst>
              <a:ext uri="{FF2B5EF4-FFF2-40B4-BE49-F238E27FC236}">
                <a16:creationId xmlns:a16="http://schemas.microsoft.com/office/drawing/2014/main" id="{368B9502-39BB-4626-A772-CE885A535E79}"/>
              </a:ext>
            </a:extLst>
          </p:cNvPr>
          <p:cNvGrpSpPr/>
          <p:nvPr/>
        </p:nvGrpSpPr>
        <p:grpSpPr>
          <a:xfrm>
            <a:off x="4946581" y="3284905"/>
            <a:ext cx="316820" cy="236921"/>
            <a:chOff x="6801732" y="3273980"/>
            <a:chExt cx="430898" cy="322229"/>
          </a:xfrm>
        </p:grpSpPr>
        <p:cxnSp>
          <p:nvCxnSpPr>
            <p:cNvPr id="122" name="Straight Connector 121">
              <a:extLst>
                <a:ext uri="{FF2B5EF4-FFF2-40B4-BE49-F238E27FC236}">
                  <a16:creationId xmlns:a16="http://schemas.microsoft.com/office/drawing/2014/main" id="{3BD3595B-A0BD-4A7D-87EE-2B4F0DAA0978}"/>
                </a:ext>
              </a:extLst>
            </p:cNvPr>
            <p:cNvCxnSpPr>
              <a:cxnSpLocks/>
            </p:cNvCxnSpPr>
            <p:nvPr/>
          </p:nvCxnSpPr>
          <p:spPr>
            <a:xfrm flipV="1">
              <a:off x="6925153" y="3273980"/>
              <a:ext cx="307477" cy="322229"/>
            </a:xfrm>
            <a:prstGeom prst="line">
              <a:avLst/>
            </a:prstGeom>
            <a:ln>
              <a:solidFill>
                <a:srgbClr val="E8112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53CE33F6-8649-4070-BB38-6A5785E720E1}"/>
                </a:ext>
              </a:extLst>
            </p:cNvPr>
            <p:cNvCxnSpPr/>
            <p:nvPr/>
          </p:nvCxnSpPr>
          <p:spPr>
            <a:xfrm>
              <a:off x="6801732" y="3461180"/>
              <a:ext cx="123419" cy="127932"/>
            </a:xfrm>
            <a:prstGeom prst="line">
              <a:avLst/>
            </a:prstGeom>
            <a:ln>
              <a:solidFill>
                <a:srgbClr val="E81123"/>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27" name="Group 126">
            <a:extLst>
              <a:ext uri="{FF2B5EF4-FFF2-40B4-BE49-F238E27FC236}">
                <a16:creationId xmlns:a16="http://schemas.microsoft.com/office/drawing/2014/main" id="{1ABFC18C-56DB-43F1-926F-C94C95898F5A}"/>
              </a:ext>
            </a:extLst>
          </p:cNvPr>
          <p:cNvGrpSpPr/>
          <p:nvPr/>
        </p:nvGrpSpPr>
        <p:grpSpPr>
          <a:xfrm>
            <a:off x="8045647" y="3284528"/>
            <a:ext cx="316820" cy="236921"/>
            <a:chOff x="6801732" y="3273980"/>
            <a:chExt cx="430898" cy="322229"/>
          </a:xfrm>
        </p:grpSpPr>
        <p:cxnSp>
          <p:nvCxnSpPr>
            <p:cNvPr id="129" name="Straight Connector 128">
              <a:extLst>
                <a:ext uri="{FF2B5EF4-FFF2-40B4-BE49-F238E27FC236}">
                  <a16:creationId xmlns:a16="http://schemas.microsoft.com/office/drawing/2014/main" id="{5C974BFB-3441-498B-AE5F-826858282B3E}"/>
                </a:ext>
              </a:extLst>
            </p:cNvPr>
            <p:cNvCxnSpPr>
              <a:cxnSpLocks/>
            </p:cNvCxnSpPr>
            <p:nvPr/>
          </p:nvCxnSpPr>
          <p:spPr>
            <a:xfrm flipV="1">
              <a:off x="6925153" y="3273980"/>
              <a:ext cx="307477" cy="322229"/>
            </a:xfrm>
            <a:prstGeom prst="line">
              <a:avLst/>
            </a:prstGeom>
            <a:ln>
              <a:solidFill>
                <a:srgbClr val="E8112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5776DC07-0E7C-43E0-BA33-0F37A9F344B9}"/>
                </a:ext>
              </a:extLst>
            </p:cNvPr>
            <p:cNvCxnSpPr/>
            <p:nvPr/>
          </p:nvCxnSpPr>
          <p:spPr>
            <a:xfrm>
              <a:off x="6801732" y="3461180"/>
              <a:ext cx="123419" cy="127932"/>
            </a:xfrm>
            <a:prstGeom prst="line">
              <a:avLst/>
            </a:prstGeom>
            <a:ln>
              <a:solidFill>
                <a:srgbClr val="E81123"/>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52" name="Group 151">
            <a:extLst>
              <a:ext uri="{FF2B5EF4-FFF2-40B4-BE49-F238E27FC236}">
                <a16:creationId xmlns:a16="http://schemas.microsoft.com/office/drawing/2014/main" id="{611BB24C-E9F3-4081-AEE7-8D4719ED76D4}"/>
              </a:ext>
            </a:extLst>
          </p:cNvPr>
          <p:cNvGrpSpPr/>
          <p:nvPr/>
        </p:nvGrpSpPr>
        <p:grpSpPr>
          <a:xfrm>
            <a:off x="1981773" y="3289746"/>
            <a:ext cx="316820" cy="236921"/>
            <a:chOff x="6801732" y="3273980"/>
            <a:chExt cx="430898" cy="322229"/>
          </a:xfrm>
        </p:grpSpPr>
        <p:cxnSp>
          <p:nvCxnSpPr>
            <p:cNvPr id="153" name="Straight Connector 152">
              <a:extLst>
                <a:ext uri="{FF2B5EF4-FFF2-40B4-BE49-F238E27FC236}">
                  <a16:creationId xmlns:a16="http://schemas.microsoft.com/office/drawing/2014/main" id="{FF2123DB-B4FB-4F8B-873D-213659EFCF3D}"/>
                </a:ext>
              </a:extLst>
            </p:cNvPr>
            <p:cNvCxnSpPr>
              <a:cxnSpLocks/>
            </p:cNvCxnSpPr>
            <p:nvPr/>
          </p:nvCxnSpPr>
          <p:spPr>
            <a:xfrm flipV="1">
              <a:off x="6925153" y="3273980"/>
              <a:ext cx="307477" cy="322229"/>
            </a:xfrm>
            <a:prstGeom prst="line">
              <a:avLst/>
            </a:prstGeom>
            <a:ln>
              <a:solidFill>
                <a:srgbClr val="E8112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7DCA67D5-4314-4E88-A570-A23DA52ABCE8}"/>
                </a:ext>
              </a:extLst>
            </p:cNvPr>
            <p:cNvCxnSpPr/>
            <p:nvPr/>
          </p:nvCxnSpPr>
          <p:spPr>
            <a:xfrm>
              <a:off x="6801732" y="3461180"/>
              <a:ext cx="123419" cy="127932"/>
            </a:xfrm>
            <a:prstGeom prst="line">
              <a:avLst/>
            </a:prstGeom>
            <a:ln>
              <a:solidFill>
                <a:srgbClr val="E81123"/>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66" name="Group 165">
            <a:extLst>
              <a:ext uri="{FF2B5EF4-FFF2-40B4-BE49-F238E27FC236}">
                <a16:creationId xmlns:a16="http://schemas.microsoft.com/office/drawing/2014/main" id="{52942AF2-8E4B-4D93-A4D1-1DF01D854D8D}"/>
              </a:ext>
            </a:extLst>
          </p:cNvPr>
          <p:cNvGrpSpPr/>
          <p:nvPr/>
        </p:nvGrpSpPr>
        <p:grpSpPr>
          <a:xfrm>
            <a:off x="6615898" y="3291305"/>
            <a:ext cx="229685" cy="220941"/>
            <a:chOff x="8329583" y="1657289"/>
            <a:chExt cx="312387" cy="300495"/>
          </a:xfrm>
        </p:grpSpPr>
        <p:cxnSp>
          <p:nvCxnSpPr>
            <p:cNvPr id="167" name="Straight Connector 166">
              <a:extLst>
                <a:ext uri="{FF2B5EF4-FFF2-40B4-BE49-F238E27FC236}">
                  <a16:creationId xmlns:a16="http://schemas.microsoft.com/office/drawing/2014/main" id="{F175A191-1D8F-4D64-AFB8-B6F2A691B100}"/>
                </a:ext>
              </a:extLst>
            </p:cNvPr>
            <p:cNvCxnSpPr>
              <a:cxnSpLocks/>
            </p:cNvCxnSpPr>
            <p:nvPr/>
          </p:nvCxnSpPr>
          <p:spPr>
            <a:xfrm rot="16200000">
              <a:off x="8329583" y="1657289"/>
              <a:ext cx="297566" cy="297566"/>
            </a:xfrm>
            <a:prstGeom prst="line">
              <a:avLst/>
            </a:prstGeom>
            <a:ln>
              <a:solidFill>
                <a:srgbClr val="E8112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885340D2-1648-41CB-9E5E-7C0A6A6008A5}"/>
                </a:ext>
              </a:extLst>
            </p:cNvPr>
            <p:cNvCxnSpPr/>
            <p:nvPr/>
          </p:nvCxnSpPr>
          <p:spPr>
            <a:xfrm>
              <a:off x="8344404" y="1660218"/>
              <a:ext cx="297566" cy="297566"/>
            </a:xfrm>
            <a:prstGeom prst="line">
              <a:avLst/>
            </a:prstGeom>
            <a:ln>
              <a:solidFill>
                <a:srgbClr val="E81123"/>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76" name="Group 175">
            <a:extLst>
              <a:ext uri="{FF2B5EF4-FFF2-40B4-BE49-F238E27FC236}">
                <a16:creationId xmlns:a16="http://schemas.microsoft.com/office/drawing/2014/main" id="{5A677971-5AA8-4472-B808-63D7A358EE86}"/>
              </a:ext>
            </a:extLst>
          </p:cNvPr>
          <p:cNvGrpSpPr/>
          <p:nvPr/>
        </p:nvGrpSpPr>
        <p:grpSpPr>
          <a:xfrm>
            <a:off x="7855999" y="2460890"/>
            <a:ext cx="620807" cy="746611"/>
            <a:chOff x="9379076" y="807788"/>
            <a:chExt cx="888919" cy="1178761"/>
          </a:xfrm>
        </p:grpSpPr>
        <p:grpSp>
          <p:nvGrpSpPr>
            <p:cNvPr id="177" name="Group 4">
              <a:extLst>
                <a:ext uri="{FF2B5EF4-FFF2-40B4-BE49-F238E27FC236}">
                  <a16:creationId xmlns:a16="http://schemas.microsoft.com/office/drawing/2014/main" id="{9648E2CB-1BE1-485E-966A-11D36AE40C49}"/>
                </a:ext>
              </a:extLst>
            </p:cNvPr>
            <p:cNvGrpSpPr>
              <a:grpSpLocks noChangeAspect="1"/>
            </p:cNvGrpSpPr>
            <p:nvPr/>
          </p:nvGrpSpPr>
          <p:grpSpPr bwMode="auto">
            <a:xfrm>
              <a:off x="9379076" y="807788"/>
              <a:ext cx="888919" cy="1178761"/>
              <a:chOff x="5451" y="337"/>
              <a:chExt cx="825" cy="1094"/>
            </a:xfrm>
            <a:solidFill>
              <a:srgbClr val="9FCCF0"/>
            </a:solidFill>
          </p:grpSpPr>
          <p:sp>
            <p:nvSpPr>
              <p:cNvPr id="179" name="Freeform 5">
                <a:extLst>
                  <a:ext uri="{FF2B5EF4-FFF2-40B4-BE49-F238E27FC236}">
                    <a16:creationId xmlns:a16="http://schemas.microsoft.com/office/drawing/2014/main" id="{2D17533F-5D32-42F1-BD67-A2488E63837F}"/>
                  </a:ext>
                </a:extLst>
              </p:cNvPr>
              <p:cNvSpPr>
                <a:spLocks/>
              </p:cNvSpPr>
              <p:nvPr/>
            </p:nvSpPr>
            <p:spPr bwMode="auto">
              <a:xfrm>
                <a:off x="5451" y="486"/>
                <a:ext cx="825" cy="945"/>
              </a:xfrm>
              <a:custGeom>
                <a:avLst/>
                <a:gdLst>
                  <a:gd name="T0" fmla="*/ 0 w 437"/>
                  <a:gd name="T1" fmla="*/ 0 h 501"/>
                  <a:gd name="T2" fmla="*/ 0 w 437"/>
                  <a:gd name="T3" fmla="*/ 421 h 501"/>
                  <a:gd name="T4" fmla="*/ 215 w 437"/>
                  <a:gd name="T5" fmla="*/ 501 h 501"/>
                  <a:gd name="T6" fmla="*/ 215 w 437"/>
                  <a:gd name="T7" fmla="*/ 501 h 501"/>
                  <a:gd name="T8" fmla="*/ 218 w 437"/>
                  <a:gd name="T9" fmla="*/ 501 h 501"/>
                  <a:gd name="T10" fmla="*/ 437 w 437"/>
                  <a:gd name="T11" fmla="*/ 421 h 501"/>
                  <a:gd name="T12" fmla="*/ 437 w 437"/>
                  <a:gd name="T13" fmla="*/ 0 h 501"/>
                </a:gdLst>
                <a:ahLst/>
                <a:cxnLst>
                  <a:cxn ang="0">
                    <a:pos x="T0" y="T1"/>
                  </a:cxn>
                  <a:cxn ang="0">
                    <a:pos x="T2" y="T3"/>
                  </a:cxn>
                  <a:cxn ang="0">
                    <a:pos x="T4" y="T5"/>
                  </a:cxn>
                  <a:cxn ang="0">
                    <a:pos x="T6" y="T7"/>
                  </a:cxn>
                  <a:cxn ang="0">
                    <a:pos x="T8" y="T9"/>
                  </a:cxn>
                  <a:cxn ang="0">
                    <a:pos x="T10" y="T11"/>
                  </a:cxn>
                  <a:cxn ang="0">
                    <a:pos x="T12" y="T13"/>
                  </a:cxn>
                </a:cxnLst>
                <a:rect l="0" t="0" r="r" b="b"/>
                <a:pathLst>
                  <a:path w="437" h="501">
                    <a:moveTo>
                      <a:pt x="0" y="0"/>
                    </a:moveTo>
                    <a:cubicBezTo>
                      <a:pt x="0" y="421"/>
                      <a:pt x="0" y="421"/>
                      <a:pt x="0" y="421"/>
                    </a:cubicBezTo>
                    <a:cubicBezTo>
                      <a:pt x="0" y="465"/>
                      <a:pt x="96" y="500"/>
                      <a:pt x="215" y="501"/>
                    </a:cubicBezTo>
                    <a:cubicBezTo>
                      <a:pt x="215" y="501"/>
                      <a:pt x="215" y="501"/>
                      <a:pt x="215" y="501"/>
                    </a:cubicBezTo>
                    <a:cubicBezTo>
                      <a:pt x="218" y="501"/>
                      <a:pt x="218" y="501"/>
                      <a:pt x="218" y="501"/>
                    </a:cubicBezTo>
                    <a:cubicBezTo>
                      <a:pt x="339" y="501"/>
                      <a:pt x="437" y="465"/>
                      <a:pt x="437" y="421"/>
                    </a:cubicBezTo>
                    <a:cubicBezTo>
                      <a:pt x="437" y="0"/>
                      <a:pt x="437" y="0"/>
                      <a:pt x="437" y="0"/>
                    </a:cubicBezTo>
                  </a:path>
                </a:pathLst>
              </a:custGeom>
              <a:grpFill/>
              <a:ln w="23813" cap="flat">
                <a:solidFill>
                  <a:srgbClr val="969696"/>
                </a:solidFill>
                <a:prstDash val="solid"/>
                <a:miter lim="800000"/>
                <a:headEnd/>
                <a:tailEnd/>
              </a:ln>
              <a:extLst/>
            </p:spPr>
            <p:txBody>
              <a:bodyPr vert="horz" wrap="square" lIns="67232" tIns="33616" rIns="67232" bIns="33616" numCol="1" anchor="t" anchorCtr="0" compatLnSpc="1">
                <a:prstTxWarp prst="textNoShape">
                  <a:avLst/>
                </a:prstTxWarp>
              </a:bodyPr>
              <a:lstStyle/>
              <a:p>
                <a:pPr defTabSz="685775" fontAlgn="auto">
                  <a:spcBef>
                    <a:spcPts val="0"/>
                  </a:spcBef>
                  <a:spcAft>
                    <a:spcPts val="0"/>
                  </a:spcAft>
                  <a:defRPr/>
                </a:pPr>
                <a:endParaRPr lang="en-US" sz="1324" b="0">
                  <a:solidFill>
                    <a:srgbClr val="353535"/>
                  </a:solidFill>
                  <a:latin typeface="Calibri" panose="020F0502020204030204" pitchFamily="34" charset="0"/>
                  <a:cs typeface="Calibri" panose="020F0502020204030204" pitchFamily="34" charset="0"/>
                </a:endParaRPr>
              </a:p>
            </p:txBody>
          </p:sp>
          <p:sp>
            <p:nvSpPr>
              <p:cNvPr id="180" name="Oval 6">
                <a:extLst>
                  <a:ext uri="{FF2B5EF4-FFF2-40B4-BE49-F238E27FC236}">
                    <a16:creationId xmlns:a16="http://schemas.microsoft.com/office/drawing/2014/main" id="{6B3F1DB9-2082-4C4E-AFA3-5B1ED5EA5676}"/>
                  </a:ext>
                </a:extLst>
              </p:cNvPr>
              <p:cNvSpPr>
                <a:spLocks noChangeArrowheads="1"/>
              </p:cNvSpPr>
              <p:nvPr/>
            </p:nvSpPr>
            <p:spPr bwMode="auto">
              <a:xfrm>
                <a:off x="5451" y="337"/>
                <a:ext cx="825" cy="298"/>
              </a:xfrm>
              <a:prstGeom prst="ellipse">
                <a:avLst/>
              </a:prstGeom>
              <a:grpFill/>
              <a:ln w="23813" cap="flat">
                <a:solidFill>
                  <a:srgbClr val="969696"/>
                </a:solidFill>
                <a:prstDash val="solid"/>
                <a:miter lim="800000"/>
                <a:headEnd/>
                <a:tailEnd/>
              </a:ln>
              <a:extLst/>
            </p:spPr>
            <p:txBody>
              <a:bodyPr vert="horz" wrap="square" lIns="67232" tIns="33616" rIns="67232" bIns="33616" numCol="1" anchor="t" anchorCtr="0" compatLnSpc="1">
                <a:prstTxWarp prst="textNoShape">
                  <a:avLst/>
                </a:prstTxWarp>
              </a:bodyPr>
              <a:lstStyle/>
              <a:p>
                <a:pPr defTabSz="685775" fontAlgn="auto">
                  <a:spcBef>
                    <a:spcPts val="0"/>
                  </a:spcBef>
                  <a:spcAft>
                    <a:spcPts val="0"/>
                  </a:spcAft>
                  <a:defRPr/>
                </a:pPr>
                <a:endParaRPr lang="en-US" sz="1324" b="0">
                  <a:solidFill>
                    <a:srgbClr val="353535"/>
                  </a:solidFill>
                  <a:latin typeface="Calibri" panose="020F0502020204030204" pitchFamily="34" charset="0"/>
                  <a:cs typeface="Calibri" panose="020F0502020204030204" pitchFamily="34" charset="0"/>
                </a:endParaRPr>
              </a:p>
            </p:txBody>
          </p:sp>
          <p:sp>
            <p:nvSpPr>
              <p:cNvPr id="181" name="Freeform 7">
                <a:extLst>
                  <a:ext uri="{FF2B5EF4-FFF2-40B4-BE49-F238E27FC236}">
                    <a16:creationId xmlns:a16="http://schemas.microsoft.com/office/drawing/2014/main" id="{0148563B-34EA-4C75-B701-7C14B344BA18}"/>
                  </a:ext>
                </a:extLst>
              </p:cNvPr>
              <p:cNvSpPr>
                <a:spLocks/>
              </p:cNvSpPr>
              <p:nvPr/>
            </p:nvSpPr>
            <p:spPr bwMode="auto">
              <a:xfrm>
                <a:off x="5451" y="750"/>
                <a:ext cx="825" cy="149"/>
              </a:xfrm>
              <a:custGeom>
                <a:avLst/>
                <a:gdLst>
                  <a:gd name="T0" fmla="*/ 437 w 437"/>
                  <a:gd name="T1" fmla="*/ 0 h 79"/>
                  <a:gd name="T2" fmla="*/ 218 w 437"/>
                  <a:gd name="T3" fmla="*/ 79 h 79"/>
                  <a:gd name="T4" fmla="*/ 0 w 437"/>
                  <a:gd name="T5" fmla="*/ 0 h 79"/>
                </a:gdLst>
                <a:ahLst/>
                <a:cxnLst>
                  <a:cxn ang="0">
                    <a:pos x="T0" y="T1"/>
                  </a:cxn>
                  <a:cxn ang="0">
                    <a:pos x="T2" y="T3"/>
                  </a:cxn>
                  <a:cxn ang="0">
                    <a:pos x="T4" y="T5"/>
                  </a:cxn>
                </a:cxnLst>
                <a:rect l="0" t="0" r="r" b="b"/>
                <a:pathLst>
                  <a:path w="437" h="79">
                    <a:moveTo>
                      <a:pt x="437" y="0"/>
                    </a:moveTo>
                    <a:cubicBezTo>
                      <a:pt x="437" y="44"/>
                      <a:pt x="339" y="79"/>
                      <a:pt x="218" y="79"/>
                    </a:cubicBezTo>
                    <a:cubicBezTo>
                      <a:pt x="97" y="79"/>
                      <a:pt x="0" y="44"/>
                      <a:pt x="0" y="0"/>
                    </a:cubicBezTo>
                  </a:path>
                </a:pathLst>
              </a:custGeom>
              <a:grpFill/>
              <a:ln w="23813" cap="flat">
                <a:solidFill>
                  <a:srgbClr val="969696"/>
                </a:solidFill>
                <a:prstDash val="solid"/>
                <a:miter lim="800000"/>
                <a:headEnd/>
                <a:tailEnd/>
              </a:ln>
              <a:extLst/>
            </p:spPr>
            <p:txBody>
              <a:bodyPr vert="horz" wrap="square" lIns="67232" tIns="33616" rIns="67232" bIns="33616" numCol="1" anchor="t" anchorCtr="0" compatLnSpc="1">
                <a:prstTxWarp prst="textNoShape">
                  <a:avLst/>
                </a:prstTxWarp>
              </a:bodyPr>
              <a:lstStyle/>
              <a:p>
                <a:pPr defTabSz="685775" fontAlgn="auto">
                  <a:spcBef>
                    <a:spcPts val="0"/>
                  </a:spcBef>
                  <a:spcAft>
                    <a:spcPts val="0"/>
                  </a:spcAft>
                  <a:defRPr/>
                </a:pPr>
                <a:endParaRPr lang="en-US" sz="1324" b="0">
                  <a:solidFill>
                    <a:srgbClr val="353535"/>
                  </a:solidFill>
                  <a:latin typeface="Calibri" panose="020F0502020204030204" pitchFamily="34" charset="0"/>
                  <a:cs typeface="Calibri" panose="020F0502020204030204" pitchFamily="34" charset="0"/>
                </a:endParaRPr>
              </a:p>
            </p:txBody>
          </p:sp>
          <p:sp>
            <p:nvSpPr>
              <p:cNvPr id="182" name="Freeform 8">
                <a:extLst>
                  <a:ext uri="{FF2B5EF4-FFF2-40B4-BE49-F238E27FC236}">
                    <a16:creationId xmlns:a16="http://schemas.microsoft.com/office/drawing/2014/main" id="{8F1BCEFB-0EE9-4DCA-8764-FF73CBD78259}"/>
                  </a:ext>
                </a:extLst>
              </p:cNvPr>
              <p:cNvSpPr>
                <a:spLocks/>
              </p:cNvSpPr>
              <p:nvPr/>
            </p:nvSpPr>
            <p:spPr bwMode="auto">
              <a:xfrm>
                <a:off x="5451" y="1282"/>
                <a:ext cx="825" cy="149"/>
              </a:xfrm>
              <a:custGeom>
                <a:avLst/>
                <a:gdLst>
                  <a:gd name="T0" fmla="*/ 437 w 437"/>
                  <a:gd name="T1" fmla="*/ 0 h 79"/>
                  <a:gd name="T2" fmla="*/ 218 w 437"/>
                  <a:gd name="T3" fmla="*/ 79 h 79"/>
                  <a:gd name="T4" fmla="*/ 0 w 437"/>
                  <a:gd name="T5" fmla="*/ 0 h 79"/>
                </a:gdLst>
                <a:ahLst/>
                <a:cxnLst>
                  <a:cxn ang="0">
                    <a:pos x="T0" y="T1"/>
                  </a:cxn>
                  <a:cxn ang="0">
                    <a:pos x="T2" y="T3"/>
                  </a:cxn>
                  <a:cxn ang="0">
                    <a:pos x="T4" y="T5"/>
                  </a:cxn>
                </a:cxnLst>
                <a:rect l="0" t="0" r="r" b="b"/>
                <a:pathLst>
                  <a:path w="437" h="79">
                    <a:moveTo>
                      <a:pt x="437" y="0"/>
                    </a:moveTo>
                    <a:cubicBezTo>
                      <a:pt x="437" y="44"/>
                      <a:pt x="339" y="79"/>
                      <a:pt x="218" y="79"/>
                    </a:cubicBezTo>
                    <a:cubicBezTo>
                      <a:pt x="97" y="79"/>
                      <a:pt x="0" y="44"/>
                      <a:pt x="0" y="0"/>
                    </a:cubicBezTo>
                  </a:path>
                </a:pathLst>
              </a:custGeom>
              <a:grpFill/>
              <a:ln w="23813" cap="flat">
                <a:solidFill>
                  <a:srgbClr val="969696"/>
                </a:solidFill>
                <a:prstDash val="solid"/>
                <a:miter lim="800000"/>
                <a:headEnd/>
                <a:tailEnd/>
              </a:ln>
              <a:extLst/>
            </p:spPr>
            <p:txBody>
              <a:bodyPr vert="horz" wrap="square" lIns="67232" tIns="33616" rIns="67232" bIns="33616" numCol="1" anchor="t" anchorCtr="0" compatLnSpc="1">
                <a:prstTxWarp prst="textNoShape">
                  <a:avLst/>
                </a:prstTxWarp>
              </a:bodyPr>
              <a:lstStyle/>
              <a:p>
                <a:pPr defTabSz="685775" fontAlgn="auto">
                  <a:spcBef>
                    <a:spcPts val="0"/>
                  </a:spcBef>
                  <a:spcAft>
                    <a:spcPts val="0"/>
                  </a:spcAft>
                  <a:defRPr/>
                </a:pPr>
                <a:endParaRPr lang="en-US" sz="1324" b="0">
                  <a:solidFill>
                    <a:srgbClr val="353535"/>
                  </a:solidFill>
                  <a:latin typeface="Calibri" panose="020F0502020204030204" pitchFamily="34" charset="0"/>
                  <a:cs typeface="Calibri" panose="020F0502020204030204" pitchFamily="34" charset="0"/>
                </a:endParaRPr>
              </a:p>
            </p:txBody>
          </p:sp>
          <p:sp>
            <p:nvSpPr>
              <p:cNvPr id="183" name="Freeform 9">
                <a:extLst>
                  <a:ext uri="{FF2B5EF4-FFF2-40B4-BE49-F238E27FC236}">
                    <a16:creationId xmlns:a16="http://schemas.microsoft.com/office/drawing/2014/main" id="{6CBA5CEB-E26C-4B29-B9C7-8907B4C6448A}"/>
                  </a:ext>
                </a:extLst>
              </p:cNvPr>
              <p:cNvSpPr>
                <a:spLocks/>
              </p:cNvSpPr>
              <p:nvPr/>
            </p:nvSpPr>
            <p:spPr bwMode="auto">
              <a:xfrm>
                <a:off x="5451" y="484"/>
                <a:ext cx="825" cy="149"/>
              </a:xfrm>
              <a:custGeom>
                <a:avLst/>
                <a:gdLst>
                  <a:gd name="T0" fmla="*/ 437 w 437"/>
                  <a:gd name="T1" fmla="*/ 0 h 79"/>
                  <a:gd name="T2" fmla="*/ 218 w 437"/>
                  <a:gd name="T3" fmla="*/ 79 h 79"/>
                  <a:gd name="T4" fmla="*/ 0 w 437"/>
                  <a:gd name="T5" fmla="*/ 0 h 79"/>
                </a:gdLst>
                <a:ahLst/>
                <a:cxnLst>
                  <a:cxn ang="0">
                    <a:pos x="T0" y="T1"/>
                  </a:cxn>
                  <a:cxn ang="0">
                    <a:pos x="T2" y="T3"/>
                  </a:cxn>
                  <a:cxn ang="0">
                    <a:pos x="T4" y="T5"/>
                  </a:cxn>
                </a:cxnLst>
                <a:rect l="0" t="0" r="r" b="b"/>
                <a:pathLst>
                  <a:path w="437" h="79">
                    <a:moveTo>
                      <a:pt x="437" y="0"/>
                    </a:moveTo>
                    <a:cubicBezTo>
                      <a:pt x="437" y="44"/>
                      <a:pt x="339" y="79"/>
                      <a:pt x="218" y="79"/>
                    </a:cubicBezTo>
                    <a:cubicBezTo>
                      <a:pt x="97" y="79"/>
                      <a:pt x="0" y="44"/>
                      <a:pt x="0" y="0"/>
                    </a:cubicBezTo>
                  </a:path>
                </a:pathLst>
              </a:custGeom>
              <a:grpFill/>
              <a:ln w="23813" cap="flat">
                <a:solidFill>
                  <a:srgbClr val="969696"/>
                </a:solidFill>
                <a:prstDash val="solid"/>
                <a:miter lim="800000"/>
                <a:headEnd/>
                <a:tailEnd/>
              </a:ln>
              <a:extLst/>
            </p:spPr>
            <p:txBody>
              <a:bodyPr vert="horz" wrap="square" lIns="67232" tIns="33616" rIns="67232" bIns="33616" numCol="1" anchor="t" anchorCtr="0" compatLnSpc="1">
                <a:prstTxWarp prst="textNoShape">
                  <a:avLst/>
                </a:prstTxWarp>
              </a:bodyPr>
              <a:lstStyle/>
              <a:p>
                <a:pPr defTabSz="685775" fontAlgn="auto">
                  <a:spcBef>
                    <a:spcPts val="0"/>
                  </a:spcBef>
                  <a:spcAft>
                    <a:spcPts val="0"/>
                  </a:spcAft>
                  <a:defRPr/>
                </a:pPr>
                <a:endParaRPr lang="en-US" sz="1324" b="0">
                  <a:solidFill>
                    <a:srgbClr val="353535"/>
                  </a:solidFill>
                  <a:latin typeface="Calibri" panose="020F0502020204030204" pitchFamily="34" charset="0"/>
                  <a:cs typeface="Calibri" panose="020F0502020204030204" pitchFamily="34" charset="0"/>
                </a:endParaRPr>
              </a:p>
            </p:txBody>
          </p:sp>
          <p:sp>
            <p:nvSpPr>
              <p:cNvPr id="184" name="Freeform 10">
                <a:extLst>
                  <a:ext uri="{FF2B5EF4-FFF2-40B4-BE49-F238E27FC236}">
                    <a16:creationId xmlns:a16="http://schemas.microsoft.com/office/drawing/2014/main" id="{6430AC93-013D-47FF-8933-25A7ECC77D30}"/>
                  </a:ext>
                </a:extLst>
              </p:cNvPr>
              <p:cNvSpPr>
                <a:spLocks/>
              </p:cNvSpPr>
              <p:nvPr/>
            </p:nvSpPr>
            <p:spPr bwMode="auto">
              <a:xfrm>
                <a:off x="5451" y="1016"/>
                <a:ext cx="825" cy="149"/>
              </a:xfrm>
              <a:custGeom>
                <a:avLst/>
                <a:gdLst>
                  <a:gd name="T0" fmla="*/ 437 w 437"/>
                  <a:gd name="T1" fmla="*/ 0 h 79"/>
                  <a:gd name="T2" fmla="*/ 218 w 437"/>
                  <a:gd name="T3" fmla="*/ 79 h 79"/>
                  <a:gd name="T4" fmla="*/ 0 w 437"/>
                  <a:gd name="T5" fmla="*/ 0 h 79"/>
                </a:gdLst>
                <a:ahLst/>
                <a:cxnLst>
                  <a:cxn ang="0">
                    <a:pos x="T0" y="T1"/>
                  </a:cxn>
                  <a:cxn ang="0">
                    <a:pos x="T2" y="T3"/>
                  </a:cxn>
                  <a:cxn ang="0">
                    <a:pos x="T4" y="T5"/>
                  </a:cxn>
                </a:cxnLst>
                <a:rect l="0" t="0" r="r" b="b"/>
                <a:pathLst>
                  <a:path w="437" h="79">
                    <a:moveTo>
                      <a:pt x="437" y="0"/>
                    </a:moveTo>
                    <a:cubicBezTo>
                      <a:pt x="437" y="44"/>
                      <a:pt x="339" y="79"/>
                      <a:pt x="218" y="79"/>
                    </a:cubicBezTo>
                    <a:cubicBezTo>
                      <a:pt x="97" y="79"/>
                      <a:pt x="0" y="44"/>
                      <a:pt x="0" y="0"/>
                    </a:cubicBezTo>
                  </a:path>
                </a:pathLst>
              </a:custGeom>
              <a:grpFill/>
              <a:ln w="23813" cap="flat">
                <a:solidFill>
                  <a:srgbClr val="969696"/>
                </a:solidFill>
                <a:prstDash val="solid"/>
                <a:miter lim="800000"/>
                <a:headEnd/>
                <a:tailEnd/>
              </a:ln>
              <a:extLst/>
            </p:spPr>
            <p:txBody>
              <a:bodyPr vert="horz" wrap="square" lIns="67232" tIns="33616" rIns="67232" bIns="33616" numCol="1" anchor="t" anchorCtr="0" compatLnSpc="1">
                <a:prstTxWarp prst="textNoShape">
                  <a:avLst/>
                </a:prstTxWarp>
              </a:bodyPr>
              <a:lstStyle/>
              <a:p>
                <a:pPr defTabSz="685775" fontAlgn="auto">
                  <a:spcBef>
                    <a:spcPts val="0"/>
                  </a:spcBef>
                  <a:spcAft>
                    <a:spcPts val="0"/>
                  </a:spcAft>
                  <a:defRPr/>
                </a:pPr>
                <a:endParaRPr lang="en-US" sz="1324" b="0">
                  <a:solidFill>
                    <a:srgbClr val="353535"/>
                  </a:solidFill>
                  <a:latin typeface="Calibri" panose="020F0502020204030204" pitchFamily="34" charset="0"/>
                  <a:cs typeface="Calibri" panose="020F0502020204030204" pitchFamily="34" charset="0"/>
                </a:endParaRPr>
              </a:p>
            </p:txBody>
          </p:sp>
          <p:sp>
            <p:nvSpPr>
              <p:cNvPr id="185" name="Oval 11">
                <a:extLst>
                  <a:ext uri="{FF2B5EF4-FFF2-40B4-BE49-F238E27FC236}">
                    <a16:creationId xmlns:a16="http://schemas.microsoft.com/office/drawing/2014/main" id="{A30F4E9C-17A6-4DF1-894B-8983031FFFC5}"/>
                  </a:ext>
                </a:extLst>
              </p:cNvPr>
              <p:cNvSpPr>
                <a:spLocks noChangeArrowheads="1"/>
              </p:cNvSpPr>
              <p:nvPr/>
            </p:nvSpPr>
            <p:spPr bwMode="auto">
              <a:xfrm>
                <a:off x="5534" y="379"/>
                <a:ext cx="657" cy="198"/>
              </a:xfrm>
              <a:prstGeom prst="ellipse">
                <a:avLst/>
              </a:prstGeom>
              <a:grpFill/>
              <a:ln w="23813" cap="flat">
                <a:solidFill>
                  <a:srgbClr val="969696"/>
                </a:solidFill>
                <a:prstDash val="solid"/>
                <a:miter lim="800000"/>
                <a:headEnd/>
                <a:tailEnd/>
              </a:ln>
              <a:extLst/>
            </p:spPr>
            <p:txBody>
              <a:bodyPr vert="horz" wrap="square" lIns="67232" tIns="33616" rIns="67232" bIns="33616" numCol="1" anchor="t" anchorCtr="0" compatLnSpc="1">
                <a:prstTxWarp prst="textNoShape">
                  <a:avLst/>
                </a:prstTxWarp>
              </a:bodyPr>
              <a:lstStyle/>
              <a:p>
                <a:pPr defTabSz="685775" fontAlgn="auto">
                  <a:spcBef>
                    <a:spcPts val="0"/>
                  </a:spcBef>
                  <a:spcAft>
                    <a:spcPts val="0"/>
                  </a:spcAft>
                  <a:defRPr/>
                </a:pPr>
                <a:endParaRPr lang="en-US" sz="1324" b="0">
                  <a:solidFill>
                    <a:srgbClr val="353535"/>
                  </a:solidFill>
                  <a:latin typeface="Calibri" panose="020F0502020204030204" pitchFamily="34" charset="0"/>
                  <a:cs typeface="Calibri" panose="020F0502020204030204" pitchFamily="34" charset="0"/>
                </a:endParaRPr>
              </a:p>
            </p:txBody>
          </p:sp>
          <p:sp>
            <p:nvSpPr>
              <p:cNvPr id="186" name="Freeform 12">
                <a:extLst>
                  <a:ext uri="{FF2B5EF4-FFF2-40B4-BE49-F238E27FC236}">
                    <a16:creationId xmlns:a16="http://schemas.microsoft.com/office/drawing/2014/main" id="{0FE0ADD0-1589-4792-A355-9F8AF0414441}"/>
                  </a:ext>
                </a:extLst>
              </p:cNvPr>
              <p:cNvSpPr>
                <a:spLocks/>
              </p:cNvSpPr>
              <p:nvPr/>
            </p:nvSpPr>
            <p:spPr bwMode="auto">
              <a:xfrm>
                <a:off x="5534" y="379"/>
                <a:ext cx="657" cy="160"/>
              </a:xfrm>
              <a:custGeom>
                <a:avLst/>
                <a:gdLst>
                  <a:gd name="T0" fmla="*/ 312 w 348"/>
                  <a:gd name="T1" fmla="*/ 85 h 85"/>
                  <a:gd name="T2" fmla="*/ 348 w 348"/>
                  <a:gd name="T3" fmla="*/ 53 h 85"/>
                  <a:gd name="T4" fmla="*/ 174 w 348"/>
                  <a:gd name="T5" fmla="*/ 0 h 85"/>
                  <a:gd name="T6" fmla="*/ 0 w 348"/>
                  <a:gd name="T7" fmla="*/ 53 h 85"/>
                  <a:gd name="T8" fmla="*/ 37 w 348"/>
                  <a:gd name="T9" fmla="*/ 85 h 85"/>
                  <a:gd name="T10" fmla="*/ 174 w 348"/>
                  <a:gd name="T11" fmla="*/ 64 h 85"/>
                  <a:gd name="T12" fmla="*/ 312 w 348"/>
                  <a:gd name="T13" fmla="*/ 85 h 85"/>
                </a:gdLst>
                <a:ahLst/>
                <a:cxnLst>
                  <a:cxn ang="0">
                    <a:pos x="T0" y="T1"/>
                  </a:cxn>
                  <a:cxn ang="0">
                    <a:pos x="T2" y="T3"/>
                  </a:cxn>
                  <a:cxn ang="0">
                    <a:pos x="T4" y="T5"/>
                  </a:cxn>
                  <a:cxn ang="0">
                    <a:pos x="T6" y="T7"/>
                  </a:cxn>
                  <a:cxn ang="0">
                    <a:pos x="T8" y="T9"/>
                  </a:cxn>
                  <a:cxn ang="0">
                    <a:pos x="T10" y="T11"/>
                  </a:cxn>
                  <a:cxn ang="0">
                    <a:pos x="T12" y="T13"/>
                  </a:cxn>
                </a:cxnLst>
                <a:rect l="0" t="0" r="r" b="b"/>
                <a:pathLst>
                  <a:path w="348" h="85">
                    <a:moveTo>
                      <a:pt x="312" y="85"/>
                    </a:moveTo>
                    <a:cubicBezTo>
                      <a:pt x="335" y="76"/>
                      <a:pt x="348" y="65"/>
                      <a:pt x="348" y="53"/>
                    </a:cubicBezTo>
                    <a:cubicBezTo>
                      <a:pt x="348" y="24"/>
                      <a:pt x="270" y="0"/>
                      <a:pt x="174" y="0"/>
                    </a:cubicBezTo>
                    <a:cubicBezTo>
                      <a:pt x="78" y="0"/>
                      <a:pt x="0" y="24"/>
                      <a:pt x="0" y="53"/>
                    </a:cubicBezTo>
                    <a:cubicBezTo>
                      <a:pt x="0" y="65"/>
                      <a:pt x="14" y="76"/>
                      <a:pt x="37" y="85"/>
                    </a:cubicBezTo>
                    <a:cubicBezTo>
                      <a:pt x="69" y="72"/>
                      <a:pt x="118" y="64"/>
                      <a:pt x="174" y="64"/>
                    </a:cubicBezTo>
                    <a:cubicBezTo>
                      <a:pt x="230" y="64"/>
                      <a:pt x="280" y="72"/>
                      <a:pt x="312" y="85"/>
                    </a:cubicBezTo>
                    <a:close/>
                  </a:path>
                </a:pathLst>
              </a:custGeom>
              <a:grpFill/>
              <a:ln w="23813" cap="flat">
                <a:solidFill>
                  <a:srgbClr val="969696"/>
                </a:solidFill>
                <a:prstDash val="solid"/>
                <a:miter lim="800000"/>
                <a:headEnd/>
                <a:tailEnd/>
              </a:ln>
              <a:extLst/>
            </p:spPr>
            <p:txBody>
              <a:bodyPr vert="horz" wrap="square" lIns="67232" tIns="33616" rIns="67232" bIns="33616" numCol="1" anchor="t" anchorCtr="0" compatLnSpc="1">
                <a:prstTxWarp prst="textNoShape">
                  <a:avLst/>
                </a:prstTxWarp>
              </a:bodyPr>
              <a:lstStyle/>
              <a:p>
                <a:pPr defTabSz="685775" fontAlgn="auto">
                  <a:spcBef>
                    <a:spcPts val="0"/>
                  </a:spcBef>
                  <a:spcAft>
                    <a:spcPts val="0"/>
                  </a:spcAft>
                  <a:defRPr/>
                </a:pPr>
                <a:endParaRPr lang="en-US" sz="1324" b="0">
                  <a:solidFill>
                    <a:srgbClr val="353535"/>
                  </a:solidFill>
                  <a:latin typeface="Calibri" panose="020F0502020204030204" pitchFamily="34" charset="0"/>
                  <a:cs typeface="Calibri" panose="020F0502020204030204" pitchFamily="34" charset="0"/>
                </a:endParaRPr>
              </a:p>
            </p:txBody>
          </p:sp>
        </p:grpSp>
        <p:sp>
          <p:nvSpPr>
            <p:cNvPr id="178" name="TextBox 177">
              <a:extLst>
                <a:ext uri="{FF2B5EF4-FFF2-40B4-BE49-F238E27FC236}">
                  <a16:creationId xmlns:a16="http://schemas.microsoft.com/office/drawing/2014/main" id="{0FFB5BDE-F30E-49B8-B530-31E9AE65FCBE}"/>
                </a:ext>
              </a:extLst>
            </p:cNvPr>
            <p:cNvSpPr txBox="1"/>
            <p:nvPr/>
          </p:nvSpPr>
          <p:spPr>
            <a:xfrm>
              <a:off x="9477056" y="1447863"/>
              <a:ext cx="702993" cy="257134"/>
            </a:xfrm>
            <a:prstGeom prst="rect">
              <a:avLst/>
            </a:prstGeom>
            <a:noFill/>
          </p:spPr>
          <p:txBody>
            <a:bodyPr wrap="square" lIns="0" tIns="0" rIns="0" bIns="0" rtlCol="0">
              <a:spAutoFit/>
            </a:bodyPr>
            <a:lstStyle/>
            <a:p>
              <a:pPr algn="ctr" defTabSz="685775" fontAlgn="auto">
                <a:lnSpc>
                  <a:spcPct val="90000"/>
                </a:lnSpc>
                <a:spcBef>
                  <a:spcPts val="0"/>
                </a:spcBef>
                <a:spcAft>
                  <a:spcPts val="441"/>
                </a:spcAft>
                <a:defRPr/>
              </a:pPr>
              <a:r>
                <a:rPr lang="en-US" sz="1176" b="0" dirty="0">
                  <a:gradFill>
                    <a:gsLst>
                      <a:gs pos="2917">
                        <a:srgbClr val="969696"/>
                      </a:gs>
                      <a:gs pos="30000">
                        <a:srgbClr val="969696"/>
                      </a:gs>
                    </a:gsLst>
                    <a:lin ang="5400000" scaled="0"/>
                  </a:gradFill>
                  <a:latin typeface="Calibri" panose="020F0502020204030204" pitchFamily="34" charset="0"/>
                  <a:cs typeface="Calibri" panose="020F0502020204030204" pitchFamily="34" charset="0"/>
                </a:rPr>
                <a:t>DATA</a:t>
              </a:r>
            </a:p>
          </p:txBody>
        </p:sp>
      </p:grpSp>
      <p:grpSp>
        <p:nvGrpSpPr>
          <p:cNvPr id="187" name="Group 186">
            <a:extLst>
              <a:ext uri="{FF2B5EF4-FFF2-40B4-BE49-F238E27FC236}">
                <a16:creationId xmlns:a16="http://schemas.microsoft.com/office/drawing/2014/main" id="{4E0CC2B1-A9B0-4721-99BC-BCAA9C7F8CBA}"/>
              </a:ext>
            </a:extLst>
          </p:cNvPr>
          <p:cNvGrpSpPr/>
          <p:nvPr/>
        </p:nvGrpSpPr>
        <p:grpSpPr>
          <a:xfrm>
            <a:off x="6293921" y="2300004"/>
            <a:ext cx="1070410" cy="1298919"/>
            <a:chOff x="7217866" y="656433"/>
            <a:chExt cx="3219498" cy="1667617"/>
          </a:xfrm>
        </p:grpSpPr>
        <p:sp>
          <p:nvSpPr>
            <p:cNvPr id="188" name="Rectangle: Rounded Corners 187">
              <a:extLst>
                <a:ext uri="{FF2B5EF4-FFF2-40B4-BE49-F238E27FC236}">
                  <a16:creationId xmlns:a16="http://schemas.microsoft.com/office/drawing/2014/main" id="{D46BBB57-7B26-45B1-A887-71D9F8AB0489}"/>
                </a:ext>
              </a:extLst>
            </p:cNvPr>
            <p:cNvSpPr/>
            <p:nvPr/>
          </p:nvSpPr>
          <p:spPr bwMode="auto">
            <a:xfrm>
              <a:off x="7217866" y="699942"/>
              <a:ext cx="3219498" cy="1624108"/>
            </a:xfrm>
            <a:prstGeom prst="roundRect">
              <a:avLst/>
            </a:prstGeom>
            <a:noFill/>
            <a:ln>
              <a:solidFill>
                <a:schemeClr val="tx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a:lnSpc>
                  <a:spcPct val="90000"/>
                </a:lnSpc>
                <a:defRPr/>
              </a:pPr>
              <a:endParaRPr lang="en-US" sz="1765" b="0" dirty="0" err="1">
                <a:gradFill>
                  <a:gsLst>
                    <a:gs pos="0">
                      <a:srgbClr val="FFFFFF"/>
                    </a:gs>
                    <a:gs pos="100000">
                      <a:srgbClr val="FFFFFF"/>
                    </a:gs>
                  </a:gsLst>
                  <a:lin ang="5400000" scaled="0"/>
                </a:gradFill>
                <a:latin typeface="Calibri" panose="020F0502020204030204" pitchFamily="34" charset="0"/>
                <a:ea typeface="Segoe UI" pitchFamily="34" charset="0"/>
                <a:cs typeface="Calibri" panose="020F0502020204030204" pitchFamily="34" charset="0"/>
              </a:endParaRPr>
            </a:p>
          </p:txBody>
        </p:sp>
        <p:sp>
          <p:nvSpPr>
            <p:cNvPr id="189" name="Rectangle 188">
              <a:extLst>
                <a:ext uri="{FF2B5EF4-FFF2-40B4-BE49-F238E27FC236}">
                  <a16:creationId xmlns:a16="http://schemas.microsoft.com/office/drawing/2014/main" id="{85DD7A5D-B24E-4FC8-A2A9-C8339AFBC305}"/>
                </a:ext>
              </a:extLst>
            </p:cNvPr>
            <p:cNvSpPr/>
            <p:nvPr/>
          </p:nvSpPr>
          <p:spPr bwMode="auto">
            <a:xfrm>
              <a:off x="7557322" y="656433"/>
              <a:ext cx="2638822" cy="15288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85577">
                <a:lnSpc>
                  <a:spcPct val="90000"/>
                </a:lnSpc>
                <a:defRPr/>
              </a:pPr>
              <a:r>
                <a:rPr lang="en-US" sz="772" b="0" dirty="0">
                  <a:gradFill>
                    <a:gsLst>
                      <a:gs pos="0">
                        <a:srgbClr val="0078D7"/>
                      </a:gs>
                      <a:gs pos="100000">
                        <a:srgbClr val="0078D7"/>
                      </a:gs>
                    </a:gsLst>
                    <a:lin ang="5400000" scaled="0"/>
                  </a:gradFill>
                  <a:latin typeface="Calibri" panose="020F0502020204030204" pitchFamily="34" charset="0"/>
                  <a:ea typeface="Segoe UI" pitchFamily="34" charset="0"/>
                  <a:cs typeface="Calibri" panose="020F0502020204030204" pitchFamily="34" charset="0"/>
                </a:rPr>
                <a:t>Original</a:t>
              </a:r>
            </a:p>
          </p:txBody>
        </p:sp>
      </p:grpSp>
      <p:grpSp>
        <p:nvGrpSpPr>
          <p:cNvPr id="190" name="Group 189">
            <a:extLst>
              <a:ext uri="{FF2B5EF4-FFF2-40B4-BE49-F238E27FC236}">
                <a16:creationId xmlns:a16="http://schemas.microsoft.com/office/drawing/2014/main" id="{0342E072-0C01-4EE2-AE68-CDAA0361B367}"/>
              </a:ext>
            </a:extLst>
          </p:cNvPr>
          <p:cNvGrpSpPr/>
          <p:nvPr/>
        </p:nvGrpSpPr>
        <p:grpSpPr>
          <a:xfrm>
            <a:off x="7617005" y="2301830"/>
            <a:ext cx="1070410" cy="1298919"/>
            <a:chOff x="7217866" y="656433"/>
            <a:chExt cx="3219498" cy="1667617"/>
          </a:xfrm>
        </p:grpSpPr>
        <p:sp>
          <p:nvSpPr>
            <p:cNvPr id="191" name="Rectangle: Rounded Corners 190">
              <a:extLst>
                <a:ext uri="{FF2B5EF4-FFF2-40B4-BE49-F238E27FC236}">
                  <a16:creationId xmlns:a16="http://schemas.microsoft.com/office/drawing/2014/main" id="{771956ED-22E2-4A8E-971F-CDE97CB1BD99}"/>
                </a:ext>
              </a:extLst>
            </p:cNvPr>
            <p:cNvSpPr/>
            <p:nvPr/>
          </p:nvSpPr>
          <p:spPr bwMode="auto">
            <a:xfrm>
              <a:off x="7217866" y="699942"/>
              <a:ext cx="3219498" cy="1624108"/>
            </a:xfrm>
            <a:prstGeom prst="roundRect">
              <a:avLst/>
            </a:prstGeom>
            <a:noFill/>
            <a:ln>
              <a:solidFill>
                <a:schemeClr val="tx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a:lnSpc>
                  <a:spcPct val="90000"/>
                </a:lnSpc>
                <a:defRPr/>
              </a:pPr>
              <a:endParaRPr lang="en-US" sz="1765" b="0" dirty="0" err="1">
                <a:gradFill>
                  <a:gsLst>
                    <a:gs pos="0">
                      <a:srgbClr val="FFFFFF"/>
                    </a:gs>
                    <a:gs pos="100000">
                      <a:srgbClr val="FFFFFF"/>
                    </a:gs>
                  </a:gsLst>
                  <a:lin ang="5400000" scaled="0"/>
                </a:gradFill>
                <a:latin typeface="Calibri" panose="020F0502020204030204" pitchFamily="34" charset="0"/>
                <a:ea typeface="Segoe UI" pitchFamily="34" charset="0"/>
                <a:cs typeface="Calibri" panose="020F0502020204030204" pitchFamily="34" charset="0"/>
              </a:endParaRPr>
            </a:p>
          </p:txBody>
        </p:sp>
        <p:sp>
          <p:nvSpPr>
            <p:cNvPr id="192" name="Rectangle 191">
              <a:extLst>
                <a:ext uri="{FF2B5EF4-FFF2-40B4-BE49-F238E27FC236}">
                  <a16:creationId xmlns:a16="http://schemas.microsoft.com/office/drawing/2014/main" id="{F4DDB076-BD57-4CDA-909D-D8E904F90E93}"/>
                </a:ext>
              </a:extLst>
            </p:cNvPr>
            <p:cNvSpPr/>
            <p:nvPr/>
          </p:nvSpPr>
          <p:spPr bwMode="auto">
            <a:xfrm>
              <a:off x="7557322" y="656433"/>
              <a:ext cx="2638822" cy="15288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85577">
                <a:lnSpc>
                  <a:spcPct val="90000"/>
                </a:lnSpc>
                <a:defRPr/>
              </a:pPr>
              <a:r>
                <a:rPr lang="en-US" sz="772" b="0" dirty="0">
                  <a:gradFill>
                    <a:gsLst>
                      <a:gs pos="0">
                        <a:srgbClr val="0078D7"/>
                      </a:gs>
                      <a:gs pos="100000">
                        <a:srgbClr val="0078D7"/>
                      </a:gs>
                    </a:gsLst>
                    <a:lin ang="5400000" scaled="0"/>
                  </a:gradFill>
                  <a:latin typeface="Calibri" panose="020F0502020204030204" pitchFamily="34" charset="0"/>
                  <a:ea typeface="Segoe UI" pitchFamily="34" charset="0"/>
                  <a:cs typeface="Calibri" panose="020F0502020204030204" pitchFamily="34" charset="0"/>
                </a:rPr>
                <a:t>Backup</a:t>
              </a:r>
            </a:p>
          </p:txBody>
        </p:sp>
      </p:grpSp>
      <p:sp>
        <p:nvSpPr>
          <p:cNvPr id="2" name="Text Placeholder 1">
            <a:extLst>
              <a:ext uri="{FF2B5EF4-FFF2-40B4-BE49-F238E27FC236}">
                <a16:creationId xmlns:a16="http://schemas.microsoft.com/office/drawing/2014/main" id="{115B76B9-9F28-42C8-AFFD-B7CD9055F576}"/>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49120452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34"/>
                                        </p:tgtEl>
                                        <p:attrNameLst>
                                          <p:attrName>style.visibility</p:attrName>
                                        </p:attrNameLst>
                                      </p:cBhvr>
                                      <p:to>
                                        <p:strVal val="visible"/>
                                      </p:to>
                                    </p:set>
                                    <p:animEffect transition="in" filter="fade">
                                      <p:cBhvr>
                                        <p:cTn id="7" dur="500"/>
                                        <p:tgtEl>
                                          <p:spTgt spid="2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4"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B54AAD-4FB0-42F5-90FE-B9F06DB6BC14}"/>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1FF728D0-D9B3-4536-8CAF-27AB95B7790A}"/>
              </a:ext>
            </a:extLst>
          </p:cNvPr>
          <p:cNvSpPr>
            <a:spLocks noGrp="1"/>
          </p:cNvSpPr>
          <p:nvPr>
            <p:ph type="body" sz="quarter" idx="11"/>
          </p:nvPr>
        </p:nvSpPr>
        <p:spPr/>
        <p:txBody>
          <a:bodyPr/>
          <a:lstStyle/>
          <a:p>
            <a:r>
              <a:rPr lang="en-US" sz="2100" b="1" dirty="0"/>
              <a:t>RPO “Recover Point Objective” &amp; RTO “Recover Time Objective </a:t>
            </a:r>
            <a:r>
              <a:rPr lang="en-US" sz="2100" dirty="0"/>
              <a:t>are time intervals, typically expressed in number of hours</a:t>
            </a:r>
          </a:p>
          <a:p>
            <a:endParaRPr lang="en-US" sz="825" b="1" dirty="0"/>
          </a:p>
          <a:p>
            <a:r>
              <a:rPr lang="en-US" sz="2100" b="1" dirty="0"/>
              <a:t>RPO</a:t>
            </a:r>
            <a:r>
              <a:rPr lang="en-US" sz="2100" dirty="0"/>
              <a:t> is the maximum targeted time that data can be lost (in time)—it is the amount of time between backup, replication, or synchronization. It answers the question, “What is an acceptable amount of data loss?” It is usually </a:t>
            </a:r>
            <a:r>
              <a:rPr lang="en-US" sz="2100" i="1" dirty="0"/>
              <a:t>much</a:t>
            </a:r>
            <a:r>
              <a:rPr lang="en-US" sz="2100" dirty="0"/>
              <a:t> smaller than RTO.</a:t>
            </a:r>
          </a:p>
          <a:p>
            <a:endParaRPr lang="en-US" sz="825" b="1" dirty="0"/>
          </a:p>
          <a:p>
            <a:r>
              <a:rPr lang="en-US" sz="2100" b="1" dirty="0"/>
              <a:t>RTO</a:t>
            </a:r>
            <a:r>
              <a:rPr lang="en-US" sz="2100" dirty="0"/>
              <a:t> is how long it takes (in time) to restore services after a disaster. It answers the question, “How long will it take to get service back up?”</a:t>
            </a:r>
          </a:p>
          <a:p>
            <a:endParaRPr lang="en-US" dirty="0"/>
          </a:p>
          <a:p>
            <a:endParaRPr lang="en-US" dirty="0"/>
          </a:p>
        </p:txBody>
      </p:sp>
      <p:sp>
        <p:nvSpPr>
          <p:cNvPr id="5" name="Text Placeholder 4"/>
          <p:cNvSpPr>
            <a:spLocks noGrp="1"/>
          </p:cNvSpPr>
          <p:nvPr>
            <p:ph type="body" sz="quarter" idx="10"/>
          </p:nvPr>
        </p:nvSpPr>
        <p:spPr/>
        <p:txBody>
          <a:bodyPr/>
          <a:lstStyle/>
          <a:p>
            <a:endParaRPr lang="en-US" dirty="0"/>
          </a:p>
        </p:txBody>
      </p:sp>
    </p:spTree>
    <p:extLst>
      <p:ext uri="{BB962C8B-B14F-4D97-AF65-F5344CB8AC3E}">
        <p14:creationId xmlns:p14="http://schemas.microsoft.com/office/powerpoint/2010/main" val="351989456"/>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AF03F5-C35F-4AE1-9E10-32B08FDF247A}"/>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2F633232-0D3A-448C-A52C-2C9096D6CA9F}"/>
              </a:ext>
            </a:extLst>
          </p:cNvPr>
          <p:cNvSpPr>
            <a:spLocks noGrp="1"/>
          </p:cNvSpPr>
          <p:nvPr>
            <p:ph type="body" sz="quarter" idx="11"/>
          </p:nvPr>
        </p:nvSpPr>
        <p:spPr/>
        <p:txBody>
          <a:bodyPr/>
          <a:lstStyle/>
          <a:p>
            <a:r>
              <a:rPr lang="en-US" sz="2400" b="1" dirty="0"/>
              <a:t>An asynchronous operation is one that transpires sequentially: first one action, and then another. </a:t>
            </a:r>
            <a:r>
              <a:rPr lang="en-US" sz="2400" dirty="0"/>
              <a:t>The operations do not take place simultaneously. This type of processing means that there is a time gap between the first operation and the second. An example would be writing data to primary and secondary storage. First data is written to the primary; data destined for the secondary is queued and must wait until the write operation to the primary is complete.</a:t>
            </a:r>
          </a:p>
          <a:p>
            <a:endParaRPr lang="en-US" dirty="0"/>
          </a:p>
        </p:txBody>
      </p:sp>
      <p:sp>
        <p:nvSpPr>
          <p:cNvPr id="5" name="Text Placeholder 4"/>
          <p:cNvSpPr>
            <a:spLocks noGrp="1"/>
          </p:cNvSpPr>
          <p:nvPr>
            <p:ph type="body" sz="quarter" idx="10"/>
          </p:nvPr>
        </p:nvSpPr>
        <p:spPr/>
        <p:txBody>
          <a:bodyPr/>
          <a:lstStyle/>
          <a:p>
            <a:endParaRPr lang="en-US" sz="2700" dirty="0"/>
          </a:p>
        </p:txBody>
      </p:sp>
    </p:spTree>
    <p:extLst>
      <p:ext uri="{BB962C8B-B14F-4D97-AF65-F5344CB8AC3E}">
        <p14:creationId xmlns:p14="http://schemas.microsoft.com/office/powerpoint/2010/main" val="4260013810"/>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60D546-0159-4155-B30F-62DE604916B4}"/>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3772BAC4-3E03-4EA6-B403-26ECAFC4DFE1}"/>
              </a:ext>
            </a:extLst>
          </p:cNvPr>
          <p:cNvSpPr>
            <a:spLocks noGrp="1"/>
          </p:cNvSpPr>
          <p:nvPr>
            <p:ph type="body" sz="quarter" idx="11"/>
          </p:nvPr>
        </p:nvSpPr>
        <p:spPr/>
        <p:txBody>
          <a:bodyPr/>
          <a:lstStyle/>
          <a:p>
            <a:r>
              <a:rPr lang="en-US" b="1" dirty="0"/>
              <a:t>Synchronous means that operations are carried out at the same time (think of this as parallel processing). </a:t>
            </a:r>
            <a:r>
              <a:rPr lang="en-US" dirty="0"/>
              <a:t>With this type of processing, there is no time gap between the first process and the second process. Both operations take place simultaneously.</a:t>
            </a:r>
          </a:p>
          <a:p>
            <a:endParaRPr lang="en-US" dirty="0"/>
          </a:p>
          <a:p>
            <a:endParaRPr lang="en-US" dirty="0"/>
          </a:p>
        </p:txBody>
      </p:sp>
      <p:sp>
        <p:nvSpPr>
          <p:cNvPr id="5" name="Text Placeholder 4"/>
          <p:cNvSpPr>
            <a:spLocks noGrp="1"/>
          </p:cNvSpPr>
          <p:nvPr>
            <p:ph type="body" sz="quarter" idx="10"/>
          </p:nvPr>
        </p:nvSpPr>
        <p:spPr/>
        <p:txBody>
          <a:bodyPr/>
          <a:lstStyle/>
          <a:p>
            <a:endParaRPr lang="en-US" dirty="0"/>
          </a:p>
        </p:txBody>
      </p:sp>
    </p:spTree>
    <p:extLst>
      <p:ext uri="{BB962C8B-B14F-4D97-AF65-F5344CB8AC3E}">
        <p14:creationId xmlns:p14="http://schemas.microsoft.com/office/powerpoint/2010/main" val="4247532945"/>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3"/>
          <p:cNvSpPr txBox="1">
            <a:spLocks/>
          </p:cNvSpPr>
          <p:nvPr/>
        </p:nvSpPr>
        <p:spPr>
          <a:xfrm>
            <a:off x="313984" y="1186771"/>
            <a:ext cx="7050347" cy="674653"/>
          </a:xfrm>
          <a:prstGeom prst="rect">
            <a:avLst/>
          </a:prstGeom>
        </p:spPr>
        <p:txBody>
          <a:bodyPr/>
          <a:lst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685775" fontAlgn="auto">
              <a:spcAft>
                <a:spcPts val="0"/>
              </a:spcAft>
              <a:defRPr/>
            </a:pPr>
            <a:r>
              <a:rPr lang="en-US" sz="3235" spc="-75" dirty="0">
                <a:gradFill>
                  <a:gsLst>
                    <a:gs pos="1250">
                      <a:srgbClr val="353535"/>
                    </a:gs>
                    <a:gs pos="100000">
                      <a:srgbClr val="353535"/>
                    </a:gs>
                  </a:gsLst>
                  <a:lin ang="5400000" scaled="0"/>
                </a:gradFill>
                <a:latin typeface="Calibri" panose="020F0502020204030204" pitchFamily="34" charset="0"/>
                <a:cs typeface="Calibri" panose="020F0502020204030204" pitchFamily="34" charset="0"/>
              </a:rPr>
              <a:t>Architectural capabilities of BC/DR</a:t>
            </a:r>
          </a:p>
        </p:txBody>
      </p:sp>
      <p:sp>
        <p:nvSpPr>
          <p:cNvPr id="234" name="Rectangle 233" hidden="1"/>
          <p:cNvSpPr/>
          <p:nvPr/>
        </p:nvSpPr>
        <p:spPr bwMode="auto">
          <a:xfrm>
            <a:off x="5311730" y="1451497"/>
            <a:ext cx="836841" cy="809024"/>
          </a:xfrm>
          <a:prstGeom prst="rect">
            <a:avLst/>
          </a:prstGeom>
          <a:solidFill>
            <a:srgbClr val="F2F2F2">
              <a:alpha val="7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a:lnSpc>
                <a:spcPct val="90000"/>
              </a:lnSpc>
              <a:defRPr/>
            </a:pPr>
            <a:endParaRPr lang="en-US" sz="1765" b="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41" name="Rectangle 140">
            <a:extLst>
              <a:ext uri="{FF2B5EF4-FFF2-40B4-BE49-F238E27FC236}">
                <a16:creationId xmlns:a16="http://schemas.microsoft.com/office/drawing/2014/main" id="{8F25909B-FD85-4324-ACD3-BE5DE1DD3D2F}"/>
              </a:ext>
            </a:extLst>
          </p:cNvPr>
          <p:cNvSpPr/>
          <p:nvPr/>
        </p:nvSpPr>
        <p:spPr>
          <a:xfrm>
            <a:off x="313984" y="1861424"/>
            <a:ext cx="7337992" cy="3888244"/>
          </a:xfrm>
          <a:prstGeom prst="rect">
            <a:avLst/>
          </a:prstGeom>
        </p:spPr>
        <p:txBody>
          <a:bodyPr wrap="square" lIns="134464" rIns="134464">
            <a:spAutoFit/>
          </a:bodyPr>
          <a:lstStyle/>
          <a:p>
            <a:pPr defTabSz="659045">
              <a:spcAft>
                <a:spcPts val="865"/>
              </a:spcAft>
              <a:defRPr/>
            </a:pPr>
            <a:r>
              <a:rPr lang="en-US" sz="1500"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Recovery Point Objective (RPO) and Recovery Time Objective (RTO)</a:t>
            </a:r>
          </a:p>
          <a:p>
            <a:pPr defTabSz="659045">
              <a:spcAft>
                <a:spcPts val="450"/>
              </a:spcAft>
              <a:defRPr/>
            </a:pPr>
            <a:r>
              <a:rPr lang="en-US" sz="1500" b="0"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	Drivers of solution cost</a:t>
            </a:r>
          </a:p>
          <a:p>
            <a:pPr defTabSz="659045">
              <a:spcAft>
                <a:spcPts val="450"/>
              </a:spcAft>
              <a:defRPr/>
            </a:pPr>
            <a:r>
              <a:rPr lang="en-US" sz="1500" b="0"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	Minimal </a:t>
            </a:r>
            <a:r>
              <a:rPr lang="en-US" sz="1500" b="0" u="sng"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data loss</a:t>
            </a:r>
          </a:p>
          <a:p>
            <a:pPr defTabSz="659045">
              <a:spcAft>
                <a:spcPts val="450"/>
              </a:spcAft>
              <a:defRPr/>
            </a:pPr>
            <a:r>
              <a:rPr lang="en-US" sz="1500" b="0"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	Reduce downtime </a:t>
            </a:r>
          </a:p>
          <a:p>
            <a:pPr defTabSz="659045">
              <a:lnSpc>
                <a:spcPct val="150000"/>
              </a:lnSpc>
              <a:spcAft>
                <a:spcPts val="865"/>
              </a:spcAft>
              <a:defRPr/>
            </a:pPr>
            <a:r>
              <a:rPr lang="en-US" sz="1500"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Availability: Storage redundancy &amp; SLAs</a:t>
            </a:r>
          </a:p>
          <a:p>
            <a:pPr defTabSz="659045">
              <a:spcAft>
                <a:spcPts val="450"/>
              </a:spcAft>
              <a:defRPr/>
            </a:pPr>
            <a:r>
              <a:rPr lang="en-US" sz="1500" b="0"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	Blob storage: (LRS, GRS, RA-GRS), SLAs</a:t>
            </a:r>
          </a:p>
          <a:p>
            <a:pPr defTabSz="659045">
              <a:spcAft>
                <a:spcPts val="450"/>
              </a:spcAft>
              <a:defRPr/>
            </a:pPr>
            <a:r>
              <a:rPr lang="en-US" sz="1500" b="0"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	Synchronous vs asynchronous (how data is written)</a:t>
            </a:r>
          </a:p>
          <a:p>
            <a:pPr defTabSz="659045">
              <a:spcAft>
                <a:spcPts val="865"/>
              </a:spcAft>
              <a:defRPr/>
            </a:pPr>
            <a:r>
              <a:rPr lang="en-US" sz="1500" b="0"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	SQL Server Always On Availability Groups (replication for availability)</a:t>
            </a:r>
          </a:p>
          <a:p>
            <a:pPr defTabSz="659045">
              <a:spcAft>
                <a:spcPts val="865"/>
              </a:spcAft>
              <a:defRPr/>
            </a:pPr>
            <a:r>
              <a:rPr lang="en-US" sz="1500"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Network connectivity</a:t>
            </a:r>
          </a:p>
          <a:p>
            <a:pPr defTabSz="659045">
              <a:spcAft>
                <a:spcPts val="450"/>
              </a:spcAft>
              <a:defRPr/>
            </a:pPr>
            <a:r>
              <a:rPr lang="en-US" sz="1500" b="0"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	Application connectivity post failover</a:t>
            </a:r>
          </a:p>
          <a:p>
            <a:pPr defTabSz="659045">
              <a:spcAft>
                <a:spcPts val="450"/>
              </a:spcAft>
              <a:defRPr/>
            </a:pPr>
            <a:r>
              <a:rPr lang="en-US" sz="1500" b="0"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	IP management </a:t>
            </a:r>
          </a:p>
          <a:p>
            <a:pPr defTabSz="659045">
              <a:spcAft>
                <a:spcPts val="450"/>
              </a:spcAft>
              <a:defRPr/>
            </a:pPr>
            <a:r>
              <a:rPr lang="en-US" sz="1500" b="0"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	Load balancers</a:t>
            </a:r>
          </a:p>
        </p:txBody>
      </p:sp>
      <p:sp>
        <p:nvSpPr>
          <p:cNvPr id="5" name="Text Placeholder 4">
            <a:extLst>
              <a:ext uri="{FF2B5EF4-FFF2-40B4-BE49-F238E27FC236}">
                <a16:creationId xmlns:a16="http://schemas.microsoft.com/office/drawing/2014/main" id="{6F946669-4BC8-4A71-A21E-88D516581CD2}"/>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50942022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34"/>
                                        </p:tgtEl>
                                        <p:attrNameLst>
                                          <p:attrName>style.visibility</p:attrName>
                                        </p:attrNameLst>
                                      </p:cBhvr>
                                      <p:to>
                                        <p:strVal val="visible"/>
                                      </p:to>
                                    </p:set>
                                    <p:animEffect transition="in" filter="fade">
                                      <p:cBhvr>
                                        <p:cTn id="7" dur="500"/>
                                        <p:tgtEl>
                                          <p:spTgt spid="2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4"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4566293" y="857616"/>
            <a:ext cx="4589277" cy="514277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endParaRPr lang="en-US" sz="1324" b="0" dirty="0" err="1">
              <a:solidFill>
                <a:srgbClr val="FFFFFF"/>
              </a:solidFill>
              <a:latin typeface="Calibri" panose="020F0502020204030204" pitchFamily="34" charset="0"/>
              <a:cs typeface="Calibri" panose="020F0502020204030204" pitchFamily="34" charset="0"/>
            </a:endParaRPr>
          </a:p>
        </p:txBody>
      </p:sp>
      <p:sp>
        <p:nvSpPr>
          <p:cNvPr id="8" name="Title 3"/>
          <p:cNvSpPr txBox="1">
            <a:spLocks/>
          </p:cNvSpPr>
          <p:nvPr/>
        </p:nvSpPr>
        <p:spPr>
          <a:xfrm>
            <a:off x="313983" y="1186771"/>
            <a:ext cx="3956680" cy="674653"/>
          </a:xfrm>
          <a:prstGeom prst="rect">
            <a:avLst/>
          </a:prstGeom>
        </p:spPr>
        <p:txBody>
          <a:bodyPr/>
          <a:lst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685775" fontAlgn="auto">
              <a:spcAft>
                <a:spcPts val="0"/>
              </a:spcAft>
              <a:defRPr/>
            </a:pPr>
            <a:endParaRPr lang="en-US" sz="3235" spc="-75" dirty="0">
              <a:gradFill>
                <a:gsLst>
                  <a:gs pos="1250">
                    <a:srgbClr val="353535"/>
                  </a:gs>
                  <a:gs pos="100000">
                    <a:srgbClr val="353535"/>
                  </a:gs>
                </a:gsLst>
                <a:lin ang="5400000" scaled="0"/>
              </a:gradFill>
              <a:latin typeface="Calibri" panose="020F0502020204030204" pitchFamily="34" charset="0"/>
              <a:cs typeface="Calibri" panose="020F0502020204030204" pitchFamily="34" charset="0"/>
            </a:endParaRPr>
          </a:p>
        </p:txBody>
      </p:sp>
      <p:sp>
        <p:nvSpPr>
          <p:cNvPr id="82" name="Rectangle 81"/>
          <p:cNvSpPr/>
          <p:nvPr/>
        </p:nvSpPr>
        <p:spPr bwMode="auto">
          <a:xfrm>
            <a:off x="5694812" y="4610443"/>
            <a:ext cx="2399250" cy="868719"/>
          </a:xfrm>
          <a:prstGeom prst="rect">
            <a:avLst/>
          </a:prstGeom>
          <a:noFill/>
          <a:ln w="25400" cap="rnd">
            <a:solidFill>
              <a:schemeClr val="accent5"/>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1" tIns="105457" rIns="131821" bIns="105457" numCol="1" spcCol="0" rtlCol="0" fromWordArt="0" anchor="t" anchorCtr="0" forceAA="0" compatLnSpc="1">
            <a:prstTxWarp prst="textNoShape">
              <a:avLst/>
            </a:prstTxWarp>
            <a:noAutofit/>
          </a:bodyPr>
          <a:lstStyle/>
          <a:p>
            <a:pPr algn="ctr" defTabSz="672071">
              <a:lnSpc>
                <a:spcPct val="90000"/>
              </a:lnSpc>
              <a:defRPr/>
            </a:pPr>
            <a:endParaRPr lang="en-US" sz="2059" b="0" dirty="0">
              <a:gradFill>
                <a:gsLst>
                  <a:gs pos="0">
                    <a:srgbClr val="FFFFFF"/>
                  </a:gs>
                  <a:gs pos="100000">
                    <a:srgbClr val="FFFFFF"/>
                  </a:gs>
                </a:gsLst>
                <a:lin ang="5400000" scaled="0"/>
              </a:gradFill>
              <a:latin typeface="Calibri" panose="020F0502020204030204" pitchFamily="34" charset="0"/>
              <a:ea typeface="Segoe UI" pitchFamily="34" charset="0"/>
              <a:cs typeface="Calibri" panose="020F0502020204030204" pitchFamily="34" charset="0"/>
            </a:endParaRPr>
          </a:p>
        </p:txBody>
      </p:sp>
      <p:sp>
        <p:nvSpPr>
          <p:cNvPr id="85" name="TextBox 84"/>
          <p:cNvSpPr txBox="1"/>
          <p:nvPr/>
        </p:nvSpPr>
        <p:spPr>
          <a:xfrm>
            <a:off x="5998149" y="5244833"/>
            <a:ext cx="280526" cy="91692"/>
          </a:xfrm>
          <a:prstGeom prst="rect">
            <a:avLst/>
          </a:prstGeom>
          <a:noFill/>
        </p:spPr>
        <p:txBody>
          <a:bodyPr wrap="none" lIns="0" tIns="0" rIns="0" bIns="0" rtlCol="0">
            <a:spAutoFit/>
          </a:bodyPr>
          <a:lstStyle/>
          <a:p>
            <a:pPr algn="ctr" defTabSz="685775" fontAlgn="auto">
              <a:lnSpc>
                <a:spcPct val="90000"/>
              </a:lnSpc>
              <a:spcBef>
                <a:spcPts val="0"/>
              </a:spcBef>
              <a:spcAft>
                <a:spcPts val="432"/>
              </a:spcAft>
              <a:defRPr/>
            </a:pPr>
            <a:r>
              <a:rPr lang="en-US" sz="662" b="0" dirty="0">
                <a:gradFill>
                  <a:gsLst>
                    <a:gs pos="2917">
                      <a:srgbClr val="353535"/>
                    </a:gs>
                    <a:gs pos="30000">
                      <a:srgbClr val="353535"/>
                    </a:gs>
                  </a:gsLst>
                  <a:lin ang="5400000" scaled="0"/>
                </a:gradFill>
                <a:latin typeface="Calibri" panose="020F0502020204030204" pitchFamily="34" charset="0"/>
                <a:cs typeface="Calibri" panose="020F0502020204030204" pitchFamily="34" charset="0"/>
              </a:rPr>
              <a:t>Hyper-V</a:t>
            </a:r>
          </a:p>
        </p:txBody>
      </p:sp>
      <p:sp>
        <p:nvSpPr>
          <p:cNvPr id="86" name="TextBox 85"/>
          <p:cNvSpPr txBox="1"/>
          <p:nvPr/>
        </p:nvSpPr>
        <p:spPr>
          <a:xfrm>
            <a:off x="7463714" y="5244833"/>
            <a:ext cx="373500" cy="91692"/>
          </a:xfrm>
          <a:prstGeom prst="rect">
            <a:avLst/>
          </a:prstGeom>
          <a:noFill/>
        </p:spPr>
        <p:txBody>
          <a:bodyPr wrap="none" lIns="0" tIns="0" rIns="0" bIns="0" rtlCol="0">
            <a:spAutoFit/>
          </a:bodyPr>
          <a:lstStyle/>
          <a:p>
            <a:pPr algn="ctr" defTabSz="685775" fontAlgn="auto">
              <a:lnSpc>
                <a:spcPct val="90000"/>
              </a:lnSpc>
              <a:spcBef>
                <a:spcPts val="0"/>
              </a:spcBef>
              <a:spcAft>
                <a:spcPts val="432"/>
              </a:spcAft>
              <a:defRPr/>
            </a:pPr>
            <a:r>
              <a:rPr lang="en-US" sz="662" b="0" dirty="0">
                <a:gradFill>
                  <a:gsLst>
                    <a:gs pos="2917">
                      <a:srgbClr val="353535"/>
                    </a:gs>
                    <a:gs pos="30000">
                      <a:srgbClr val="353535"/>
                    </a:gs>
                  </a:gsLst>
                  <a:lin ang="5400000" scaled="0"/>
                </a:gradFill>
                <a:latin typeface="Calibri" panose="020F0502020204030204" pitchFamily="34" charset="0"/>
                <a:cs typeface="Calibri" panose="020F0502020204030204" pitchFamily="34" charset="0"/>
              </a:rPr>
              <a:t>Bare metal</a:t>
            </a:r>
          </a:p>
        </p:txBody>
      </p:sp>
      <p:sp>
        <p:nvSpPr>
          <p:cNvPr id="87" name="TextBox 86"/>
          <p:cNvSpPr txBox="1"/>
          <p:nvPr/>
        </p:nvSpPr>
        <p:spPr>
          <a:xfrm>
            <a:off x="6242819" y="5581213"/>
            <a:ext cx="1303242" cy="112082"/>
          </a:xfrm>
          <a:prstGeom prst="rect">
            <a:avLst/>
          </a:prstGeom>
          <a:noFill/>
        </p:spPr>
        <p:txBody>
          <a:bodyPr wrap="none" lIns="0" tIns="0" rIns="0" bIns="0" rtlCol="0">
            <a:spAutoFit/>
          </a:bodyPr>
          <a:lstStyle>
            <a:defPPr>
              <a:defRPr lang="en-US"/>
            </a:defPPr>
            <a:lvl1pPr algn="ctr">
              <a:lnSpc>
                <a:spcPct val="90000"/>
              </a:lnSpc>
              <a:spcAft>
                <a:spcPts val="600"/>
              </a:spcAft>
              <a:defRPr sz="1000">
                <a:solidFill>
                  <a:schemeClr val="accent1"/>
                </a:solidFill>
                <a:latin typeface="Segoe UI Semibold" panose="020B0702040204020203" pitchFamily="34" charset="0"/>
                <a:cs typeface="Segoe UI Semibold" panose="020B0702040204020203" pitchFamily="34" charset="0"/>
              </a:defRPr>
            </a:lvl1pPr>
          </a:lstStyle>
          <a:p>
            <a:pPr defTabSz="685775" fontAlgn="auto">
              <a:spcBef>
                <a:spcPts val="0"/>
              </a:spcBef>
              <a:spcAft>
                <a:spcPts val="441"/>
              </a:spcAft>
              <a:defRPr/>
            </a:pPr>
            <a:r>
              <a:rPr lang="en-US" sz="809" b="0" dirty="0">
                <a:gradFill>
                  <a:gsLst>
                    <a:gs pos="0">
                      <a:srgbClr val="0078D7"/>
                    </a:gs>
                    <a:gs pos="100000">
                      <a:srgbClr val="0078D7"/>
                    </a:gs>
                  </a:gsLst>
                  <a:lin ang="5400000" scaled="0"/>
                </a:gradFill>
                <a:latin typeface="Calibri" panose="020F0502020204030204" pitchFamily="34" charset="0"/>
                <a:cs typeface="Calibri" panose="020F0502020204030204" pitchFamily="34" charset="0"/>
              </a:rPr>
              <a:t>On-premises/cloud Datacenter</a:t>
            </a:r>
          </a:p>
        </p:txBody>
      </p:sp>
      <p:sp>
        <p:nvSpPr>
          <p:cNvPr id="88" name="TextBox 87"/>
          <p:cNvSpPr txBox="1"/>
          <p:nvPr/>
        </p:nvSpPr>
        <p:spPr>
          <a:xfrm rot="16200000">
            <a:off x="5254829" y="5110087"/>
            <a:ext cx="528991" cy="213905"/>
          </a:xfrm>
          <a:prstGeom prst="rect">
            <a:avLst/>
          </a:prstGeom>
          <a:noFill/>
        </p:spPr>
        <p:txBody>
          <a:bodyPr wrap="none" lIns="0" tIns="0" rIns="0" bIns="0" rtlCol="0">
            <a:spAutoFit/>
          </a:bodyPr>
          <a:lstStyle/>
          <a:p>
            <a:pPr defTabSz="685775" fontAlgn="auto">
              <a:lnSpc>
                <a:spcPct val="90000"/>
              </a:lnSpc>
              <a:spcBef>
                <a:spcPts val="0"/>
              </a:spcBef>
              <a:spcAft>
                <a:spcPts val="432"/>
              </a:spcAft>
              <a:defRPr/>
            </a:pPr>
            <a:r>
              <a:rPr lang="en-US" sz="772" dirty="0">
                <a:gradFill>
                  <a:gsLst>
                    <a:gs pos="0">
                      <a:srgbClr val="0078D7"/>
                    </a:gs>
                    <a:gs pos="100000">
                      <a:srgbClr val="0078D7"/>
                    </a:gs>
                  </a:gsLst>
                  <a:lin ang="5400000" scaled="0"/>
                </a:gradFill>
                <a:latin typeface="Calibri" panose="020F0502020204030204" pitchFamily="34" charset="0"/>
                <a:cs typeface="Calibri" panose="020F0502020204030204" pitchFamily="34" charset="0"/>
              </a:rPr>
              <a:t>Production</a:t>
            </a:r>
            <a:br>
              <a:rPr lang="en-US" sz="772" dirty="0">
                <a:gradFill>
                  <a:gsLst>
                    <a:gs pos="0">
                      <a:srgbClr val="0078D7"/>
                    </a:gs>
                    <a:gs pos="100000">
                      <a:srgbClr val="0078D7"/>
                    </a:gs>
                  </a:gsLst>
                  <a:lin ang="5400000" scaled="0"/>
                </a:gradFill>
                <a:latin typeface="Calibri" panose="020F0502020204030204" pitchFamily="34" charset="0"/>
                <a:cs typeface="Calibri" panose="020F0502020204030204" pitchFamily="34" charset="0"/>
              </a:rPr>
            </a:br>
            <a:r>
              <a:rPr lang="en-US" sz="772" dirty="0">
                <a:gradFill>
                  <a:gsLst>
                    <a:gs pos="0">
                      <a:srgbClr val="0078D7"/>
                    </a:gs>
                    <a:gs pos="100000">
                      <a:srgbClr val="0078D7"/>
                    </a:gs>
                  </a:gsLst>
                  <a:lin ang="5400000" scaled="0"/>
                </a:gradFill>
                <a:latin typeface="Calibri" panose="020F0502020204030204" pitchFamily="34" charset="0"/>
                <a:cs typeface="Calibri" panose="020F0502020204030204" pitchFamily="34" charset="0"/>
              </a:rPr>
              <a:t>Environment</a:t>
            </a:r>
          </a:p>
        </p:txBody>
      </p:sp>
      <p:pic>
        <p:nvPicPr>
          <p:cNvPr id="89" name="Picture 88"/>
          <p:cNvPicPr>
            <a:picLocks noChangeAspect="1"/>
          </p:cNvPicPr>
          <p:nvPr/>
        </p:nvPicPr>
        <p:blipFill rotWithShape="1">
          <a:blip r:embed="rId3">
            <a:duotone>
              <a:schemeClr val="accent4">
                <a:shade val="45000"/>
                <a:satMod val="135000"/>
              </a:schemeClr>
              <a:prstClr val="white"/>
            </a:duotone>
          </a:blip>
          <a:srcRect l="2933" r="71812" b="64838"/>
          <a:stretch/>
        </p:blipFill>
        <p:spPr>
          <a:xfrm>
            <a:off x="6616300" y="5192453"/>
            <a:ext cx="514433" cy="200706"/>
          </a:xfrm>
          <a:prstGeom prst="rect">
            <a:avLst/>
          </a:prstGeom>
        </p:spPr>
      </p:pic>
      <p:cxnSp>
        <p:nvCxnSpPr>
          <p:cNvPr id="125" name="Straight Connector 124"/>
          <p:cNvCxnSpPr/>
          <p:nvPr/>
        </p:nvCxnSpPr>
        <p:spPr>
          <a:xfrm flipV="1">
            <a:off x="8058866" y="3886729"/>
            <a:ext cx="0" cy="508112"/>
          </a:xfrm>
          <a:prstGeom prst="line">
            <a:avLst/>
          </a:prstGeom>
          <a:ln w="25400" cap="rnd">
            <a:solidFill>
              <a:schemeClr val="accent2">
                <a:lumMod val="40000"/>
                <a:lumOff val="6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26" name="TextBox 125"/>
          <p:cNvSpPr txBox="1"/>
          <p:nvPr/>
        </p:nvSpPr>
        <p:spPr>
          <a:xfrm>
            <a:off x="7823393" y="3713993"/>
            <a:ext cx="477695" cy="122149"/>
          </a:xfrm>
          <a:prstGeom prst="rect">
            <a:avLst/>
          </a:prstGeom>
          <a:noFill/>
        </p:spPr>
        <p:txBody>
          <a:bodyPr wrap="none" lIns="0" tIns="0" rIns="0" bIns="0" rtlCol="0">
            <a:spAutoFit/>
          </a:bodyPr>
          <a:lstStyle/>
          <a:p>
            <a:pPr algn="ctr" defTabSz="685775" fontAlgn="auto">
              <a:lnSpc>
                <a:spcPct val="90000"/>
              </a:lnSpc>
              <a:spcBef>
                <a:spcPts val="0"/>
              </a:spcBef>
              <a:spcAft>
                <a:spcPts val="432"/>
              </a:spcAft>
              <a:defRPr/>
            </a:pPr>
            <a:r>
              <a:rPr lang="en-US" sz="882" b="0" dirty="0">
                <a:gradFill>
                  <a:gsLst>
                    <a:gs pos="0">
                      <a:srgbClr val="0078D7"/>
                    </a:gs>
                    <a:gs pos="100000">
                      <a:srgbClr val="0078D7"/>
                    </a:gs>
                  </a:gsLst>
                  <a:lin ang="5400000" scaled="0"/>
                </a:gradFill>
                <a:latin typeface="Calibri" panose="020F0502020204030204" pitchFamily="34" charset="0"/>
                <a:cs typeface="Calibri" panose="020F0502020204030204" pitchFamily="34" charset="0"/>
              </a:rPr>
              <a:t>Downtime</a:t>
            </a:r>
          </a:p>
        </p:txBody>
      </p:sp>
      <p:sp>
        <p:nvSpPr>
          <p:cNvPr id="127" name="TextBox 126"/>
          <p:cNvSpPr txBox="1"/>
          <p:nvPr/>
        </p:nvSpPr>
        <p:spPr>
          <a:xfrm>
            <a:off x="5017609" y="3224633"/>
            <a:ext cx="795885" cy="610936"/>
          </a:xfrm>
          <a:prstGeom prst="rect">
            <a:avLst/>
          </a:prstGeom>
          <a:noFill/>
        </p:spPr>
        <p:txBody>
          <a:bodyPr wrap="square" lIns="0" tIns="0" rIns="0" bIns="0" rtlCol="0">
            <a:spAutoFit/>
          </a:bodyPr>
          <a:lstStyle/>
          <a:p>
            <a:pPr algn="r" defTabSz="685775" fontAlgn="auto">
              <a:lnSpc>
                <a:spcPct val="90000"/>
              </a:lnSpc>
              <a:spcBef>
                <a:spcPts val="0"/>
              </a:spcBef>
              <a:spcAft>
                <a:spcPts val="432"/>
              </a:spcAft>
              <a:defRPr/>
            </a:pPr>
            <a:r>
              <a:rPr lang="en-US" sz="825" dirty="0">
                <a:gradFill>
                  <a:gsLst>
                    <a:gs pos="0">
                      <a:srgbClr val="0078D7"/>
                    </a:gs>
                    <a:gs pos="100000">
                      <a:srgbClr val="0078D7"/>
                    </a:gs>
                  </a:gsLst>
                  <a:lin ang="5400000" scaled="0"/>
                </a:gradFill>
                <a:latin typeface="Calibri" panose="020F0502020204030204" pitchFamily="34" charset="0"/>
                <a:cs typeface="Calibri" panose="020F0502020204030204" pitchFamily="34" charset="0"/>
              </a:rPr>
              <a:t>Automated</a:t>
            </a:r>
          </a:p>
          <a:p>
            <a:pPr algn="r" defTabSz="685775" fontAlgn="auto">
              <a:lnSpc>
                <a:spcPct val="90000"/>
              </a:lnSpc>
              <a:spcBef>
                <a:spcPts val="0"/>
              </a:spcBef>
              <a:spcAft>
                <a:spcPts val="432"/>
              </a:spcAft>
              <a:defRPr/>
            </a:pPr>
            <a:r>
              <a:rPr lang="en-US" sz="825" dirty="0">
                <a:gradFill>
                  <a:gsLst>
                    <a:gs pos="0">
                      <a:srgbClr val="0078D7"/>
                    </a:gs>
                    <a:gs pos="100000">
                      <a:srgbClr val="0078D7"/>
                    </a:gs>
                  </a:gsLst>
                  <a:lin ang="5400000" scaled="0"/>
                </a:gradFill>
                <a:latin typeface="Calibri" panose="020F0502020204030204" pitchFamily="34" charset="0"/>
                <a:cs typeface="Calibri" panose="020F0502020204030204" pitchFamily="34" charset="0"/>
              </a:rPr>
              <a:t>Policy-based</a:t>
            </a:r>
          </a:p>
          <a:p>
            <a:pPr algn="r" defTabSz="685775" fontAlgn="auto">
              <a:lnSpc>
                <a:spcPct val="90000"/>
              </a:lnSpc>
              <a:spcBef>
                <a:spcPts val="0"/>
              </a:spcBef>
              <a:spcAft>
                <a:spcPts val="432"/>
              </a:spcAft>
              <a:defRPr/>
            </a:pPr>
            <a:r>
              <a:rPr lang="en-US" sz="825" dirty="0">
                <a:gradFill>
                  <a:gsLst>
                    <a:gs pos="0">
                      <a:srgbClr val="0078D7"/>
                    </a:gs>
                    <a:gs pos="100000">
                      <a:srgbClr val="0078D7"/>
                    </a:gs>
                  </a:gsLst>
                  <a:lin ang="5400000" scaled="0"/>
                </a:gradFill>
                <a:latin typeface="Calibri" panose="020F0502020204030204" pitchFamily="34" charset="0"/>
                <a:cs typeface="Calibri" panose="020F0502020204030204" pitchFamily="34" charset="0"/>
              </a:rPr>
              <a:t>Orchestrated</a:t>
            </a:r>
          </a:p>
          <a:p>
            <a:pPr algn="r" defTabSz="685775" fontAlgn="auto">
              <a:lnSpc>
                <a:spcPct val="90000"/>
              </a:lnSpc>
              <a:spcBef>
                <a:spcPts val="0"/>
              </a:spcBef>
              <a:spcAft>
                <a:spcPts val="432"/>
              </a:spcAft>
              <a:defRPr/>
            </a:pPr>
            <a:r>
              <a:rPr lang="en-US" sz="825" dirty="0">
                <a:gradFill>
                  <a:gsLst>
                    <a:gs pos="0">
                      <a:srgbClr val="0078D7"/>
                    </a:gs>
                    <a:gs pos="100000">
                      <a:srgbClr val="0078D7"/>
                    </a:gs>
                  </a:gsLst>
                  <a:lin ang="5400000" scaled="0"/>
                </a:gradFill>
                <a:latin typeface="Calibri" panose="020F0502020204030204" pitchFamily="34" charset="0"/>
                <a:cs typeface="Calibri" panose="020F0502020204030204" pitchFamily="34" charset="0"/>
              </a:rPr>
              <a:t>Encrypted</a:t>
            </a:r>
          </a:p>
        </p:txBody>
      </p:sp>
      <p:grpSp>
        <p:nvGrpSpPr>
          <p:cNvPr id="128" name="Group 127"/>
          <p:cNvGrpSpPr/>
          <p:nvPr/>
        </p:nvGrpSpPr>
        <p:grpSpPr>
          <a:xfrm rot="10800000">
            <a:off x="5930928" y="3256053"/>
            <a:ext cx="88761" cy="541548"/>
            <a:chOff x="6706249" y="2303505"/>
            <a:chExt cx="577419" cy="3780857"/>
          </a:xfrm>
        </p:grpSpPr>
        <p:sp>
          <p:nvSpPr>
            <p:cNvPr id="129" name="Rectangle 118"/>
            <p:cNvSpPr/>
            <p:nvPr/>
          </p:nvSpPr>
          <p:spPr bwMode="auto">
            <a:xfrm rot="10800000">
              <a:off x="6965639" y="2303505"/>
              <a:ext cx="318029" cy="3780857"/>
            </a:xfrm>
            <a:custGeom>
              <a:avLst/>
              <a:gdLst>
                <a:gd name="connsiteX0" fmla="*/ 0 w 407192"/>
                <a:gd name="connsiteY0" fmla="*/ 0 h 2945331"/>
                <a:gd name="connsiteX1" fmla="*/ 407192 w 407192"/>
                <a:gd name="connsiteY1" fmla="*/ 0 h 2945331"/>
                <a:gd name="connsiteX2" fmla="*/ 407192 w 407192"/>
                <a:gd name="connsiteY2" fmla="*/ 2945331 h 2945331"/>
                <a:gd name="connsiteX3" fmla="*/ 0 w 407192"/>
                <a:gd name="connsiteY3" fmla="*/ 2945331 h 2945331"/>
                <a:gd name="connsiteX4" fmla="*/ 0 w 407192"/>
                <a:gd name="connsiteY4" fmla="*/ 0 h 2945331"/>
                <a:gd name="connsiteX0" fmla="*/ 0 w 407192"/>
                <a:gd name="connsiteY0" fmla="*/ 0 h 3036771"/>
                <a:gd name="connsiteX1" fmla="*/ 407192 w 407192"/>
                <a:gd name="connsiteY1" fmla="*/ 0 h 3036771"/>
                <a:gd name="connsiteX2" fmla="*/ 407192 w 407192"/>
                <a:gd name="connsiteY2" fmla="*/ 2945331 h 3036771"/>
                <a:gd name="connsiteX3" fmla="*/ 91440 w 407192"/>
                <a:gd name="connsiteY3" fmla="*/ 3036771 h 3036771"/>
                <a:gd name="connsiteX0" fmla="*/ 3317 w 410509"/>
                <a:gd name="connsiteY0" fmla="*/ 0 h 2946753"/>
                <a:gd name="connsiteX1" fmla="*/ 410509 w 410509"/>
                <a:gd name="connsiteY1" fmla="*/ 0 h 2946753"/>
                <a:gd name="connsiteX2" fmla="*/ 410509 w 410509"/>
                <a:gd name="connsiteY2" fmla="*/ 2945331 h 2946753"/>
                <a:gd name="connsiteX3" fmla="*/ 0 w 410509"/>
                <a:gd name="connsiteY3" fmla="*/ 2946753 h 2946753"/>
              </a:gdLst>
              <a:ahLst/>
              <a:cxnLst>
                <a:cxn ang="0">
                  <a:pos x="connsiteX0" y="connsiteY0"/>
                </a:cxn>
                <a:cxn ang="0">
                  <a:pos x="connsiteX1" y="connsiteY1"/>
                </a:cxn>
                <a:cxn ang="0">
                  <a:pos x="connsiteX2" y="connsiteY2"/>
                </a:cxn>
                <a:cxn ang="0">
                  <a:pos x="connsiteX3" y="connsiteY3"/>
                </a:cxn>
              </a:cxnLst>
              <a:rect l="l" t="t" r="r" b="b"/>
              <a:pathLst>
                <a:path w="410509" h="2946753">
                  <a:moveTo>
                    <a:pt x="3317" y="0"/>
                  </a:moveTo>
                  <a:lnTo>
                    <a:pt x="410509" y="0"/>
                  </a:lnTo>
                  <a:lnTo>
                    <a:pt x="410509" y="2945331"/>
                  </a:lnTo>
                  <a:lnTo>
                    <a:pt x="0" y="2946753"/>
                  </a:lnTo>
                </a:path>
              </a:pathLst>
            </a:custGeom>
            <a:noFill/>
            <a:ln w="22225">
              <a:solidFill>
                <a:srgbClr val="409AE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01" tIns="105441" rIns="131801" bIns="105441" numCol="1" spcCol="0" rtlCol="0" fromWordArt="0" anchor="t" anchorCtr="0" forceAA="0" compatLnSpc="1">
              <a:prstTxWarp prst="textNoShape">
                <a:avLst/>
              </a:prstTxWarp>
              <a:noAutofit/>
            </a:bodyPr>
            <a:lstStyle/>
            <a:p>
              <a:pPr algn="ctr" defTabSz="671942">
                <a:lnSpc>
                  <a:spcPct val="90000"/>
                </a:lnSpc>
                <a:defRPr/>
              </a:pPr>
              <a:endParaRPr lang="en-US" sz="2059" b="0" kern="0" dirty="0">
                <a:gradFill>
                  <a:gsLst>
                    <a:gs pos="0">
                      <a:srgbClr val="FFFFFF"/>
                    </a:gs>
                    <a:gs pos="100000">
                      <a:srgbClr val="FFFFFF"/>
                    </a:gs>
                  </a:gsLst>
                  <a:lin ang="5400000" scaled="0"/>
                </a:gradFill>
                <a:latin typeface="Calibri" panose="020F0502020204030204" pitchFamily="34" charset="0"/>
                <a:ea typeface="Segoe UI" pitchFamily="34" charset="0"/>
                <a:cs typeface="Calibri" panose="020F0502020204030204" pitchFamily="34" charset="0"/>
              </a:endParaRPr>
            </a:p>
          </p:txBody>
        </p:sp>
        <p:cxnSp>
          <p:nvCxnSpPr>
            <p:cNvPr id="169" name="Straight Connector 168"/>
            <p:cNvCxnSpPr/>
            <p:nvPr/>
          </p:nvCxnSpPr>
          <p:spPr>
            <a:xfrm flipH="1">
              <a:off x="6706249" y="4193933"/>
              <a:ext cx="259389" cy="0"/>
            </a:xfrm>
            <a:prstGeom prst="line">
              <a:avLst/>
            </a:prstGeom>
            <a:noFill/>
            <a:ln w="22225">
              <a:solidFill>
                <a:srgbClr val="409AE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sp>
        <p:nvSpPr>
          <p:cNvPr id="170" name="TextBox 169"/>
          <p:cNvSpPr txBox="1"/>
          <p:nvPr/>
        </p:nvSpPr>
        <p:spPr>
          <a:xfrm>
            <a:off x="5543556" y="1368281"/>
            <a:ext cx="526491" cy="244426"/>
          </a:xfrm>
          <a:prstGeom prst="rect">
            <a:avLst/>
          </a:prstGeom>
          <a:noFill/>
        </p:spPr>
        <p:txBody>
          <a:bodyPr wrap="none" lIns="0" tIns="0" rIns="0" bIns="0" rtlCol="0">
            <a:spAutoFit/>
          </a:bodyPr>
          <a:lstStyle/>
          <a:p>
            <a:pPr algn="ctr" defTabSz="685775" fontAlgn="auto">
              <a:lnSpc>
                <a:spcPct val="90000"/>
              </a:lnSpc>
              <a:spcBef>
                <a:spcPts val="0"/>
              </a:spcBef>
              <a:spcAft>
                <a:spcPts val="432"/>
              </a:spcAft>
              <a:defRPr/>
            </a:pPr>
            <a:r>
              <a:rPr lang="en-US" sz="1765" b="0" dirty="0">
                <a:gradFill>
                  <a:gsLst>
                    <a:gs pos="0">
                      <a:srgbClr val="0078D7"/>
                    </a:gs>
                    <a:gs pos="100000">
                      <a:srgbClr val="0078D7"/>
                    </a:gs>
                  </a:gsLst>
                  <a:lin ang="5400000" scaled="0"/>
                </a:gradFill>
                <a:latin typeface="Calibri" panose="020F0502020204030204" pitchFamily="34" charset="0"/>
                <a:cs typeface="Calibri" panose="020F0502020204030204" pitchFamily="34" charset="0"/>
              </a:rPr>
              <a:t>Azure</a:t>
            </a:r>
          </a:p>
        </p:txBody>
      </p:sp>
      <p:sp>
        <p:nvSpPr>
          <p:cNvPr id="171" name="TextBox 170"/>
          <p:cNvSpPr txBox="1"/>
          <p:nvPr/>
        </p:nvSpPr>
        <p:spPr>
          <a:xfrm rot="16200000">
            <a:off x="6714480" y="3489280"/>
            <a:ext cx="468078" cy="91692"/>
          </a:xfrm>
          <a:prstGeom prst="rect">
            <a:avLst/>
          </a:prstGeom>
          <a:noFill/>
        </p:spPr>
        <p:txBody>
          <a:bodyPr wrap="none" lIns="0" tIns="0" rIns="0" bIns="0" rtlCol="0">
            <a:spAutoFit/>
          </a:bodyPr>
          <a:lstStyle/>
          <a:p>
            <a:pPr algn="ctr" defTabSz="685775" fontAlgn="auto">
              <a:lnSpc>
                <a:spcPct val="90000"/>
              </a:lnSpc>
              <a:spcBef>
                <a:spcPts val="0"/>
              </a:spcBef>
              <a:spcAft>
                <a:spcPts val="432"/>
              </a:spcAft>
              <a:defRPr/>
            </a:pPr>
            <a:r>
              <a:rPr lang="en-US" sz="662" b="0" dirty="0">
                <a:gradFill>
                  <a:gsLst>
                    <a:gs pos="2917">
                      <a:srgbClr val="353535"/>
                    </a:gs>
                    <a:gs pos="30000">
                      <a:srgbClr val="353535"/>
                    </a:gs>
                  </a:gsLst>
                  <a:lin ang="5400000" scaled="0"/>
                </a:gradFill>
                <a:latin typeface="Calibri" panose="020F0502020204030204" pitchFamily="34" charset="0"/>
                <a:cs typeface="Calibri" panose="020F0502020204030204" pitchFamily="34" charset="0"/>
              </a:rPr>
              <a:t>ExpressRoute</a:t>
            </a:r>
          </a:p>
        </p:txBody>
      </p:sp>
      <p:grpSp>
        <p:nvGrpSpPr>
          <p:cNvPr id="172" name="Group 171"/>
          <p:cNvGrpSpPr/>
          <p:nvPr/>
        </p:nvGrpSpPr>
        <p:grpSpPr>
          <a:xfrm>
            <a:off x="7088725" y="3077643"/>
            <a:ext cx="328140" cy="908384"/>
            <a:chOff x="8749847" y="3482220"/>
            <a:chExt cx="392312" cy="1086030"/>
          </a:xfrm>
          <a:solidFill>
            <a:schemeClr val="accent5"/>
          </a:solidFill>
        </p:grpSpPr>
        <p:cxnSp>
          <p:nvCxnSpPr>
            <p:cNvPr id="173" name="Straight Arrow Connector 172"/>
            <p:cNvCxnSpPr/>
            <p:nvPr/>
          </p:nvCxnSpPr>
          <p:spPr>
            <a:xfrm flipV="1">
              <a:off x="8946003" y="3482220"/>
              <a:ext cx="0" cy="1086030"/>
            </a:xfrm>
            <a:prstGeom prst="straightConnector1">
              <a:avLst/>
            </a:prstGeom>
            <a:grpFill/>
            <a:ln w="25400" cap="rnd">
              <a:solidFill>
                <a:schemeClr val="accent5"/>
              </a:solidFill>
              <a:prstDash val="solid"/>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cxnSp>
        <p:sp>
          <p:nvSpPr>
            <p:cNvPr id="174" name="Oval 173"/>
            <p:cNvSpPr/>
            <p:nvPr/>
          </p:nvSpPr>
          <p:spPr bwMode="auto">
            <a:xfrm>
              <a:off x="8749847" y="3829079"/>
              <a:ext cx="392312" cy="392312"/>
            </a:xfrm>
            <a:prstGeom prst="ellipse">
              <a:avLst/>
            </a:prstGeom>
            <a:grpFill/>
            <a:ln w="25400" cap="rnd">
              <a:solidFill>
                <a:schemeClr val="accent5"/>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1" tIns="105457" rIns="131821" bIns="105457" numCol="1" spcCol="0" rtlCol="0" fromWordArt="0" anchor="t" anchorCtr="0" forceAA="0" compatLnSpc="1">
              <a:prstTxWarp prst="textNoShape">
                <a:avLst/>
              </a:prstTxWarp>
              <a:noAutofit/>
            </a:bodyPr>
            <a:lstStyle/>
            <a:p>
              <a:pPr algn="ctr" defTabSz="672071">
                <a:lnSpc>
                  <a:spcPct val="90000"/>
                </a:lnSpc>
                <a:defRPr/>
              </a:pPr>
              <a:endParaRPr lang="en-US" sz="2059" b="0" dirty="0">
                <a:gradFill>
                  <a:gsLst>
                    <a:gs pos="0">
                      <a:srgbClr val="FFFFFF"/>
                    </a:gs>
                    <a:gs pos="100000">
                      <a:srgbClr val="FFFFFF"/>
                    </a:gs>
                  </a:gsLst>
                  <a:lin ang="5400000" scaled="0"/>
                </a:gradFill>
                <a:latin typeface="Calibri" panose="020F0502020204030204" pitchFamily="34" charset="0"/>
                <a:ea typeface="Segoe UI" pitchFamily="34" charset="0"/>
                <a:cs typeface="Calibri" panose="020F0502020204030204" pitchFamily="34" charset="0"/>
              </a:endParaRPr>
            </a:p>
          </p:txBody>
        </p:sp>
      </p:grpSp>
      <p:pic>
        <p:nvPicPr>
          <p:cNvPr id="175" name="Picture 174"/>
          <p:cNvPicPr>
            <a:picLocks noChangeAspect="1"/>
          </p:cNvPicPr>
          <p:nvPr/>
        </p:nvPicPr>
        <p:blipFill>
          <a:blip r:embed="rId4">
            <a:lum bright="70000" contrast="-70000"/>
          </a:blip>
          <a:stretch>
            <a:fillRect/>
          </a:stretch>
        </p:blipFill>
        <p:spPr>
          <a:xfrm>
            <a:off x="7151260" y="3464168"/>
            <a:ext cx="210540" cy="125687"/>
          </a:xfrm>
          <a:prstGeom prst="rect">
            <a:avLst/>
          </a:prstGeom>
        </p:spPr>
      </p:pic>
      <p:sp>
        <p:nvSpPr>
          <p:cNvPr id="176" name="TextBox 175"/>
          <p:cNvSpPr txBox="1"/>
          <p:nvPr/>
        </p:nvSpPr>
        <p:spPr>
          <a:xfrm rot="16200000">
            <a:off x="6164055" y="3489280"/>
            <a:ext cx="145874" cy="91692"/>
          </a:xfrm>
          <a:prstGeom prst="rect">
            <a:avLst/>
          </a:prstGeom>
          <a:noFill/>
        </p:spPr>
        <p:txBody>
          <a:bodyPr wrap="none" lIns="0" tIns="0" rIns="0" bIns="0" rtlCol="0">
            <a:spAutoFit/>
          </a:bodyPr>
          <a:lstStyle/>
          <a:p>
            <a:pPr algn="ctr" defTabSz="685775" fontAlgn="auto">
              <a:lnSpc>
                <a:spcPct val="90000"/>
              </a:lnSpc>
              <a:spcBef>
                <a:spcPts val="0"/>
              </a:spcBef>
              <a:spcAft>
                <a:spcPts val="432"/>
              </a:spcAft>
              <a:defRPr/>
            </a:pPr>
            <a:r>
              <a:rPr lang="en-US" sz="662" b="0" dirty="0">
                <a:gradFill>
                  <a:gsLst>
                    <a:gs pos="2917">
                      <a:srgbClr val="353535"/>
                    </a:gs>
                    <a:gs pos="30000">
                      <a:srgbClr val="353535"/>
                    </a:gs>
                  </a:gsLst>
                  <a:lin ang="5400000" scaled="0"/>
                </a:gradFill>
                <a:latin typeface="Calibri" panose="020F0502020204030204" pitchFamily="34" charset="0"/>
                <a:cs typeface="Calibri" panose="020F0502020204030204" pitchFamily="34" charset="0"/>
              </a:rPr>
              <a:t>VPN</a:t>
            </a:r>
          </a:p>
        </p:txBody>
      </p:sp>
      <p:grpSp>
        <p:nvGrpSpPr>
          <p:cNvPr id="177" name="Group 176"/>
          <p:cNvGrpSpPr/>
          <p:nvPr/>
        </p:nvGrpSpPr>
        <p:grpSpPr>
          <a:xfrm>
            <a:off x="6374167" y="3079635"/>
            <a:ext cx="328140" cy="908384"/>
            <a:chOff x="8749847" y="3482220"/>
            <a:chExt cx="392312" cy="1086030"/>
          </a:xfrm>
          <a:solidFill>
            <a:schemeClr val="accent5"/>
          </a:solidFill>
        </p:grpSpPr>
        <p:cxnSp>
          <p:nvCxnSpPr>
            <p:cNvPr id="178" name="Straight Arrow Connector 177"/>
            <p:cNvCxnSpPr/>
            <p:nvPr/>
          </p:nvCxnSpPr>
          <p:spPr>
            <a:xfrm flipV="1">
              <a:off x="8946003" y="3482220"/>
              <a:ext cx="0" cy="1086030"/>
            </a:xfrm>
            <a:prstGeom prst="straightConnector1">
              <a:avLst/>
            </a:prstGeom>
            <a:grpFill/>
            <a:ln w="25400" cap="rnd">
              <a:solidFill>
                <a:schemeClr val="accent5"/>
              </a:solidFill>
              <a:prstDash val="solid"/>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cxnSp>
        <p:sp>
          <p:nvSpPr>
            <p:cNvPr id="179" name="Oval 178"/>
            <p:cNvSpPr/>
            <p:nvPr/>
          </p:nvSpPr>
          <p:spPr bwMode="auto">
            <a:xfrm>
              <a:off x="8749847" y="3829079"/>
              <a:ext cx="392312" cy="392312"/>
            </a:xfrm>
            <a:prstGeom prst="ellipse">
              <a:avLst/>
            </a:prstGeom>
            <a:grpFill/>
            <a:ln w="25400" cap="rnd">
              <a:solidFill>
                <a:schemeClr val="accent5"/>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1" tIns="105457" rIns="131821" bIns="105457" numCol="1" spcCol="0" rtlCol="0" fromWordArt="0" anchor="t" anchorCtr="0" forceAA="0" compatLnSpc="1">
              <a:prstTxWarp prst="textNoShape">
                <a:avLst/>
              </a:prstTxWarp>
              <a:noAutofit/>
            </a:bodyPr>
            <a:lstStyle/>
            <a:p>
              <a:pPr algn="ctr" defTabSz="672071">
                <a:lnSpc>
                  <a:spcPct val="90000"/>
                </a:lnSpc>
                <a:defRPr/>
              </a:pPr>
              <a:endParaRPr lang="en-US" sz="2059" b="0" dirty="0">
                <a:gradFill>
                  <a:gsLst>
                    <a:gs pos="0">
                      <a:srgbClr val="FFFFFF"/>
                    </a:gs>
                    <a:gs pos="100000">
                      <a:srgbClr val="FFFFFF"/>
                    </a:gs>
                  </a:gsLst>
                  <a:lin ang="5400000" scaled="0"/>
                </a:gradFill>
                <a:latin typeface="Calibri" panose="020F0502020204030204" pitchFamily="34" charset="0"/>
                <a:ea typeface="Segoe UI" pitchFamily="34" charset="0"/>
                <a:cs typeface="Calibri" panose="020F0502020204030204" pitchFamily="34" charset="0"/>
              </a:endParaRPr>
            </a:p>
          </p:txBody>
        </p:sp>
      </p:grpSp>
      <p:pic>
        <p:nvPicPr>
          <p:cNvPr id="180" name="Picture 179"/>
          <p:cNvPicPr>
            <a:picLocks noChangeAspect="1"/>
          </p:cNvPicPr>
          <p:nvPr/>
        </p:nvPicPr>
        <p:blipFill>
          <a:blip r:embed="rId5">
            <a:lum bright="70000" contrast="-70000"/>
          </a:blip>
          <a:stretch>
            <a:fillRect/>
          </a:stretch>
        </p:blipFill>
        <p:spPr>
          <a:xfrm>
            <a:off x="6425528" y="3475875"/>
            <a:ext cx="228131" cy="130433"/>
          </a:xfrm>
          <a:prstGeom prst="rect">
            <a:avLst/>
          </a:prstGeom>
        </p:spPr>
      </p:pic>
      <p:sp>
        <p:nvSpPr>
          <p:cNvPr id="181" name="TextBox 180"/>
          <p:cNvSpPr txBox="1"/>
          <p:nvPr/>
        </p:nvSpPr>
        <p:spPr>
          <a:xfrm>
            <a:off x="7575181" y="4405460"/>
            <a:ext cx="203582" cy="91692"/>
          </a:xfrm>
          <a:prstGeom prst="rect">
            <a:avLst/>
          </a:prstGeom>
          <a:noFill/>
        </p:spPr>
        <p:txBody>
          <a:bodyPr wrap="none" lIns="0" tIns="0" rIns="0" bIns="0" rtlCol="0">
            <a:spAutoFit/>
          </a:bodyPr>
          <a:lstStyle/>
          <a:p>
            <a:pPr algn="ctr" defTabSz="685775" fontAlgn="auto">
              <a:lnSpc>
                <a:spcPct val="90000"/>
              </a:lnSpc>
              <a:spcBef>
                <a:spcPts val="0"/>
              </a:spcBef>
              <a:spcAft>
                <a:spcPts val="432"/>
              </a:spcAft>
              <a:defRPr/>
            </a:pPr>
            <a:r>
              <a:rPr lang="en-US" sz="662" b="0" dirty="0">
                <a:gradFill>
                  <a:gsLst>
                    <a:gs pos="2917">
                      <a:srgbClr val="353535"/>
                    </a:gs>
                    <a:gs pos="30000">
                      <a:srgbClr val="353535"/>
                    </a:gs>
                  </a:gsLst>
                  <a:lin ang="5400000" scaled="0"/>
                </a:gradFill>
                <a:latin typeface="Calibri" panose="020F0502020204030204" pitchFamily="34" charset="0"/>
                <a:cs typeface="Calibri" panose="020F0502020204030204" pitchFamily="34" charset="0"/>
              </a:rPr>
              <a:t>App n</a:t>
            </a:r>
          </a:p>
        </p:txBody>
      </p:sp>
      <p:pic>
        <p:nvPicPr>
          <p:cNvPr id="182" name="Picture 181"/>
          <p:cNvPicPr>
            <a:picLocks noChangeAspect="1"/>
          </p:cNvPicPr>
          <p:nvPr/>
        </p:nvPicPr>
        <p:blipFill>
          <a:blip r:embed="rId6">
            <a:duotone>
              <a:schemeClr val="accent5">
                <a:shade val="45000"/>
                <a:satMod val="135000"/>
              </a:schemeClr>
              <a:prstClr val="white"/>
            </a:duotone>
          </a:blip>
          <a:stretch>
            <a:fillRect/>
          </a:stretch>
        </p:blipFill>
        <p:spPr>
          <a:xfrm>
            <a:off x="7499555" y="4059557"/>
            <a:ext cx="353370" cy="284391"/>
          </a:xfrm>
          <a:prstGeom prst="rect">
            <a:avLst/>
          </a:prstGeom>
        </p:spPr>
      </p:pic>
      <p:sp>
        <p:nvSpPr>
          <p:cNvPr id="183" name="TextBox 182"/>
          <p:cNvSpPr txBox="1"/>
          <p:nvPr/>
        </p:nvSpPr>
        <p:spPr>
          <a:xfrm>
            <a:off x="5944292" y="4405460"/>
            <a:ext cx="325410" cy="91692"/>
          </a:xfrm>
          <a:prstGeom prst="rect">
            <a:avLst/>
          </a:prstGeom>
          <a:noFill/>
        </p:spPr>
        <p:txBody>
          <a:bodyPr wrap="none" lIns="0" tIns="0" rIns="0" bIns="0" rtlCol="0">
            <a:spAutoFit/>
          </a:bodyPr>
          <a:lstStyle/>
          <a:p>
            <a:pPr algn="ctr" defTabSz="685775" fontAlgn="auto">
              <a:lnSpc>
                <a:spcPct val="90000"/>
              </a:lnSpc>
              <a:spcBef>
                <a:spcPts val="0"/>
              </a:spcBef>
              <a:spcAft>
                <a:spcPts val="432"/>
              </a:spcAft>
              <a:defRPr/>
            </a:pPr>
            <a:r>
              <a:rPr lang="en-US" sz="662" b="0" dirty="0">
                <a:gradFill>
                  <a:gsLst>
                    <a:gs pos="2917">
                      <a:srgbClr val="353535"/>
                    </a:gs>
                    <a:gs pos="30000">
                      <a:srgbClr val="353535"/>
                    </a:gs>
                  </a:gsLst>
                  <a:lin ang="5400000" scaled="0"/>
                </a:gradFill>
                <a:latin typeface="Calibri" panose="020F0502020204030204" pitchFamily="34" charset="0"/>
                <a:cs typeface="Calibri" panose="020F0502020204030204" pitchFamily="34" charset="0"/>
              </a:rPr>
              <a:t>Exchange</a:t>
            </a:r>
          </a:p>
        </p:txBody>
      </p:sp>
      <p:pic>
        <p:nvPicPr>
          <p:cNvPr id="184" name="Picture 183"/>
          <p:cNvPicPr>
            <a:picLocks noChangeAspect="1"/>
          </p:cNvPicPr>
          <p:nvPr/>
        </p:nvPicPr>
        <p:blipFill>
          <a:blip r:embed="rId7">
            <a:duotone>
              <a:schemeClr val="accent4">
                <a:shade val="45000"/>
                <a:satMod val="135000"/>
              </a:schemeClr>
              <a:prstClr val="white"/>
            </a:duotone>
          </a:blip>
          <a:stretch>
            <a:fillRect/>
          </a:stretch>
        </p:blipFill>
        <p:spPr>
          <a:xfrm>
            <a:off x="5966662" y="4061276"/>
            <a:ext cx="293217" cy="280949"/>
          </a:xfrm>
          <a:prstGeom prst="rect">
            <a:avLst/>
          </a:prstGeom>
        </p:spPr>
      </p:pic>
      <p:sp>
        <p:nvSpPr>
          <p:cNvPr id="185" name="TextBox 184"/>
          <p:cNvSpPr txBox="1"/>
          <p:nvPr/>
        </p:nvSpPr>
        <p:spPr>
          <a:xfrm>
            <a:off x="6966107" y="4405459"/>
            <a:ext cx="375103" cy="91692"/>
          </a:xfrm>
          <a:prstGeom prst="rect">
            <a:avLst/>
          </a:prstGeom>
          <a:noFill/>
        </p:spPr>
        <p:txBody>
          <a:bodyPr wrap="none" lIns="0" tIns="0" rIns="0" bIns="0" rtlCol="0">
            <a:spAutoFit/>
          </a:bodyPr>
          <a:lstStyle/>
          <a:p>
            <a:pPr algn="ctr" defTabSz="685775" fontAlgn="auto">
              <a:lnSpc>
                <a:spcPct val="90000"/>
              </a:lnSpc>
              <a:spcBef>
                <a:spcPts val="0"/>
              </a:spcBef>
              <a:spcAft>
                <a:spcPts val="432"/>
              </a:spcAft>
              <a:defRPr/>
            </a:pPr>
            <a:r>
              <a:rPr lang="en-US" sz="662" b="0" dirty="0">
                <a:gradFill>
                  <a:gsLst>
                    <a:gs pos="2917">
                      <a:srgbClr val="353535"/>
                    </a:gs>
                    <a:gs pos="30000">
                      <a:srgbClr val="353535"/>
                    </a:gs>
                  </a:gsLst>
                  <a:lin ang="5400000" scaled="0"/>
                </a:gradFill>
                <a:latin typeface="Calibri" panose="020F0502020204030204" pitchFamily="34" charset="0"/>
                <a:cs typeface="Calibri" panose="020F0502020204030204" pitchFamily="34" charset="0"/>
              </a:rPr>
              <a:t>SharePoint</a:t>
            </a:r>
          </a:p>
        </p:txBody>
      </p:sp>
      <p:pic>
        <p:nvPicPr>
          <p:cNvPr id="186" name="Picture 185"/>
          <p:cNvPicPr>
            <a:picLocks noChangeAspect="1"/>
          </p:cNvPicPr>
          <p:nvPr/>
        </p:nvPicPr>
        <p:blipFill>
          <a:blip r:embed="rId8">
            <a:duotone>
              <a:schemeClr val="accent4">
                <a:shade val="45000"/>
                <a:satMod val="135000"/>
              </a:schemeClr>
              <a:prstClr val="white"/>
            </a:duotone>
          </a:blip>
          <a:stretch>
            <a:fillRect/>
          </a:stretch>
        </p:blipFill>
        <p:spPr>
          <a:xfrm>
            <a:off x="7073294" y="4067597"/>
            <a:ext cx="284769" cy="268307"/>
          </a:xfrm>
          <a:prstGeom prst="rect">
            <a:avLst/>
          </a:prstGeom>
        </p:spPr>
      </p:pic>
      <p:sp>
        <p:nvSpPr>
          <p:cNvPr id="187" name="TextBox 186"/>
          <p:cNvSpPr txBox="1"/>
          <p:nvPr/>
        </p:nvSpPr>
        <p:spPr>
          <a:xfrm>
            <a:off x="6567653" y="4405460"/>
            <a:ext cx="131446" cy="91692"/>
          </a:xfrm>
          <a:prstGeom prst="rect">
            <a:avLst/>
          </a:prstGeom>
          <a:noFill/>
        </p:spPr>
        <p:txBody>
          <a:bodyPr wrap="none" lIns="0" tIns="0" rIns="0" bIns="0" rtlCol="0">
            <a:spAutoFit/>
          </a:bodyPr>
          <a:lstStyle/>
          <a:p>
            <a:pPr algn="ctr" defTabSz="685775" fontAlgn="auto">
              <a:lnSpc>
                <a:spcPct val="90000"/>
              </a:lnSpc>
              <a:spcBef>
                <a:spcPts val="0"/>
              </a:spcBef>
              <a:spcAft>
                <a:spcPts val="432"/>
              </a:spcAft>
              <a:defRPr/>
            </a:pPr>
            <a:r>
              <a:rPr lang="en-US" sz="662" b="0" dirty="0">
                <a:gradFill>
                  <a:gsLst>
                    <a:gs pos="2917">
                      <a:srgbClr val="353535"/>
                    </a:gs>
                    <a:gs pos="30000">
                      <a:srgbClr val="353535"/>
                    </a:gs>
                  </a:gsLst>
                  <a:lin ang="5400000" scaled="0"/>
                </a:gradFill>
                <a:latin typeface="Calibri" panose="020F0502020204030204" pitchFamily="34" charset="0"/>
                <a:cs typeface="Calibri" panose="020F0502020204030204" pitchFamily="34" charset="0"/>
              </a:rPr>
              <a:t>SAP</a:t>
            </a:r>
          </a:p>
        </p:txBody>
      </p:sp>
      <p:pic>
        <p:nvPicPr>
          <p:cNvPr id="188" name="Picture 187"/>
          <p:cNvPicPr>
            <a:picLocks noChangeAspect="1"/>
          </p:cNvPicPr>
          <p:nvPr/>
        </p:nvPicPr>
        <p:blipFill>
          <a:blip r:embed="rId9">
            <a:duotone>
              <a:schemeClr val="accent5">
                <a:shade val="45000"/>
                <a:satMod val="135000"/>
              </a:schemeClr>
              <a:prstClr val="white"/>
            </a:duotone>
          </a:blip>
          <a:stretch>
            <a:fillRect/>
          </a:stretch>
        </p:blipFill>
        <p:spPr>
          <a:xfrm>
            <a:off x="6463947" y="4088781"/>
            <a:ext cx="337582" cy="225941"/>
          </a:xfrm>
          <a:prstGeom prst="rect">
            <a:avLst/>
          </a:prstGeom>
        </p:spPr>
      </p:pic>
      <p:grpSp>
        <p:nvGrpSpPr>
          <p:cNvPr id="190" name="Group 189"/>
          <p:cNvGrpSpPr/>
          <p:nvPr/>
        </p:nvGrpSpPr>
        <p:grpSpPr>
          <a:xfrm>
            <a:off x="6064211" y="1812864"/>
            <a:ext cx="1435343" cy="1029170"/>
            <a:chOff x="8247746" y="1465816"/>
            <a:chExt cx="1952166" cy="1399742"/>
          </a:xfrm>
        </p:grpSpPr>
        <p:sp>
          <p:nvSpPr>
            <p:cNvPr id="191" name="Rectangle 190"/>
            <p:cNvSpPr/>
            <p:nvPr/>
          </p:nvSpPr>
          <p:spPr bwMode="auto">
            <a:xfrm>
              <a:off x="8553910" y="1465816"/>
              <a:ext cx="1646002" cy="1399742"/>
            </a:xfrm>
            <a:prstGeom prst="rect">
              <a:avLst/>
            </a:prstGeom>
            <a:noFill/>
            <a:ln w="25400" cap="rnd">
              <a:solidFill>
                <a:schemeClr val="accent5"/>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1" tIns="105457" rIns="131821" bIns="105457" numCol="1" spcCol="0" rtlCol="0" fromWordArt="0" anchor="t" anchorCtr="0" forceAA="0" compatLnSpc="1">
              <a:prstTxWarp prst="textNoShape">
                <a:avLst/>
              </a:prstTxWarp>
              <a:noAutofit/>
            </a:bodyPr>
            <a:lstStyle/>
            <a:p>
              <a:pPr algn="ctr" defTabSz="672071">
                <a:lnSpc>
                  <a:spcPct val="90000"/>
                </a:lnSpc>
                <a:defRPr/>
              </a:pPr>
              <a:endParaRPr lang="en-US" sz="2059" b="0" dirty="0">
                <a:gradFill>
                  <a:gsLst>
                    <a:gs pos="0">
                      <a:srgbClr val="FFFFFF"/>
                    </a:gs>
                    <a:gs pos="100000">
                      <a:srgbClr val="FFFFFF"/>
                    </a:gs>
                  </a:gsLst>
                  <a:lin ang="5400000" scaled="0"/>
                </a:gradFill>
                <a:latin typeface="Calibri" panose="020F0502020204030204" pitchFamily="34" charset="0"/>
                <a:ea typeface="Segoe UI" pitchFamily="34" charset="0"/>
                <a:cs typeface="Calibri" panose="020F0502020204030204" pitchFamily="34" charset="0"/>
              </a:endParaRPr>
            </a:p>
          </p:txBody>
        </p:sp>
        <p:sp>
          <p:nvSpPr>
            <p:cNvPr id="192" name="TextBox 191"/>
            <p:cNvSpPr txBox="1"/>
            <p:nvPr/>
          </p:nvSpPr>
          <p:spPr>
            <a:xfrm rot="16200000">
              <a:off x="8069407" y="2420324"/>
              <a:ext cx="606094" cy="249415"/>
            </a:xfrm>
            <a:prstGeom prst="rect">
              <a:avLst/>
            </a:prstGeom>
            <a:noFill/>
          </p:spPr>
          <p:txBody>
            <a:bodyPr wrap="none" lIns="0" tIns="0" rIns="0" bIns="0" rtlCol="0">
              <a:spAutoFit/>
            </a:bodyPr>
            <a:lstStyle/>
            <a:p>
              <a:pPr defTabSz="685775" fontAlgn="auto">
                <a:lnSpc>
                  <a:spcPct val="90000"/>
                </a:lnSpc>
                <a:spcBef>
                  <a:spcPts val="0"/>
                </a:spcBef>
                <a:spcAft>
                  <a:spcPts val="432"/>
                </a:spcAft>
                <a:defRPr/>
              </a:pPr>
              <a:r>
                <a:rPr lang="en-US" sz="662" b="0" dirty="0">
                  <a:gradFill>
                    <a:gsLst>
                      <a:gs pos="2917">
                        <a:srgbClr val="353535"/>
                      </a:gs>
                      <a:gs pos="30000">
                        <a:srgbClr val="353535"/>
                      </a:gs>
                    </a:gsLst>
                    <a:lin ang="5400000" scaled="0"/>
                  </a:gradFill>
                  <a:latin typeface="Calibri" panose="020F0502020204030204" pitchFamily="34" charset="0"/>
                  <a:cs typeface="Calibri" panose="020F0502020204030204" pitchFamily="34" charset="0"/>
                </a:rPr>
                <a:t>Production</a:t>
              </a:r>
              <a:br>
                <a:rPr lang="en-US" sz="662" b="0" dirty="0">
                  <a:gradFill>
                    <a:gsLst>
                      <a:gs pos="2917">
                        <a:srgbClr val="353535"/>
                      </a:gs>
                      <a:gs pos="30000">
                        <a:srgbClr val="353535"/>
                      </a:gs>
                    </a:gsLst>
                    <a:lin ang="5400000" scaled="0"/>
                  </a:gradFill>
                  <a:latin typeface="Calibri" panose="020F0502020204030204" pitchFamily="34" charset="0"/>
                  <a:cs typeface="Calibri" panose="020F0502020204030204" pitchFamily="34" charset="0"/>
                </a:rPr>
              </a:br>
              <a:r>
                <a:rPr lang="en-US" sz="662" b="0" dirty="0">
                  <a:gradFill>
                    <a:gsLst>
                      <a:gs pos="2917">
                        <a:srgbClr val="353535"/>
                      </a:gs>
                      <a:gs pos="30000">
                        <a:srgbClr val="353535"/>
                      </a:gs>
                    </a:gsLst>
                    <a:lin ang="5400000" scaled="0"/>
                  </a:gradFill>
                  <a:latin typeface="Calibri" panose="020F0502020204030204" pitchFamily="34" charset="0"/>
                  <a:cs typeface="Calibri" panose="020F0502020204030204" pitchFamily="34" charset="0"/>
                </a:rPr>
                <a:t>Environment</a:t>
              </a:r>
            </a:p>
          </p:txBody>
        </p:sp>
        <p:sp>
          <p:nvSpPr>
            <p:cNvPr id="193" name="TextBox 192"/>
            <p:cNvSpPr txBox="1"/>
            <p:nvPr/>
          </p:nvSpPr>
          <p:spPr>
            <a:xfrm>
              <a:off x="9614197" y="2606570"/>
              <a:ext cx="276886" cy="124707"/>
            </a:xfrm>
            <a:prstGeom prst="rect">
              <a:avLst/>
            </a:prstGeom>
            <a:noFill/>
          </p:spPr>
          <p:txBody>
            <a:bodyPr wrap="none" lIns="0" tIns="0" rIns="0" bIns="0" rtlCol="0">
              <a:spAutoFit/>
            </a:bodyPr>
            <a:lstStyle/>
            <a:p>
              <a:pPr algn="ctr" defTabSz="685775" fontAlgn="auto">
                <a:lnSpc>
                  <a:spcPct val="90000"/>
                </a:lnSpc>
                <a:spcBef>
                  <a:spcPts val="0"/>
                </a:spcBef>
                <a:spcAft>
                  <a:spcPts val="432"/>
                </a:spcAft>
                <a:defRPr/>
              </a:pPr>
              <a:r>
                <a:rPr lang="en-US" sz="662" b="0" dirty="0">
                  <a:gradFill>
                    <a:gsLst>
                      <a:gs pos="2917">
                        <a:srgbClr val="737373"/>
                      </a:gs>
                      <a:gs pos="88000">
                        <a:srgbClr val="737373"/>
                      </a:gs>
                    </a:gsLst>
                    <a:lin ang="5400000" scaled="0"/>
                  </a:gradFill>
                  <a:latin typeface="Calibri" panose="020F0502020204030204" pitchFamily="34" charset="0"/>
                  <a:cs typeface="Calibri" panose="020F0502020204030204" pitchFamily="34" charset="0"/>
                </a:rPr>
                <a:t>App n</a:t>
              </a:r>
            </a:p>
          </p:txBody>
        </p:sp>
        <p:pic>
          <p:nvPicPr>
            <p:cNvPr id="194" name="Picture 193"/>
            <p:cNvPicPr>
              <a:picLocks noChangeAspect="1"/>
            </p:cNvPicPr>
            <p:nvPr/>
          </p:nvPicPr>
          <p:blipFill>
            <a:blip r:embed="rId6">
              <a:duotone>
                <a:schemeClr val="accent5">
                  <a:shade val="45000"/>
                  <a:satMod val="135000"/>
                </a:schemeClr>
                <a:prstClr val="white"/>
              </a:duotone>
            </a:blip>
            <a:stretch>
              <a:fillRect/>
            </a:stretch>
          </p:blipFill>
          <p:spPr>
            <a:xfrm>
              <a:off x="9548709" y="2212967"/>
              <a:ext cx="436916" cy="351628"/>
            </a:xfrm>
            <a:prstGeom prst="rect">
              <a:avLst/>
            </a:prstGeom>
            <a:ln w="22225">
              <a:noFill/>
            </a:ln>
          </p:spPr>
        </p:pic>
        <p:sp>
          <p:nvSpPr>
            <p:cNvPr id="195" name="TextBox 194"/>
            <p:cNvSpPr txBox="1"/>
            <p:nvPr/>
          </p:nvSpPr>
          <p:spPr>
            <a:xfrm>
              <a:off x="8814540" y="1986099"/>
              <a:ext cx="442580" cy="124707"/>
            </a:xfrm>
            <a:prstGeom prst="rect">
              <a:avLst/>
            </a:prstGeom>
            <a:noFill/>
          </p:spPr>
          <p:txBody>
            <a:bodyPr wrap="none" lIns="0" tIns="0" rIns="0" bIns="0" rtlCol="0">
              <a:spAutoFit/>
            </a:bodyPr>
            <a:lstStyle/>
            <a:p>
              <a:pPr algn="ctr" defTabSz="685775" fontAlgn="auto">
                <a:lnSpc>
                  <a:spcPct val="90000"/>
                </a:lnSpc>
                <a:spcBef>
                  <a:spcPts val="0"/>
                </a:spcBef>
                <a:spcAft>
                  <a:spcPts val="432"/>
                </a:spcAft>
                <a:defRPr/>
              </a:pPr>
              <a:r>
                <a:rPr lang="en-US" sz="662" b="0" dirty="0">
                  <a:gradFill>
                    <a:gsLst>
                      <a:gs pos="2917">
                        <a:srgbClr val="737373"/>
                      </a:gs>
                      <a:gs pos="88000">
                        <a:srgbClr val="737373"/>
                      </a:gs>
                    </a:gsLst>
                    <a:lin ang="5400000" scaled="0"/>
                  </a:gradFill>
                  <a:latin typeface="Calibri" panose="020F0502020204030204" pitchFamily="34" charset="0"/>
                  <a:cs typeface="Calibri" panose="020F0502020204030204" pitchFamily="34" charset="0"/>
                </a:rPr>
                <a:t>Exchange</a:t>
              </a:r>
            </a:p>
          </p:txBody>
        </p:sp>
        <p:pic>
          <p:nvPicPr>
            <p:cNvPr id="196" name="Picture 195"/>
            <p:cNvPicPr>
              <a:picLocks noChangeAspect="1"/>
            </p:cNvPicPr>
            <p:nvPr/>
          </p:nvPicPr>
          <p:blipFill>
            <a:blip r:embed="rId7">
              <a:duotone>
                <a:schemeClr val="accent4">
                  <a:shade val="45000"/>
                  <a:satMod val="135000"/>
                </a:schemeClr>
                <a:prstClr val="white"/>
              </a:duotone>
            </a:blip>
            <a:stretch>
              <a:fillRect/>
            </a:stretch>
          </p:blipFill>
          <p:spPr>
            <a:xfrm>
              <a:off x="8882540" y="1581043"/>
              <a:ext cx="362541" cy="347372"/>
            </a:xfrm>
            <a:prstGeom prst="rect">
              <a:avLst/>
            </a:prstGeom>
          </p:spPr>
        </p:pic>
        <p:sp>
          <p:nvSpPr>
            <p:cNvPr id="197" name="TextBox 196"/>
            <p:cNvSpPr txBox="1"/>
            <p:nvPr/>
          </p:nvSpPr>
          <p:spPr>
            <a:xfrm>
              <a:off x="9662355" y="2011997"/>
              <a:ext cx="178776" cy="124707"/>
            </a:xfrm>
            <a:prstGeom prst="rect">
              <a:avLst/>
            </a:prstGeom>
            <a:noFill/>
          </p:spPr>
          <p:txBody>
            <a:bodyPr wrap="none" lIns="0" tIns="0" rIns="0" bIns="0" rtlCol="0">
              <a:spAutoFit/>
            </a:bodyPr>
            <a:lstStyle/>
            <a:p>
              <a:pPr algn="ctr" defTabSz="685775" fontAlgn="auto">
                <a:lnSpc>
                  <a:spcPct val="90000"/>
                </a:lnSpc>
                <a:spcBef>
                  <a:spcPts val="0"/>
                </a:spcBef>
                <a:spcAft>
                  <a:spcPts val="432"/>
                </a:spcAft>
                <a:defRPr/>
              </a:pPr>
              <a:r>
                <a:rPr lang="en-US" sz="662" b="0" dirty="0">
                  <a:gradFill>
                    <a:gsLst>
                      <a:gs pos="2917">
                        <a:srgbClr val="737373"/>
                      </a:gs>
                      <a:gs pos="88000">
                        <a:srgbClr val="737373"/>
                      </a:gs>
                    </a:gsLst>
                    <a:lin ang="5400000" scaled="0"/>
                  </a:gradFill>
                  <a:latin typeface="Calibri" panose="020F0502020204030204" pitchFamily="34" charset="0"/>
                  <a:cs typeface="Calibri" panose="020F0502020204030204" pitchFamily="34" charset="0"/>
                </a:rPr>
                <a:t>SAP</a:t>
              </a:r>
            </a:p>
          </p:txBody>
        </p:sp>
        <p:pic>
          <p:nvPicPr>
            <p:cNvPr id="198" name="Picture 197"/>
            <p:cNvPicPr>
              <a:picLocks noChangeAspect="1"/>
            </p:cNvPicPr>
            <p:nvPr/>
          </p:nvPicPr>
          <p:blipFill>
            <a:blip r:embed="rId10">
              <a:duotone>
                <a:prstClr val="black"/>
                <a:schemeClr val="accent2">
                  <a:tint val="45000"/>
                  <a:satMod val="400000"/>
                </a:schemeClr>
              </a:duotone>
              <a:extLst>
                <a:ext uri="{BEBA8EAE-BF5A-486C-A8C5-ECC9F3942E4B}">
                  <a14:imgProps xmlns:a14="http://schemas.microsoft.com/office/drawing/2010/main">
                    <a14:imgLayer r:embed="rId11">
                      <a14:imgEffect>
                        <a14:saturation sat="0"/>
                      </a14:imgEffect>
                      <a14:imgEffect>
                        <a14:brightnessContrast bright="64000" contrast="33000"/>
                      </a14:imgEffect>
                    </a14:imgLayer>
                  </a14:imgProps>
                </a:ext>
              </a:extLst>
            </a:blip>
            <a:stretch>
              <a:fillRect/>
            </a:stretch>
          </p:blipFill>
          <p:spPr>
            <a:xfrm>
              <a:off x="9540754" y="1601081"/>
              <a:ext cx="459135" cy="307295"/>
            </a:xfrm>
            <a:prstGeom prst="rect">
              <a:avLst/>
            </a:prstGeom>
          </p:spPr>
        </p:pic>
        <p:sp>
          <p:nvSpPr>
            <p:cNvPr id="199" name="TextBox 198"/>
            <p:cNvSpPr txBox="1"/>
            <p:nvPr/>
          </p:nvSpPr>
          <p:spPr>
            <a:xfrm>
              <a:off x="8785814" y="2606568"/>
              <a:ext cx="510166" cy="124707"/>
            </a:xfrm>
            <a:prstGeom prst="rect">
              <a:avLst/>
            </a:prstGeom>
            <a:noFill/>
          </p:spPr>
          <p:txBody>
            <a:bodyPr wrap="none" lIns="0" tIns="0" rIns="0" bIns="0" rtlCol="0">
              <a:spAutoFit/>
            </a:bodyPr>
            <a:lstStyle/>
            <a:p>
              <a:pPr algn="ctr" defTabSz="685775" fontAlgn="auto">
                <a:lnSpc>
                  <a:spcPct val="90000"/>
                </a:lnSpc>
                <a:spcBef>
                  <a:spcPts val="0"/>
                </a:spcBef>
                <a:spcAft>
                  <a:spcPts val="432"/>
                </a:spcAft>
                <a:defRPr/>
              </a:pPr>
              <a:r>
                <a:rPr lang="en-US" sz="662" b="0" dirty="0">
                  <a:gradFill>
                    <a:gsLst>
                      <a:gs pos="2917">
                        <a:srgbClr val="737373"/>
                      </a:gs>
                      <a:gs pos="88000">
                        <a:srgbClr val="737373"/>
                      </a:gs>
                    </a:gsLst>
                    <a:lin ang="5400000" scaled="0"/>
                  </a:gradFill>
                  <a:latin typeface="Calibri" panose="020F0502020204030204" pitchFamily="34" charset="0"/>
                  <a:cs typeface="Calibri" panose="020F0502020204030204" pitchFamily="34" charset="0"/>
                </a:rPr>
                <a:t>SharePoint</a:t>
              </a:r>
            </a:p>
          </p:txBody>
        </p:sp>
        <p:pic>
          <p:nvPicPr>
            <p:cNvPr id="200" name="Picture 199"/>
            <p:cNvPicPr>
              <a:picLocks noChangeAspect="1"/>
            </p:cNvPicPr>
            <p:nvPr/>
          </p:nvPicPr>
          <p:blipFill>
            <a:blip r:embed="rId8">
              <a:duotone>
                <a:schemeClr val="accent4">
                  <a:shade val="45000"/>
                  <a:satMod val="135000"/>
                </a:schemeClr>
                <a:prstClr val="white"/>
              </a:duotone>
            </a:blip>
            <a:stretch>
              <a:fillRect/>
            </a:stretch>
          </p:blipFill>
          <p:spPr>
            <a:xfrm>
              <a:off x="8891000" y="2210637"/>
              <a:ext cx="387306" cy="364917"/>
            </a:xfrm>
            <a:prstGeom prst="rect">
              <a:avLst/>
            </a:prstGeom>
          </p:spPr>
        </p:pic>
      </p:grpSp>
      <p:grpSp>
        <p:nvGrpSpPr>
          <p:cNvPr id="201" name="Group 4"/>
          <p:cNvGrpSpPr>
            <a:grpSpLocks noChangeAspect="1"/>
          </p:cNvGrpSpPr>
          <p:nvPr/>
        </p:nvGrpSpPr>
        <p:grpSpPr bwMode="auto">
          <a:xfrm>
            <a:off x="7882635" y="4496255"/>
            <a:ext cx="332861" cy="331378"/>
            <a:chOff x="3693" y="1979"/>
            <a:chExt cx="449" cy="447"/>
          </a:xfrm>
        </p:grpSpPr>
        <p:sp>
          <p:nvSpPr>
            <p:cNvPr id="202" name="Oval 5"/>
            <p:cNvSpPr>
              <a:spLocks noChangeArrowheads="1"/>
            </p:cNvSpPr>
            <p:nvPr/>
          </p:nvSpPr>
          <p:spPr bwMode="auto">
            <a:xfrm>
              <a:off x="3693" y="1979"/>
              <a:ext cx="449" cy="447"/>
            </a:xfrm>
            <a:prstGeom prst="ellipse">
              <a:avLst/>
            </a:prstGeom>
            <a:solidFill>
              <a:srgbClr val="9FCCF0"/>
            </a:solidFill>
            <a:ln w="17463" cap="flat">
              <a:noFill/>
              <a:prstDash val="solid"/>
              <a:miter lim="800000"/>
              <a:headEnd/>
              <a:tailEnd/>
            </a:ln>
          </p:spPr>
          <p:txBody>
            <a:bodyPr vert="horz" wrap="square" lIns="67232" tIns="33616" rIns="67232" bIns="33616" numCol="1" anchor="t" anchorCtr="0" compatLnSpc="1">
              <a:prstTxWarp prst="textNoShape">
                <a:avLst/>
              </a:prstTxWarp>
            </a:bodyPr>
            <a:lstStyle/>
            <a:p>
              <a:pPr defTabSz="685775" fontAlgn="auto">
                <a:spcBef>
                  <a:spcPts val="0"/>
                </a:spcBef>
                <a:spcAft>
                  <a:spcPts val="0"/>
                </a:spcAft>
                <a:defRPr/>
              </a:pPr>
              <a:endParaRPr lang="en-US" sz="1324" b="0">
                <a:solidFill>
                  <a:srgbClr val="353535"/>
                </a:solidFill>
                <a:latin typeface="Calibri" panose="020F0502020204030204" pitchFamily="34" charset="0"/>
                <a:cs typeface="Calibri" panose="020F0502020204030204" pitchFamily="34" charset="0"/>
              </a:endParaRPr>
            </a:p>
          </p:txBody>
        </p:sp>
        <p:sp>
          <p:nvSpPr>
            <p:cNvPr id="203" name="Freeform 6"/>
            <p:cNvSpPr>
              <a:spLocks/>
            </p:cNvSpPr>
            <p:nvPr/>
          </p:nvSpPr>
          <p:spPr bwMode="auto">
            <a:xfrm>
              <a:off x="3853" y="2085"/>
              <a:ext cx="142" cy="253"/>
            </a:xfrm>
            <a:custGeom>
              <a:avLst/>
              <a:gdLst>
                <a:gd name="T0" fmla="*/ 44 w 122"/>
                <a:gd name="T1" fmla="*/ 140 h 219"/>
                <a:gd name="T2" fmla="*/ 43 w 122"/>
                <a:gd name="T3" fmla="*/ 134 h 219"/>
                <a:gd name="T4" fmla="*/ 38 w 122"/>
                <a:gd name="T5" fmla="*/ 131 h 219"/>
                <a:gd name="T6" fmla="*/ 0 w 122"/>
                <a:gd name="T7" fmla="*/ 131 h 219"/>
                <a:gd name="T8" fmla="*/ 49 w 122"/>
                <a:gd name="T9" fmla="*/ 2 h 219"/>
                <a:gd name="T10" fmla="*/ 52 w 122"/>
                <a:gd name="T11" fmla="*/ 0 h 219"/>
                <a:gd name="T12" fmla="*/ 122 w 122"/>
                <a:gd name="T13" fmla="*/ 0 h 219"/>
                <a:gd name="T14" fmla="*/ 71 w 122"/>
                <a:gd name="T15" fmla="*/ 86 h 219"/>
                <a:gd name="T16" fmla="*/ 71 w 122"/>
                <a:gd name="T17" fmla="*/ 92 h 219"/>
                <a:gd name="T18" fmla="*/ 77 w 122"/>
                <a:gd name="T19" fmla="*/ 95 h 219"/>
                <a:gd name="T20" fmla="*/ 121 w 122"/>
                <a:gd name="T21" fmla="*/ 95 h 219"/>
                <a:gd name="T22" fmla="*/ 11 w 122"/>
                <a:gd name="T23" fmla="*/ 219 h 219"/>
                <a:gd name="T24" fmla="*/ 44 w 122"/>
                <a:gd name="T25" fmla="*/ 14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2" h="219">
                  <a:moveTo>
                    <a:pt x="44" y="140"/>
                  </a:moveTo>
                  <a:cubicBezTo>
                    <a:pt x="45" y="138"/>
                    <a:pt x="45" y="136"/>
                    <a:pt x="43" y="134"/>
                  </a:cubicBezTo>
                  <a:cubicBezTo>
                    <a:pt x="42" y="132"/>
                    <a:pt x="40" y="131"/>
                    <a:pt x="38" y="131"/>
                  </a:cubicBezTo>
                  <a:cubicBezTo>
                    <a:pt x="0" y="131"/>
                    <a:pt x="0" y="131"/>
                    <a:pt x="0" y="131"/>
                  </a:cubicBezTo>
                  <a:cubicBezTo>
                    <a:pt x="49" y="2"/>
                    <a:pt x="49" y="2"/>
                    <a:pt x="49" y="2"/>
                  </a:cubicBezTo>
                  <a:cubicBezTo>
                    <a:pt x="49" y="1"/>
                    <a:pt x="51" y="0"/>
                    <a:pt x="52" y="0"/>
                  </a:cubicBezTo>
                  <a:cubicBezTo>
                    <a:pt x="122" y="0"/>
                    <a:pt x="122" y="0"/>
                    <a:pt x="122" y="0"/>
                  </a:cubicBezTo>
                  <a:cubicBezTo>
                    <a:pt x="71" y="86"/>
                    <a:pt x="71" y="86"/>
                    <a:pt x="71" y="86"/>
                  </a:cubicBezTo>
                  <a:cubicBezTo>
                    <a:pt x="70" y="88"/>
                    <a:pt x="70" y="90"/>
                    <a:pt x="71" y="92"/>
                  </a:cubicBezTo>
                  <a:cubicBezTo>
                    <a:pt x="72" y="94"/>
                    <a:pt x="74" y="95"/>
                    <a:pt x="77" y="95"/>
                  </a:cubicBezTo>
                  <a:cubicBezTo>
                    <a:pt x="121" y="95"/>
                    <a:pt x="121" y="95"/>
                    <a:pt x="121" y="95"/>
                  </a:cubicBezTo>
                  <a:cubicBezTo>
                    <a:pt x="11" y="219"/>
                    <a:pt x="11" y="219"/>
                    <a:pt x="11" y="219"/>
                  </a:cubicBezTo>
                  <a:lnTo>
                    <a:pt x="44" y="140"/>
                  </a:lnTo>
                  <a:close/>
                </a:path>
              </a:pathLst>
            </a:custGeom>
            <a:solidFill>
              <a:schemeClr val="tx2"/>
            </a:solidFill>
            <a:ln w="17463" cap="flat">
              <a:noFill/>
              <a:prstDash val="solid"/>
              <a:miter lim="800000"/>
              <a:headEnd/>
              <a:tailEnd/>
            </a:ln>
          </p:spPr>
          <p:txBody>
            <a:bodyPr vert="horz" wrap="square" lIns="67232" tIns="33616" rIns="67232" bIns="33616" numCol="1" anchor="t" anchorCtr="0" compatLnSpc="1">
              <a:prstTxWarp prst="textNoShape">
                <a:avLst/>
              </a:prstTxWarp>
            </a:bodyPr>
            <a:lstStyle/>
            <a:p>
              <a:pPr defTabSz="685775" fontAlgn="auto">
                <a:spcBef>
                  <a:spcPts val="0"/>
                </a:spcBef>
                <a:spcAft>
                  <a:spcPts val="0"/>
                </a:spcAft>
                <a:defRPr/>
              </a:pPr>
              <a:endParaRPr lang="en-US" sz="1324" b="0">
                <a:solidFill>
                  <a:srgbClr val="353535"/>
                </a:solidFill>
                <a:latin typeface="Calibri" panose="020F0502020204030204" pitchFamily="34" charset="0"/>
                <a:cs typeface="Calibri" panose="020F0502020204030204" pitchFamily="34" charset="0"/>
              </a:endParaRPr>
            </a:p>
          </p:txBody>
        </p:sp>
      </p:grpSp>
      <p:grpSp>
        <p:nvGrpSpPr>
          <p:cNvPr id="204" name="Group 15"/>
          <p:cNvGrpSpPr>
            <a:grpSpLocks noChangeAspect="1"/>
          </p:cNvGrpSpPr>
          <p:nvPr/>
        </p:nvGrpSpPr>
        <p:grpSpPr bwMode="auto">
          <a:xfrm>
            <a:off x="7482259" y="4720876"/>
            <a:ext cx="340481" cy="471578"/>
            <a:chOff x="3695" y="1849"/>
            <a:chExt cx="445" cy="707"/>
          </a:xfrm>
          <a:solidFill>
            <a:srgbClr val="9FCCF0"/>
          </a:solidFill>
        </p:grpSpPr>
        <p:sp>
          <p:nvSpPr>
            <p:cNvPr id="205" name="Freeform 16"/>
            <p:cNvSpPr>
              <a:spLocks/>
            </p:cNvSpPr>
            <p:nvPr/>
          </p:nvSpPr>
          <p:spPr bwMode="auto">
            <a:xfrm>
              <a:off x="3695" y="1849"/>
              <a:ext cx="445" cy="707"/>
            </a:xfrm>
            <a:custGeom>
              <a:avLst/>
              <a:gdLst>
                <a:gd name="T0" fmla="*/ 345 w 345"/>
                <a:gd name="T1" fmla="*/ 527 h 552"/>
                <a:gd name="T2" fmla="*/ 320 w 345"/>
                <a:gd name="T3" fmla="*/ 552 h 552"/>
                <a:gd name="T4" fmla="*/ 26 w 345"/>
                <a:gd name="T5" fmla="*/ 552 h 552"/>
                <a:gd name="T6" fmla="*/ 0 w 345"/>
                <a:gd name="T7" fmla="*/ 527 h 552"/>
                <a:gd name="T8" fmla="*/ 0 w 345"/>
                <a:gd name="T9" fmla="*/ 26 h 552"/>
                <a:gd name="T10" fmla="*/ 26 w 345"/>
                <a:gd name="T11" fmla="*/ 0 h 552"/>
                <a:gd name="T12" fmla="*/ 320 w 345"/>
                <a:gd name="T13" fmla="*/ 0 h 552"/>
                <a:gd name="T14" fmla="*/ 345 w 345"/>
                <a:gd name="T15" fmla="*/ 26 h 552"/>
                <a:gd name="T16" fmla="*/ 345 w 345"/>
                <a:gd name="T17" fmla="*/ 527 h 5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5" h="552">
                  <a:moveTo>
                    <a:pt x="345" y="527"/>
                  </a:moveTo>
                  <a:cubicBezTo>
                    <a:pt x="345" y="541"/>
                    <a:pt x="334" y="552"/>
                    <a:pt x="320" y="552"/>
                  </a:cubicBezTo>
                  <a:cubicBezTo>
                    <a:pt x="26" y="552"/>
                    <a:pt x="26" y="552"/>
                    <a:pt x="26" y="552"/>
                  </a:cubicBezTo>
                  <a:cubicBezTo>
                    <a:pt x="11" y="552"/>
                    <a:pt x="0" y="541"/>
                    <a:pt x="0" y="527"/>
                  </a:cubicBezTo>
                  <a:cubicBezTo>
                    <a:pt x="0" y="26"/>
                    <a:pt x="0" y="26"/>
                    <a:pt x="0" y="26"/>
                  </a:cubicBezTo>
                  <a:cubicBezTo>
                    <a:pt x="0" y="12"/>
                    <a:pt x="11" y="0"/>
                    <a:pt x="26" y="0"/>
                  </a:cubicBezTo>
                  <a:cubicBezTo>
                    <a:pt x="320" y="0"/>
                    <a:pt x="320" y="0"/>
                    <a:pt x="320" y="0"/>
                  </a:cubicBezTo>
                  <a:cubicBezTo>
                    <a:pt x="334" y="0"/>
                    <a:pt x="345" y="12"/>
                    <a:pt x="345" y="26"/>
                  </a:cubicBezTo>
                  <a:lnTo>
                    <a:pt x="345" y="527"/>
                  </a:lnTo>
                  <a:close/>
                </a:path>
              </a:pathLst>
            </a:custGeom>
            <a:grpFill/>
            <a:ln w="19050" cap="rnd">
              <a:solidFill>
                <a:schemeClr val="tx2"/>
              </a:solidFill>
              <a:prstDash val="solid"/>
              <a:miter lim="800000"/>
              <a:headEnd/>
              <a:tailEnd/>
            </a:ln>
            <a:extLst/>
          </p:spPr>
          <p:txBody>
            <a:bodyPr vert="horz" wrap="square" lIns="67232" tIns="33616" rIns="67232" bIns="33616" numCol="1" anchor="t" anchorCtr="0" compatLnSpc="1">
              <a:prstTxWarp prst="textNoShape">
                <a:avLst/>
              </a:prstTxWarp>
            </a:bodyPr>
            <a:lstStyle/>
            <a:p>
              <a:pPr defTabSz="685775" fontAlgn="auto">
                <a:spcBef>
                  <a:spcPts val="0"/>
                </a:spcBef>
                <a:spcAft>
                  <a:spcPts val="0"/>
                </a:spcAft>
                <a:defRPr/>
              </a:pPr>
              <a:endParaRPr lang="en-US" sz="1324" b="0">
                <a:solidFill>
                  <a:srgbClr val="353535"/>
                </a:solidFill>
                <a:latin typeface="Calibri" panose="020F0502020204030204" pitchFamily="34" charset="0"/>
                <a:cs typeface="Calibri" panose="020F0502020204030204" pitchFamily="34" charset="0"/>
              </a:endParaRPr>
            </a:p>
          </p:txBody>
        </p:sp>
        <p:sp>
          <p:nvSpPr>
            <p:cNvPr id="206" name="Line 17"/>
            <p:cNvSpPr>
              <a:spLocks noChangeShapeType="1"/>
            </p:cNvSpPr>
            <p:nvPr/>
          </p:nvSpPr>
          <p:spPr bwMode="auto">
            <a:xfrm>
              <a:off x="3695" y="1943"/>
              <a:ext cx="445" cy="0"/>
            </a:xfrm>
            <a:prstGeom prst="line">
              <a:avLst/>
            </a:prstGeom>
            <a:grpFill/>
            <a:ln w="12700" cap="rnd">
              <a:solidFill>
                <a:schemeClr val="tx2"/>
              </a:solidFill>
              <a:prstDash val="solid"/>
              <a:miter lim="800000"/>
              <a:headEnd/>
              <a:tailEnd/>
            </a:ln>
            <a:extLst/>
          </p:spPr>
          <p:txBody>
            <a:bodyPr vert="horz" wrap="square" lIns="67232" tIns="33616" rIns="67232" bIns="33616" numCol="1" anchor="t" anchorCtr="0" compatLnSpc="1">
              <a:prstTxWarp prst="textNoShape">
                <a:avLst/>
              </a:prstTxWarp>
            </a:bodyPr>
            <a:lstStyle/>
            <a:p>
              <a:pPr defTabSz="685775" fontAlgn="auto">
                <a:spcBef>
                  <a:spcPts val="0"/>
                </a:spcBef>
                <a:spcAft>
                  <a:spcPts val="0"/>
                </a:spcAft>
                <a:defRPr/>
              </a:pPr>
              <a:endParaRPr lang="en-US" sz="1324" b="0">
                <a:solidFill>
                  <a:srgbClr val="353535"/>
                </a:solidFill>
                <a:latin typeface="Calibri" panose="020F0502020204030204" pitchFamily="34" charset="0"/>
                <a:cs typeface="Calibri" panose="020F0502020204030204" pitchFamily="34" charset="0"/>
              </a:endParaRPr>
            </a:p>
          </p:txBody>
        </p:sp>
        <p:sp>
          <p:nvSpPr>
            <p:cNvPr id="207" name="Line 18"/>
            <p:cNvSpPr>
              <a:spLocks noChangeShapeType="1"/>
            </p:cNvSpPr>
            <p:nvPr/>
          </p:nvSpPr>
          <p:spPr bwMode="auto">
            <a:xfrm>
              <a:off x="3695" y="2063"/>
              <a:ext cx="445" cy="0"/>
            </a:xfrm>
            <a:prstGeom prst="line">
              <a:avLst/>
            </a:prstGeom>
            <a:grpFill/>
            <a:ln w="12700" cap="rnd">
              <a:solidFill>
                <a:schemeClr val="tx2"/>
              </a:solidFill>
              <a:prstDash val="solid"/>
              <a:miter lim="800000"/>
              <a:headEnd/>
              <a:tailEnd/>
            </a:ln>
            <a:extLst/>
          </p:spPr>
          <p:txBody>
            <a:bodyPr vert="horz" wrap="square" lIns="67232" tIns="33616" rIns="67232" bIns="33616" numCol="1" anchor="t" anchorCtr="0" compatLnSpc="1">
              <a:prstTxWarp prst="textNoShape">
                <a:avLst/>
              </a:prstTxWarp>
            </a:bodyPr>
            <a:lstStyle/>
            <a:p>
              <a:pPr defTabSz="685775" fontAlgn="auto">
                <a:spcBef>
                  <a:spcPts val="0"/>
                </a:spcBef>
                <a:spcAft>
                  <a:spcPts val="0"/>
                </a:spcAft>
                <a:defRPr/>
              </a:pPr>
              <a:endParaRPr lang="en-US" sz="1324" b="0">
                <a:solidFill>
                  <a:srgbClr val="353535"/>
                </a:solidFill>
                <a:latin typeface="Calibri" panose="020F0502020204030204" pitchFamily="34" charset="0"/>
                <a:cs typeface="Calibri" panose="020F0502020204030204" pitchFamily="34" charset="0"/>
              </a:endParaRPr>
            </a:p>
          </p:txBody>
        </p:sp>
        <p:sp>
          <p:nvSpPr>
            <p:cNvPr id="208" name="Line 19"/>
            <p:cNvSpPr>
              <a:spLocks noChangeShapeType="1"/>
            </p:cNvSpPr>
            <p:nvPr/>
          </p:nvSpPr>
          <p:spPr bwMode="auto">
            <a:xfrm>
              <a:off x="3695" y="2185"/>
              <a:ext cx="445" cy="0"/>
            </a:xfrm>
            <a:prstGeom prst="line">
              <a:avLst/>
            </a:prstGeom>
            <a:grpFill/>
            <a:ln w="12700" cap="rnd">
              <a:solidFill>
                <a:schemeClr val="tx2"/>
              </a:solidFill>
              <a:prstDash val="solid"/>
              <a:miter lim="800000"/>
              <a:headEnd/>
              <a:tailEnd/>
            </a:ln>
            <a:extLst/>
          </p:spPr>
          <p:txBody>
            <a:bodyPr vert="horz" wrap="square" lIns="67232" tIns="33616" rIns="67232" bIns="33616" numCol="1" anchor="t" anchorCtr="0" compatLnSpc="1">
              <a:prstTxWarp prst="textNoShape">
                <a:avLst/>
              </a:prstTxWarp>
            </a:bodyPr>
            <a:lstStyle/>
            <a:p>
              <a:pPr defTabSz="685775" fontAlgn="auto">
                <a:spcBef>
                  <a:spcPts val="0"/>
                </a:spcBef>
                <a:spcAft>
                  <a:spcPts val="0"/>
                </a:spcAft>
                <a:defRPr/>
              </a:pPr>
              <a:endParaRPr lang="en-US" sz="1324" b="0">
                <a:solidFill>
                  <a:srgbClr val="353535"/>
                </a:solidFill>
                <a:latin typeface="Calibri" panose="020F0502020204030204" pitchFamily="34" charset="0"/>
                <a:cs typeface="Calibri" panose="020F0502020204030204" pitchFamily="34" charset="0"/>
              </a:endParaRPr>
            </a:p>
          </p:txBody>
        </p:sp>
        <p:sp>
          <p:nvSpPr>
            <p:cNvPr id="209" name="Line 20"/>
            <p:cNvSpPr>
              <a:spLocks noChangeShapeType="1"/>
            </p:cNvSpPr>
            <p:nvPr/>
          </p:nvSpPr>
          <p:spPr bwMode="auto">
            <a:xfrm>
              <a:off x="3695" y="2305"/>
              <a:ext cx="445" cy="0"/>
            </a:xfrm>
            <a:prstGeom prst="line">
              <a:avLst/>
            </a:prstGeom>
            <a:grpFill/>
            <a:ln w="12700" cap="rnd">
              <a:solidFill>
                <a:schemeClr val="tx2"/>
              </a:solidFill>
              <a:prstDash val="solid"/>
              <a:miter lim="800000"/>
              <a:headEnd/>
              <a:tailEnd/>
            </a:ln>
            <a:extLst/>
          </p:spPr>
          <p:txBody>
            <a:bodyPr vert="horz" wrap="square" lIns="67232" tIns="33616" rIns="67232" bIns="33616" numCol="1" anchor="t" anchorCtr="0" compatLnSpc="1">
              <a:prstTxWarp prst="textNoShape">
                <a:avLst/>
              </a:prstTxWarp>
            </a:bodyPr>
            <a:lstStyle/>
            <a:p>
              <a:pPr defTabSz="685775" fontAlgn="auto">
                <a:spcBef>
                  <a:spcPts val="0"/>
                </a:spcBef>
                <a:spcAft>
                  <a:spcPts val="0"/>
                </a:spcAft>
                <a:defRPr/>
              </a:pPr>
              <a:endParaRPr lang="en-US" sz="1324" b="0">
                <a:solidFill>
                  <a:srgbClr val="353535"/>
                </a:solidFill>
                <a:latin typeface="Calibri" panose="020F0502020204030204" pitchFamily="34" charset="0"/>
                <a:cs typeface="Calibri" panose="020F0502020204030204" pitchFamily="34" charset="0"/>
              </a:endParaRPr>
            </a:p>
          </p:txBody>
        </p:sp>
        <p:sp>
          <p:nvSpPr>
            <p:cNvPr id="210" name="Line 21"/>
            <p:cNvSpPr>
              <a:spLocks noChangeShapeType="1"/>
            </p:cNvSpPr>
            <p:nvPr/>
          </p:nvSpPr>
          <p:spPr bwMode="auto">
            <a:xfrm>
              <a:off x="3695" y="2422"/>
              <a:ext cx="445" cy="0"/>
            </a:xfrm>
            <a:prstGeom prst="line">
              <a:avLst/>
            </a:prstGeom>
            <a:grpFill/>
            <a:ln w="12700" cap="rnd">
              <a:solidFill>
                <a:schemeClr val="tx2"/>
              </a:solidFill>
              <a:prstDash val="solid"/>
              <a:miter lim="800000"/>
              <a:headEnd/>
              <a:tailEnd/>
            </a:ln>
            <a:extLst/>
          </p:spPr>
          <p:txBody>
            <a:bodyPr vert="horz" wrap="square" lIns="67232" tIns="33616" rIns="67232" bIns="33616" numCol="1" anchor="t" anchorCtr="0" compatLnSpc="1">
              <a:prstTxWarp prst="textNoShape">
                <a:avLst/>
              </a:prstTxWarp>
            </a:bodyPr>
            <a:lstStyle/>
            <a:p>
              <a:pPr defTabSz="685775" fontAlgn="auto">
                <a:spcBef>
                  <a:spcPts val="0"/>
                </a:spcBef>
                <a:spcAft>
                  <a:spcPts val="0"/>
                </a:spcAft>
                <a:defRPr/>
              </a:pPr>
              <a:endParaRPr lang="en-US" sz="1324" b="0">
                <a:solidFill>
                  <a:srgbClr val="353535"/>
                </a:solidFill>
                <a:latin typeface="Calibri" panose="020F0502020204030204" pitchFamily="34" charset="0"/>
                <a:cs typeface="Calibri" panose="020F0502020204030204" pitchFamily="34" charset="0"/>
              </a:endParaRPr>
            </a:p>
          </p:txBody>
        </p:sp>
        <p:sp>
          <p:nvSpPr>
            <p:cNvPr id="211" name="Freeform 22"/>
            <p:cNvSpPr>
              <a:spLocks/>
            </p:cNvSpPr>
            <p:nvPr/>
          </p:nvSpPr>
          <p:spPr bwMode="auto">
            <a:xfrm>
              <a:off x="3962" y="1985"/>
              <a:ext cx="135" cy="37"/>
            </a:xfrm>
            <a:custGeom>
              <a:avLst/>
              <a:gdLst>
                <a:gd name="T0" fmla="*/ 96 w 105"/>
                <a:gd name="T1" fmla="*/ 29 h 29"/>
                <a:gd name="T2" fmla="*/ 9 w 105"/>
                <a:gd name="T3" fmla="*/ 29 h 29"/>
                <a:gd name="T4" fmla="*/ 0 w 105"/>
                <a:gd name="T5" fmla="*/ 20 h 29"/>
                <a:gd name="T6" fmla="*/ 0 w 105"/>
                <a:gd name="T7" fmla="*/ 9 h 29"/>
                <a:gd name="T8" fmla="*/ 9 w 105"/>
                <a:gd name="T9" fmla="*/ 0 h 29"/>
                <a:gd name="T10" fmla="*/ 105 w 105"/>
                <a:gd name="T11" fmla="*/ 0 h 29"/>
                <a:gd name="T12" fmla="*/ 105 w 105"/>
                <a:gd name="T13" fmla="*/ 20 h 29"/>
                <a:gd name="T14" fmla="*/ 96 w 105"/>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29">
                  <a:moveTo>
                    <a:pt x="96" y="29"/>
                  </a:moveTo>
                  <a:cubicBezTo>
                    <a:pt x="9" y="29"/>
                    <a:pt x="9" y="29"/>
                    <a:pt x="9" y="29"/>
                  </a:cubicBezTo>
                  <a:cubicBezTo>
                    <a:pt x="4" y="29"/>
                    <a:pt x="0" y="25"/>
                    <a:pt x="0" y="20"/>
                  </a:cubicBezTo>
                  <a:cubicBezTo>
                    <a:pt x="0" y="9"/>
                    <a:pt x="0" y="9"/>
                    <a:pt x="0" y="9"/>
                  </a:cubicBezTo>
                  <a:cubicBezTo>
                    <a:pt x="0" y="3"/>
                    <a:pt x="4" y="0"/>
                    <a:pt x="9" y="0"/>
                  </a:cubicBezTo>
                  <a:cubicBezTo>
                    <a:pt x="105" y="0"/>
                    <a:pt x="105" y="0"/>
                    <a:pt x="105" y="0"/>
                  </a:cubicBezTo>
                  <a:cubicBezTo>
                    <a:pt x="105" y="20"/>
                    <a:pt x="105" y="20"/>
                    <a:pt x="105" y="20"/>
                  </a:cubicBezTo>
                  <a:cubicBezTo>
                    <a:pt x="105" y="25"/>
                    <a:pt x="101" y="29"/>
                    <a:pt x="96" y="29"/>
                  </a:cubicBezTo>
                  <a:close/>
                </a:path>
              </a:pathLst>
            </a:custGeom>
            <a:solidFill>
              <a:schemeClr val="bg1"/>
            </a:solidFill>
            <a:ln w="19050" cap="rnd">
              <a:noFill/>
              <a:prstDash val="solid"/>
              <a:miter lim="800000"/>
              <a:headEnd/>
              <a:tailEnd/>
            </a:ln>
          </p:spPr>
          <p:txBody>
            <a:bodyPr vert="horz" wrap="square" lIns="67232" tIns="33616" rIns="67232" bIns="33616" numCol="1" anchor="t" anchorCtr="0" compatLnSpc="1">
              <a:prstTxWarp prst="textNoShape">
                <a:avLst/>
              </a:prstTxWarp>
            </a:bodyPr>
            <a:lstStyle/>
            <a:p>
              <a:pPr defTabSz="685775" fontAlgn="auto">
                <a:spcBef>
                  <a:spcPts val="0"/>
                </a:spcBef>
                <a:spcAft>
                  <a:spcPts val="0"/>
                </a:spcAft>
                <a:defRPr/>
              </a:pPr>
              <a:endParaRPr lang="en-US" sz="1324" b="0">
                <a:solidFill>
                  <a:srgbClr val="353535"/>
                </a:solidFill>
                <a:latin typeface="Calibri" panose="020F0502020204030204" pitchFamily="34" charset="0"/>
                <a:cs typeface="Calibri" panose="020F0502020204030204" pitchFamily="34" charset="0"/>
              </a:endParaRPr>
            </a:p>
          </p:txBody>
        </p:sp>
        <p:sp>
          <p:nvSpPr>
            <p:cNvPr id="212" name="Freeform 23"/>
            <p:cNvSpPr>
              <a:spLocks/>
            </p:cNvSpPr>
            <p:nvPr/>
          </p:nvSpPr>
          <p:spPr bwMode="auto">
            <a:xfrm>
              <a:off x="3962" y="2106"/>
              <a:ext cx="135" cy="37"/>
            </a:xfrm>
            <a:custGeom>
              <a:avLst/>
              <a:gdLst>
                <a:gd name="T0" fmla="*/ 96 w 105"/>
                <a:gd name="T1" fmla="*/ 29 h 29"/>
                <a:gd name="T2" fmla="*/ 9 w 105"/>
                <a:gd name="T3" fmla="*/ 29 h 29"/>
                <a:gd name="T4" fmla="*/ 0 w 105"/>
                <a:gd name="T5" fmla="*/ 20 h 29"/>
                <a:gd name="T6" fmla="*/ 0 w 105"/>
                <a:gd name="T7" fmla="*/ 8 h 29"/>
                <a:gd name="T8" fmla="*/ 9 w 105"/>
                <a:gd name="T9" fmla="*/ 0 h 29"/>
                <a:gd name="T10" fmla="*/ 105 w 105"/>
                <a:gd name="T11" fmla="*/ 0 h 29"/>
                <a:gd name="T12" fmla="*/ 105 w 105"/>
                <a:gd name="T13" fmla="*/ 20 h 29"/>
                <a:gd name="T14" fmla="*/ 96 w 105"/>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29">
                  <a:moveTo>
                    <a:pt x="96" y="29"/>
                  </a:moveTo>
                  <a:cubicBezTo>
                    <a:pt x="9" y="29"/>
                    <a:pt x="9" y="29"/>
                    <a:pt x="9" y="29"/>
                  </a:cubicBezTo>
                  <a:cubicBezTo>
                    <a:pt x="4" y="29"/>
                    <a:pt x="0" y="25"/>
                    <a:pt x="0" y="20"/>
                  </a:cubicBezTo>
                  <a:cubicBezTo>
                    <a:pt x="0" y="8"/>
                    <a:pt x="0" y="8"/>
                    <a:pt x="0" y="8"/>
                  </a:cubicBezTo>
                  <a:cubicBezTo>
                    <a:pt x="0" y="3"/>
                    <a:pt x="4" y="0"/>
                    <a:pt x="9" y="0"/>
                  </a:cubicBezTo>
                  <a:cubicBezTo>
                    <a:pt x="105" y="0"/>
                    <a:pt x="105" y="0"/>
                    <a:pt x="105" y="0"/>
                  </a:cubicBezTo>
                  <a:cubicBezTo>
                    <a:pt x="105" y="20"/>
                    <a:pt x="105" y="20"/>
                    <a:pt x="105" y="20"/>
                  </a:cubicBezTo>
                  <a:cubicBezTo>
                    <a:pt x="105" y="25"/>
                    <a:pt x="101" y="29"/>
                    <a:pt x="96" y="29"/>
                  </a:cubicBezTo>
                  <a:close/>
                </a:path>
              </a:pathLst>
            </a:custGeom>
            <a:solidFill>
              <a:schemeClr val="bg1"/>
            </a:solidFill>
            <a:ln w="19050" cap="rnd">
              <a:noFill/>
              <a:prstDash val="solid"/>
              <a:miter lim="800000"/>
              <a:headEnd/>
              <a:tailEnd/>
            </a:ln>
          </p:spPr>
          <p:txBody>
            <a:bodyPr vert="horz" wrap="square" lIns="67232" tIns="33616" rIns="67232" bIns="33616" numCol="1" anchor="t" anchorCtr="0" compatLnSpc="1">
              <a:prstTxWarp prst="textNoShape">
                <a:avLst/>
              </a:prstTxWarp>
            </a:bodyPr>
            <a:lstStyle/>
            <a:p>
              <a:pPr defTabSz="685775" fontAlgn="auto">
                <a:spcBef>
                  <a:spcPts val="0"/>
                </a:spcBef>
                <a:spcAft>
                  <a:spcPts val="0"/>
                </a:spcAft>
                <a:defRPr/>
              </a:pPr>
              <a:endParaRPr lang="en-US" sz="1324" b="0">
                <a:solidFill>
                  <a:srgbClr val="353535"/>
                </a:solidFill>
                <a:latin typeface="Calibri" panose="020F0502020204030204" pitchFamily="34" charset="0"/>
                <a:cs typeface="Calibri" panose="020F0502020204030204" pitchFamily="34" charset="0"/>
              </a:endParaRPr>
            </a:p>
          </p:txBody>
        </p:sp>
        <p:sp>
          <p:nvSpPr>
            <p:cNvPr id="213" name="Freeform 24"/>
            <p:cNvSpPr>
              <a:spLocks/>
            </p:cNvSpPr>
            <p:nvPr/>
          </p:nvSpPr>
          <p:spPr bwMode="auto">
            <a:xfrm>
              <a:off x="3962" y="2222"/>
              <a:ext cx="135" cy="41"/>
            </a:xfrm>
            <a:custGeom>
              <a:avLst/>
              <a:gdLst>
                <a:gd name="T0" fmla="*/ 96 w 105"/>
                <a:gd name="T1" fmla="*/ 32 h 32"/>
                <a:gd name="T2" fmla="*/ 9 w 105"/>
                <a:gd name="T3" fmla="*/ 32 h 32"/>
                <a:gd name="T4" fmla="*/ 0 w 105"/>
                <a:gd name="T5" fmla="*/ 22 h 32"/>
                <a:gd name="T6" fmla="*/ 0 w 105"/>
                <a:gd name="T7" fmla="*/ 11 h 32"/>
                <a:gd name="T8" fmla="*/ 9 w 105"/>
                <a:gd name="T9" fmla="*/ 0 h 32"/>
                <a:gd name="T10" fmla="*/ 105 w 105"/>
                <a:gd name="T11" fmla="*/ 0 h 32"/>
                <a:gd name="T12" fmla="*/ 105 w 105"/>
                <a:gd name="T13" fmla="*/ 22 h 32"/>
                <a:gd name="T14" fmla="*/ 96 w 105"/>
                <a:gd name="T15" fmla="*/ 32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2">
                  <a:moveTo>
                    <a:pt x="96" y="32"/>
                  </a:moveTo>
                  <a:cubicBezTo>
                    <a:pt x="9" y="32"/>
                    <a:pt x="9" y="32"/>
                    <a:pt x="9" y="32"/>
                  </a:cubicBezTo>
                  <a:cubicBezTo>
                    <a:pt x="4" y="32"/>
                    <a:pt x="0" y="27"/>
                    <a:pt x="0" y="22"/>
                  </a:cubicBezTo>
                  <a:cubicBezTo>
                    <a:pt x="0" y="11"/>
                    <a:pt x="0" y="11"/>
                    <a:pt x="0" y="11"/>
                  </a:cubicBezTo>
                  <a:cubicBezTo>
                    <a:pt x="0" y="6"/>
                    <a:pt x="4" y="0"/>
                    <a:pt x="9" y="0"/>
                  </a:cubicBezTo>
                  <a:cubicBezTo>
                    <a:pt x="105" y="0"/>
                    <a:pt x="105" y="0"/>
                    <a:pt x="105" y="0"/>
                  </a:cubicBezTo>
                  <a:cubicBezTo>
                    <a:pt x="105" y="22"/>
                    <a:pt x="105" y="22"/>
                    <a:pt x="105" y="22"/>
                  </a:cubicBezTo>
                  <a:cubicBezTo>
                    <a:pt x="105" y="27"/>
                    <a:pt x="101" y="32"/>
                    <a:pt x="96" y="32"/>
                  </a:cubicBezTo>
                  <a:close/>
                </a:path>
              </a:pathLst>
            </a:custGeom>
            <a:solidFill>
              <a:schemeClr val="bg1"/>
            </a:solidFill>
            <a:ln w="19050" cap="rnd">
              <a:noFill/>
              <a:prstDash val="solid"/>
              <a:miter lim="800000"/>
              <a:headEnd/>
              <a:tailEnd/>
            </a:ln>
          </p:spPr>
          <p:txBody>
            <a:bodyPr vert="horz" wrap="square" lIns="67232" tIns="33616" rIns="67232" bIns="33616" numCol="1" anchor="t" anchorCtr="0" compatLnSpc="1">
              <a:prstTxWarp prst="textNoShape">
                <a:avLst/>
              </a:prstTxWarp>
            </a:bodyPr>
            <a:lstStyle/>
            <a:p>
              <a:pPr defTabSz="685775" fontAlgn="auto">
                <a:spcBef>
                  <a:spcPts val="0"/>
                </a:spcBef>
                <a:spcAft>
                  <a:spcPts val="0"/>
                </a:spcAft>
                <a:defRPr/>
              </a:pPr>
              <a:endParaRPr lang="en-US" sz="1324" b="0">
                <a:solidFill>
                  <a:srgbClr val="353535"/>
                </a:solidFill>
                <a:latin typeface="Calibri" panose="020F0502020204030204" pitchFamily="34" charset="0"/>
                <a:cs typeface="Calibri" panose="020F0502020204030204" pitchFamily="34" charset="0"/>
              </a:endParaRPr>
            </a:p>
          </p:txBody>
        </p:sp>
        <p:sp>
          <p:nvSpPr>
            <p:cNvPr id="214" name="Freeform 25"/>
            <p:cNvSpPr>
              <a:spLocks/>
            </p:cNvSpPr>
            <p:nvPr/>
          </p:nvSpPr>
          <p:spPr bwMode="auto">
            <a:xfrm>
              <a:off x="3962" y="2343"/>
              <a:ext cx="135" cy="42"/>
            </a:xfrm>
            <a:custGeom>
              <a:avLst/>
              <a:gdLst>
                <a:gd name="T0" fmla="*/ 96 w 105"/>
                <a:gd name="T1" fmla="*/ 33 h 33"/>
                <a:gd name="T2" fmla="*/ 9 w 105"/>
                <a:gd name="T3" fmla="*/ 33 h 33"/>
                <a:gd name="T4" fmla="*/ 0 w 105"/>
                <a:gd name="T5" fmla="*/ 22 h 33"/>
                <a:gd name="T6" fmla="*/ 0 w 105"/>
                <a:gd name="T7" fmla="*/ 11 h 33"/>
                <a:gd name="T8" fmla="*/ 9 w 105"/>
                <a:gd name="T9" fmla="*/ 0 h 33"/>
                <a:gd name="T10" fmla="*/ 105 w 105"/>
                <a:gd name="T11" fmla="*/ 0 h 33"/>
                <a:gd name="T12" fmla="*/ 105 w 105"/>
                <a:gd name="T13" fmla="*/ 22 h 33"/>
                <a:gd name="T14" fmla="*/ 96 w 105"/>
                <a:gd name="T15" fmla="*/ 33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96" y="33"/>
                  </a:moveTo>
                  <a:cubicBezTo>
                    <a:pt x="9" y="33"/>
                    <a:pt x="9" y="33"/>
                    <a:pt x="9" y="33"/>
                  </a:cubicBezTo>
                  <a:cubicBezTo>
                    <a:pt x="4" y="33"/>
                    <a:pt x="0" y="27"/>
                    <a:pt x="0" y="22"/>
                  </a:cubicBezTo>
                  <a:cubicBezTo>
                    <a:pt x="0" y="11"/>
                    <a:pt x="0" y="11"/>
                    <a:pt x="0" y="11"/>
                  </a:cubicBezTo>
                  <a:cubicBezTo>
                    <a:pt x="0" y="5"/>
                    <a:pt x="4" y="0"/>
                    <a:pt x="9" y="0"/>
                  </a:cubicBezTo>
                  <a:cubicBezTo>
                    <a:pt x="105" y="0"/>
                    <a:pt x="105" y="0"/>
                    <a:pt x="105" y="0"/>
                  </a:cubicBezTo>
                  <a:cubicBezTo>
                    <a:pt x="105" y="22"/>
                    <a:pt x="105" y="22"/>
                    <a:pt x="105" y="22"/>
                  </a:cubicBezTo>
                  <a:cubicBezTo>
                    <a:pt x="105" y="27"/>
                    <a:pt x="101" y="33"/>
                    <a:pt x="96" y="33"/>
                  </a:cubicBezTo>
                  <a:close/>
                </a:path>
              </a:pathLst>
            </a:custGeom>
            <a:solidFill>
              <a:schemeClr val="bg1"/>
            </a:solidFill>
            <a:ln w="19050" cap="rnd">
              <a:noFill/>
              <a:prstDash val="solid"/>
              <a:miter lim="800000"/>
              <a:headEnd/>
              <a:tailEnd/>
            </a:ln>
          </p:spPr>
          <p:txBody>
            <a:bodyPr vert="horz" wrap="square" lIns="67232" tIns="33616" rIns="67232" bIns="33616" numCol="1" anchor="t" anchorCtr="0" compatLnSpc="1">
              <a:prstTxWarp prst="textNoShape">
                <a:avLst/>
              </a:prstTxWarp>
            </a:bodyPr>
            <a:lstStyle/>
            <a:p>
              <a:pPr defTabSz="685775" fontAlgn="auto">
                <a:spcBef>
                  <a:spcPts val="0"/>
                </a:spcBef>
                <a:spcAft>
                  <a:spcPts val="0"/>
                </a:spcAft>
                <a:defRPr/>
              </a:pPr>
              <a:endParaRPr lang="en-US" sz="1324" b="0">
                <a:solidFill>
                  <a:srgbClr val="353535"/>
                </a:solidFill>
                <a:latin typeface="Calibri" panose="020F0502020204030204" pitchFamily="34" charset="0"/>
                <a:cs typeface="Calibri" panose="020F0502020204030204" pitchFamily="34" charset="0"/>
              </a:endParaRPr>
            </a:p>
          </p:txBody>
        </p:sp>
      </p:grpSp>
      <p:grpSp>
        <p:nvGrpSpPr>
          <p:cNvPr id="215" name="Group 15"/>
          <p:cNvGrpSpPr>
            <a:grpSpLocks noChangeAspect="1"/>
          </p:cNvGrpSpPr>
          <p:nvPr/>
        </p:nvGrpSpPr>
        <p:grpSpPr bwMode="auto">
          <a:xfrm>
            <a:off x="6726339" y="4720876"/>
            <a:ext cx="340481" cy="471578"/>
            <a:chOff x="3695" y="1849"/>
            <a:chExt cx="445" cy="707"/>
          </a:xfrm>
          <a:solidFill>
            <a:srgbClr val="9FCCF0"/>
          </a:solidFill>
        </p:grpSpPr>
        <p:sp>
          <p:nvSpPr>
            <p:cNvPr id="216" name="Freeform 16"/>
            <p:cNvSpPr>
              <a:spLocks/>
            </p:cNvSpPr>
            <p:nvPr/>
          </p:nvSpPr>
          <p:spPr bwMode="auto">
            <a:xfrm>
              <a:off x="3695" y="1849"/>
              <a:ext cx="445" cy="707"/>
            </a:xfrm>
            <a:custGeom>
              <a:avLst/>
              <a:gdLst>
                <a:gd name="T0" fmla="*/ 345 w 345"/>
                <a:gd name="T1" fmla="*/ 527 h 552"/>
                <a:gd name="T2" fmla="*/ 320 w 345"/>
                <a:gd name="T3" fmla="*/ 552 h 552"/>
                <a:gd name="T4" fmla="*/ 26 w 345"/>
                <a:gd name="T5" fmla="*/ 552 h 552"/>
                <a:gd name="T6" fmla="*/ 0 w 345"/>
                <a:gd name="T7" fmla="*/ 527 h 552"/>
                <a:gd name="T8" fmla="*/ 0 w 345"/>
                <a:gd name="T9" fmla="*/ 26 h 552"/>
                <a:gd name="T10" fmla="*/ 26 w 345"/>
                <a:gd name="T11" fmla="*/ 0 h 552"/>
                <a:gd name="T12" fmla="*/ 320 w 345"/>
                <a:gd name="T13" fmla="*/ 0 h 552"/>
                <a:gd name="T14" fmla="*/ 345 w 345"/>
                <a:gd name="T15" fmla="*/ 26 h 552"/>
                <a:gd name="T16" fmla="*/ 345 w 345"/>
                <a:gd name="T17" fmla="*/ 527 h 5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5" h="552">
                  <a:moveTo>
                    <a:pt x="345" y="527"/>
                  </a:moveTo>
                  <a:cubicBezTo>
                    <a:pt x="345" y="541"/>
                    <a:pt x="334" y="552"/>
                    <a:pt x="320" y="552"/>
                  </a:cubicBezTo>
                  <a:cubicBezTo>
                    <a:pt x="26" y="552"/>
                    <a:pt x="26" y="552"/>
                    <a:pt x="26" y="552"/>
                  </a:cubicBezTo>
                  <a:cubicBezTo>
                    <a:pt x="11" y="552"/>
                    <a:pt x="0" y="541"/>
                    <a:pt x="0" y="527"/>
                  </a:cubicBezTo>
                  <a:cubicBezTo>
                    <a:pt x="0" y="26"/>
                    <a:pt x="0" y="26"/>
                    <a:pt x="0" y="26"/>
                  </a:cubicBezTo>
                  <a:cubicBezTo>
                    <a:pt x="0" y="12"/>
                    <a:pt x="11" y="0"/>
                    <a:pt x="26" y="0"/>
                  </a:cubicBezTo>
                  <a:cubicBezTo>
                    <a:pt x="320" y="0"/>
                    <a:pt x="320" y="0"/>
                    <a:pt x="320" y="0"/>
                  </a:cubicBezTo>
                  <a:cubicBezTo>
                    <a:pt x="334" y="0"/>
                    <a:pt x="345" y="12"/>
                    <a:pt x="345" y="26"/>
                  </a:cubicBezTo>
                  <a:lnTo>
                    <a:pt x="345" y="527"/>
                  </a:lnTo>
                  <a:close/>
                </a:path>
              </a:pathLst>
            </a:custGeom>
            <a:grpFill/>
            <a:ln w="19050" cap="rnd">
              <a:solidFill>
                <a:schemeClr val="tx2"/>
              </a:solidFill>
              <a:prstDash val="solid"/>
              <a:miter lim="800000"/>
              <a:headEnd/>
              <a:tailEnd/>
            </a:ln>
            <a:extLst/>
          </p:spPr>
          <p:txBody>
            <a:bodyPr vert="horz" wrap="square" lIns="67232" tIns="33616" rIns="67232" bIns="33616" numCol="1" anchor="t" anchorCtr="0" compatLnSpc="1">
              <a:prstTxWarp prst="textNoShape">
                <a:avLst/>
              </a:prstTxWarp>
            </a:bodyPr>
            <a:lstStyle/>
            <a:p>
              <a:pPr defTabSz="685775" fontAlgn="auto">
                <a:spcBef>
                  <a:spcPts val="0"/>
                </a:spcBef>
                <a:spcAft>
                  <a:spcPts val="0"/>
                </a:spcAft>
                <a:defRPr/>
              </a:pPr>
              <a:endParaRPr lang="en-US" sz="1324" b="0">
                <a:solidFill>
                  <a:srgbClr val="353535"/>
                </a:solidFill>
                <a:latin typeface="Calibri" panose="020F0502020204030204" pitchFamily="34" charset="0"/>
                <a:cs typeface="Calibri" panose="020F0502020204030204" pitchFamily="34" charset="0"/>
              </a:endParaRPr>
            </a:p>
          </p:txBody>
        </p:sp>
        <p:sp>
          <p:nvSpPr>
            <p:cNvPr id="217" name="Line 17"/>
            <p:cNvSpPr>
              <a:spLocks noChangeShapeType="1"/>
            </p:cNvSpPr>
            <p:nvPr/>
          </p:nvSpPr>
          <p:spPr bwMode="auto">
            <a:xfrm>
              <a:off x="3695" y="1943"/>
              <a:ext cx="445" cy="0"/>
            </a:xfrm>
            <a:prstGeom prst="line">
              <a:avLst/>
            </a:prstGeom>
            <a:grpFill/>
            <a:ln w="12700" cap="rnd">
              <a:solidFill>
                <a:schemeClr val="tx2"/>
              </a:solidFill>
              <a:prstDash val="solid"/>
              <a:miter lim="800000"/>
              <a:headEnd/>
              <a:tailEnd/>
            </a:ln>
            <a:extLst/>
          </p:spPr>
          <p:txBody>
            <a:bodyPr vert="horz" wrap="square" lIns="67232" tIns="33616" rIns="67232" bIns="33616" numCol="1" anchor="t" anchorCtr="0" compatLnSpc="1">
              <a:prstTxWarp prst="textNoShape">
                <a:avLst/>
              </a:prstTxWarp>
            </a:bodyPr>
            <a:lstStyle/>
            <a:p>
              <a:pPr defTabSz="685775" fontAlgn="auto">
                <a:spcBef>
                  <a:spcPts val="0"/>
                </a:spcBef>
                <a:spcAft>
                  <a:spcPts val="0"/>
                </a:spcAft>
                <a:defRPr/>
              </a:pPr>
              <a:endParaRPr lang="en-US" sz="1324" b="0">
                <a:solidFill>
                  <a:srgbClr val="353535"/>
                </a:solidFill>
                <a:latin typeface="Calibri" panose="020F0502020204030204" pitchFamily="34" charset="0"/>
                <a:cs typeface="Calibri" panose="020F0502020204030204" pitchFamily="34" charset="0"/>
              </a:endParaRPr>
            </a:p>
          </p:txBody>
        </p:sp>
        <p:sp>
          <p:nvSpPr>
            <p:cNvPr id="218" name="Line 18"/>
            <p:cNvSpPr>
              <a:spLocks noChangeShapeType="1"/>
            </p:cNvSpPr>
            <p:nvPr/>
          </p:nvSpPr>
          <p:spPr bwMode="auto">
            <a:xfrm>
              <a:off x="3695" y="2063"/>
              <a:ext cx="445" cy="0"/>
            </a:xfrm>
            <a:prstGeom prst="line">
              <a:avLst/>
            </a:prstGeom>
            <a:grpFill/>
            <a:ln w="12700" cap="rnd">
              <a:solidFill>
                <a:schemeClr val="tx2"/>
              </a:solidFill>
              <a:prstDash val="solid"/>
              <a:miter lim="800000"/>
              <a:headEnd/>
              <a:tailEnd/>
            </a:ln>
            <a:extLst/>
          </p:spPr>
          <p:txBody>
            <a:bodyPr vert="horz" wrap="square" lIns="67232" tIns="33616" rIns="67232" bIns="33616" numCol="1" anchor="t" anchorCtr="0" compatLnSpc="1">
              <a:prstTxWarp prst="textNoShape">
                <a:avLst/>
              </a:prstTxWarp>
            </a:bodyPr>
            <a:lstStyle/>
            <a:p>
              <a:pPr defTabSz="685775" fontAlgn="auto">
                <a:spcBef>
                  <a:spcPts val="0"/>
                </a:spcBef>
                <a:spcAft>
                  <a:spcPts val="0"/>
                </a:spcAft>
                <a:defRPr/>
              </a:pPr>
              <a:endParaRPr lang="en-US" sz="1324" b="0">
                <a:solidFill>
                  <a:srgbClr val="353535"/>
                </a:solidFill>
                <a:latin typeface="Calibri" panose="020F0502020204030204" pitchFamily="34" charset="0"/>
                <a:cs typeface="Calibri" panose="020F0502020204030204" pitchFamily="34" charset="0"/>
              </a:endParaRPr>
            </a:p>
          </p:txBody>
        </p:sp>
        <p:sp>
          <p:nvSpPr>
            <p:cNvPr id="219" name="Line 19"/>
            <p:cNvSpPr>
              <a:spLocks noChangeShapeType="1"/>
            </p:cNvSpPr>
            <p:nvPr/>
          </p:nvSpPr>
          <p:spPr bwMode="auto">
            <a:xfrm>
              <a:off x="3695" y="2185"/>
              <a:ext cx="445" cy="0"/>
            </a:xfrm>
            <a:prstGeom prst="line">
              <a:avLst/>
            </a:prstGeom>
            <a:grpFill/>
            <a:ln w="12700" cap="rnd">
              <a:solidFill>
                <a:schemeClr val="tx2"/>
              </a:solidFill>
              <a:prstDash val="solid"/>
              <a:miter lim="800000"/>
              <a:headEnd/>
              <a:tailEnd/>
            </a:ln>
            <a:extLst/>
          </p:spPr>
          <p:txBody>
            <a:bodyPr vert="horz" wrap="square" lIns="67232" tIns="33616" rIns="67232" bIns="33616" numCol="1" anchor="t" anchorCtr="0" compatLnSpc="1">
              <a:prstTxWarp prst="textNoShape">
                <a:avLst/>
              </a:prstTxWarp>
            </a:bodyPr>
            <a:lstStyle/>
            <a:p>
              <a:pPr defTabSz="685775" fontAlgn="auto">
                <a:spcBef>
                  <a:spcPts val="0"/>
                </a:spcBef>
                <a:spcAft>
                  <a:spcPts val="0"/>
                </a:spcAft>
                <a:defRPr/>
              </a:pPr>
              <a:endParaRPr lang="en-US" sz="1324" b="0">
                <a:solidFill>
                  <a:srgbClr val="353535"/>
                </a:solidFill>
                <a:latin typeface="Calibri" panose="020F0502020204030204" pitchFamily="34" charset="0"/>
                <a:cs typeface="Calibri" panose="020F0502020204030204" pitchFamily="34" charset="0"/>
              </a:endParaRPr>
            </a:p>
          </p:txBody>
        </p:sp>
        <p:sp>
          <p:nvSpPr>
            <p:cNvPr id="220" name="Line 20"/>
            <p:cNvSpPr>
              <a:spLocks noChangeShapeType="1"/>
            </p:cNvSpPr>
            <p:nvPr/>
          </p:nvSpPr>
          <p:spPr bwMode="auto">
            <a:xfrm>
              <a:off x="3695" y="2305"/>
              <a:ext cx="445" cy="0"/>
            </a:xfrm>
            <a:prstGeom prst="line">
              <a:avLst/>
            </a:prstGeom>
            <a:grpFill/>
            <a:ln w="12700" cap="rnd">
              <a:solidFill>
                <a:schemeClr val="tx2"/>
              </a:solidFill>
              <a:prstDash val="solid"/>
              <a:miter lim="800000"/>
              <a:headEnd/>
              <a:tailEnd/>
            </a:ln>
            <a:extLst/>
          </p:spPr>
          <p:txBody>
            <a:bodyPr vert="horz" wrap="square" lIns="67232" tIns="33616" rIns="67232" bIns="33616" numCol="1" anchor="t" anchorCtr="0" compatLnSpc="1">
              <a:prstTxWarp prst="textNoShape">
                <a:avLst/>
              </a:prstTxWarp>
            </a:bodyPr>
            <a:lstStyle/>
            <a:p>
              <a:pPr defTabSz="685775" fontAlgn="auto">
                <a:spcBef>
                  <a:spcPts val="0"/>
                </a:spcBef>
                <a:spcAft>
                  <a:spcPts val="0"/>
                </a:spcAft>
                <a:defRPr/>
              </a:pPr>
              <a:endParaRPr lang="en-US" sz="1324" b="0">
                <a:solidFill>
                  <a:srgbClr val="353535"/>
                </a:solidFill>
                <a:latin typeface="Calibri" panose="020F0502020204030204" pitchFamily="34" charset="0"/>
                <a:cs typeface="Calibri" panose="020F0502020204030204" pitchFamily="34" charset="0"/>
              </a:endParaRPr>
            </a:p>
          </p:txBody>
        </p:sp>
        <p:sp>
          <p:nvSpPr>
            <p:cNvPr id="221" name="Line 21"/>
            <p:cNvSpPr>
              <a:spLocks noChangeShapeType="1"/>
            </p:cNvSpPr>
            <p:nvPr/>
          </p:nvSpPr>
          <p:spPr bwMode="auto">
            <a:xfrm>
              <a:off x="3695" y="2422"/>
              <a:ext cx="445" cy="0"/>
            </a:xfrm>
            <a:prstGeom prst="line">
              <a:avLst/>
            </a:prstGeom>
            <a:grpFill/>
            <a:ln w="12700" cap="rnd">
              <a:solidFill>
                <a:schemeClr val="tx2"/>
              </a:solidFill>
              <a:prstDash val="solid"/>
              <a:miter lim="800000"/>
              <a:headEnd/>
              <a:tailEnd/>
            </a:ln>
            <a:extLst/>
          </p:spPr>
          <p:txBody>
            <a:bodyPr vert="horz" wrap="square" lIns="67232" tIns="33616" rIns="67232" bIns="33616" numCol="1" anchor="t" anchorCtr="0" compatLnSpc="1">
              <a:prstTxWarp prst="textNoShape">
                <a:avLst/>
              </a:prstTxWarp>
            </a:bodyPr>
            <a:lstStyle/>
            <a:p>
              <a:pPr defTabSz="685775" fontAlgn="auto">
                <a:spcBef>
                  <a:spcPts val="0"/>
                </a:spcBef>
                <a:spcAft>
                  <a:spcPts val="0"/>
                </a:spcAft>
                <a:defRPr/>
              </a:pPr>
              <a:endParaRPr lang="en-US" sz="1324" b="0">
                <a:solidFill>
                  <a:srgbClr val="353535"/>
                </a:solidFill>
                <a:latin typeface="Calibri" panose="020F0502020204030204" pitchFamily="34" charset="0"/>
                <a:cs typeface="Calibri" panose="020F0502020204030204" pitchFamily="34" charset="0"/>
              </a:endParaRPr>
            </a:p>
          </p:txBody>
        </p:sp>
        <p:sp>
          <p:nvSpPr>
            <p:cNvPr id="222" name="Freeform 22"/>
            <p:cNvSpPr>
              <a:spLocks/>
            </p:cNvSpPr>
            <p:nvPr/>
          </p:nvSpPr>
          <p:spPr bwMode="auto">
            <a:xfrm>
              <a:off x="3962" y="1985"/>
              <a:ext cx="135" cy="37"/>
            </a:xfrm>
            <a:custGeom>
              <a:avLst/>
              <a:gdLst>
                <a:gd name="T0" fmla="*/ 96 w 105"/>
                <a:gd name="T1" fmla="*/ 29 h 29"/>
                <a:gd name="T2" fmla="*/ 9 w 105"/>
                <a:gd name="T3" fmla="*/ 29 h 29"/>
                <a:gd name="T4" fmla="*/ 0 w 105"/>
                <a:gd name="T5" fmla="*/ 20 h 29"/>
                <a:gd name="T6" fmla="*/ 0 w 105"/>
                <a:gd name="T7" fmla="*/ 9 h 29"/>
                <a:gd name="T8" fmla="*/ 9 w 105"/>
                <a:gd name="T9" fmla="*/ 0 h 29"/>
                <a:gd name="T10" fmla="*/ 105 w 105"/>
                <a:gd name="T11" fmla="*/ 0 h 29"/>
                <a:gd name="T12" fmla="*/ 105 w 105"/>
                <a:gd name="T13" fmla="*/ 20 h 29"/>
                <a:gd name="T14" fmla="*/ 96 w 105"/>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29">
                  <a:moveTo>
                    <a:pt x="96" y="29"/>
                  </a:moveTo>
                  <a:cubicBezTo>
                    <a:pt x="9" y="29"/>
                    <a:pt x="9" y="29"/>
                    <a:pt x="9" y="29"/>
                  </a:cubicBezTo>
                  <a:cubicBezTo>
                    <a:pt x="4" y="29"/>
                    <a:pt x="0" y="25"/>
                    <a:pt x="0" y="20"/>
                  </a:cubicBezTo>
                  <a:cubicBezTo>
                    <a:pt x="0" y="9"/>
                    <a:pt x="0" y="9"/>
                    <a:pt x="0" y="9"/>
                  </a:cubicBezTo>
                  <a:cubicBezTo>
                    <a:pt x="0" y="3"/>
                    <a:pt x="4" y="0"/>
                    <a:pt x="9" y="0"/>
                  </a:cubicBezTo>
                  <a:cubicBezTo>
                    <a:pt x="105" y="0"/>
                    <a:pt x="105" y="0"/>
                    <a:pt x="105" y="0"/>
                  </a:cubicBezTo>
                  <a:cubicBezTo>
                    <a:pt x="105" y="20"/>
                    <a:pt x="105" y="20"/>
                    <a:pt x="105" y="20"/>
                  </a:cubicBezTo>
                  <a:cubicBezTo>
                    <a:pt x="105" y="25"/>
                    <a:pt x="101" y="29"/>
                    <a:pt x="96" y="29"/>
                  </a:cubicBezTo>
                  <a:close/>
                </a:path>
              </a:pathLst>
            </a:custGeom>
            <a:solidFill>
              <a:schemeClr val="bg1"/>
            </a:solidFill>
            <a:ln w="19050" cap="rnd">
              <a:noFill/>
              <a:prstDash val="solid"/>
              <a:miter lim="800000"/>
              <a:headEnd/>
              <a:tailEnd/>
            </a:ln>
          </p:spPr>
          <p:txBody>
            <a:bodyPr vert="horz" wrap="square" lIns="67232" tIns="33616" rIns="67232" bIns="33616" numCol="1" anchor="t" anchorCtr="0" compatLnSpc="1">
              <a:prstTxWarp prst="textNoShape">
                <a:avLst/>
              </a:prstTxWarp>
            </a:bodyPr>
            <a:lstStyle/>
            <a:p>
              <a:pPr defTabSz="685775" fontAlgn="auto">
                <a:spcBef>
                  <a:spcPts val="0"/>
                </a:spcBef>
                <a:spcAft>
                  <a:spcPts val="0"/>
                </a:spcAft>
                <a:defRPr/>
              </a:pPr>
              <a:endParaRPr lang="en-US" sz="1324" b="0">
                <a:solidFill>
                  <a:srgbClr val="353535"/>
                </a:solidFill>
                <a:latin typeface="Calibri" panose="020F0502020204030204" pitchFamily="34" charset="0"/>
                <a:cs typeface="Calibri" panose="020F0502020204030204" pitchFamily="34" charset="0"/>
              </a:endParaRPr>
            </a:p>
          </p:txBody>
        </p:sp>
        <p:sp>
          <p:nvSpPr>
            <p:cNvPr id="223" name="Freeform 23"/>
            <p:cNvSpPr>
              <a:spLocks/>
            </p:cNvSpPr>
            <p:nvPr/>
          </p:nvSpPr>
          <p:spPr bwMode="auto">
            <a:xfrm>
              <a:off x="3962" y="2106"/>
              <a:ext cx="135" cy="37"/>
            </a:xfrm>
            <a:custGeom>
              <a:avLst/>
              <a:gdLst>
                <a:gd name="T0" fmla="*/ 96 w 105"/>
                <a:gd name="T1" fmla="*/ 29 h 29"/>
                <a:gd name="T2" fmla="*/ 9 w 105"/>
                <a:gd name="T3" fmla="*/ 29 h 29"/>
                <a:gd name="T4" fmla="*/ 0 w 105"/>
                <a:gd name="T5" fmla="*/ 20 h 29"/>
                <a:gd name="T6" fmla="*/ 0 w 105"/>
                <a:gd name="T7" fmla="*/ 8 h 29"/>
                <a:gd name="T8" fmla="*/ 9 w 105"/>
                <a:gd name="T9" fmla="*/ 0 h 29"/>
                <a:gd name="T10" fmla="*/ 105 w 105"/>
                <a:gd name="T11" fmla="*/ 0 h 29"/>
                <a:gd name="T12" fmla="*/ 105 w 105"/>
                <a:gd name="T13" fmla="*/ 20 h 29"/>
                <a:gd name="T14" fmla="*/ 96 w 105"/>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29">
                  <a:moveTo>
                    <a:pt x="96" y="29"/>
                  </a:moveTo>
                  <a:cubicBezTo>
                    <a:pt x="9" y="29"/>
                    <a:pt x="9" y="29"/>
                    <a:pt x="9" y="29"/>
                  </a:cubicBezTo>
                  <a:cubicBezTo>
                    <a:pt x="4" y="29"/>
                    <a:pt x="0" y="25"/>
                    <a:pt x="0" y="20"/>
                  </a:cubicBezTo>
                  <a:cubicBezTo>
                    <a:pt x="0" y="8"/>
                    <a:pt x="0" y="8"/>
                    <a:pt x="0" y="8"/>
                  </a:cubicBezTo>
                  <a:cubicBezTo>
                    <a:pt x="0" y="3"/>
                    <a:pt x="4" y="0"/>
                    <a:pt x="9" y="0"/>
                  </a:cubicBezTo>
                  <a:cubicBezTo>
                    <a:pt x="105" y="0"/>
                    <a:pt x="105" y="0"/>
                    <a:pt x="105" y="0"/>
                  </a:cubicBezTo>
                  <a:cubicBezTo>
                    <a:pt x="105" y="20"/>
                    <a:pt x="105" y="20"/>
                    <a:pt x="105" y="20"/>
                  </a:cubicBezTo>
                  <a:cubicBezTo>
                    <a:pt x="105" y="25"/>
                    <a:pt x="101" y="29"/>
                    <a:pt x="96" y="29"/>
                  </a:cubicBezTo>
                  <a:close/>
                </a:path>
              </a:pathLst>
            </a:custGeom>
            <a:solidFill>
              <a:schemeClr val="bg1"/>
            </a:solidFill>
            <a:ln w="19050" cap="rnd">
              <a:noFill/>
              <a:prstDash val="solid"/>
              <a:miter lim="800000"/>
              <a:headEnd/>
              <a:tailEnd/>
            </a:ln>
          </p:spPr>
          <p:txBody>
            <a:bodyPr vert="horz" wrap="square" lIns="67232" tIns="33616" rIns="67232" bIns="33616" numCol="1" anchor="t" anchorCtr="0" compatLnSpc="1">
              <a:prstTxWarp prst="textNoShape">
                <a:avLst/>
              </a:prstTxWarp>
            </a:bodyPr>
            <a:lstStyle/>
            <a:p>
              <a:pPr defTabSz="685775" fontAlgn="auto">
                <a:spcBef>
                  <a:spcPts val="0"/>
                </a:spcBef>
                <a:spcAft>
                  <a:spcPts val="0"/>
                </a:spcAft>
                <a:defRPr/>
              </a:pPr>
              <a:endParaRPr lang="en-US" sz="1324" b="0">
                <a:solidFill>
                  <a:srgbClr val="353535"/>
                </a:solidFill>
                <a:latin typeface="Calibri" panose="020F0502020204030204" pitchFamily="34" charset="0"/>
                <a:cs typeface="Calibri" panose="020F0502020204030204" pitchFamily="34" charset="0"/>
              </a:endParaRPr>
            </a:p>
          </p:txBody>
        </p:sp>
        <p:sp>
          <p:nvSpPr>
            <p:cNvPr id="224" name="Freeform 24"/>
            <p:cNvSpPr>
              <a:spLocks/>
            </p:cNvSpPr>
            <p:nvPr/>
          </p:nvSpPr>
          <p:spPr bwMode="auto">
            <a:xfrm>
              <a:off x="3962" y="2222"/>
              <a:ext cx="135" cy="41"/>
            </a:xfrm>
            <a:custGeom>
              <a:avLst/>
              <a:gdLst>
                <a:gd name="T0" fmla="*/ 96 w 105"/>
                <a:gd name="T1" fmla="*/ 32 h 32"/>
                <a:gd name="T2" fmla="*/ 9 w 105"/>
                <a:gd name="T3" fmla="*/ 32 h 32"/>
                <a:gd name="T4" fmla="*/ 0 w 105"/>
                <a:gd name="T5" fmla="*/ 22 h 32"/>
                <a:gd name="T6" fmla="*/ 0 w 105"/>
                <a:gd name="T7" fmla="*/ 11 h 32"/>
                <a:gd name="T8" fmla="*/ 9 w 105"/>
                <a:gd name="T9" fmla="*/ 0 h 32"/>
                <a:gd name="T10" fmla="*/ 105 w 105"/>
                <a:gd name="T11" fmla="*/ 0 h 32"/>
                <a:gd name="T12" fmla="*/ 105 w 105"/>
                <a:gd name="T13" fmla="*/ 22 h 32"/>
                <a:gd name="T14" fmla="*/ 96 w 105"/>
                <a:gd name="T15" fmla="*/ 32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2">
                  <a:moveTo>
                    <a:pt x="96" y="32"/>
                  </a:moveTo>
                  <a:cubicBezTo>
                    <a:pt x="9" y="32"/>
                    <a:pt x="9" y="32"/>
                    <a:pt x="9" y="32"/>
                  </a:cubicBezTo>
                  <a:cubicBezTo>
                    <a:pt x="4" y="32"/>
                    <a:pt x="0" y="27"/>
                    <a:pt x="0" y="22"/>
                  </a:cubicBezTo>
                  <a:cubicBezTo>
                    <a:pt x="0" y="11"/>
                    <a:pt x="0" y="11"/>
                    <a:pt x="0" y="11"/>
                  </a:cubicBezTo>
                  <a:cubicBezTo>
                    <a:pt x="0" y="6"/>
                    <a:pt x="4" y="0"/>
                    <a:pt x="9" y="0"/>
                  </a:cubicBezTo>
                  <a:cubicBezTo>
                    <a:pt x="105" y="0"/>
                    <a:pt x="105" y="0"/>
                    <a:pt x="105" y="0"/>
                  </a:cubicBezTo>
                  <a:cubicBezTo>
                    <a:pt x="105" y="22"/>
                    <a:pt x="105" y="22"/>
                    <a:pt x="105" y="22"/>
                  </a:cubicBezTo>
                  <a:cubicBezTo>
                    <a:pt x="105" y="27"/>
                    <a:pt x="101" y="32"/>
                    <a:pt x="96" y="32"/>
                  </a:cubicBezTo>
                  <a:close/>
                </a:path>
              </a:pathLst>
            </a:custGeom>
            <a:solidFill>
              <a:schemeClr val="bg1"/>
            </a:solidFill>
            <a:ln w="19050" cap="rnd">
              <a:noFill/>
              <a:prstDash val="solid"/>
              <a:miter lim="800000"/>
              <a:headEnd/>
              <a:tailEnd/>
            </a:ln>
          </p:spPr>
          <p:txBody>
            <a:bodyPr vert="horz" wrap="square" lIns="67232" tIns="33616" rIns="67232" bIns="33616" numCol="1" anchor="t" anchorCtr="0" compatLnSpc="1">
              <a:prstTxWarp prst="textNoShape">
                <a:avLst/>
              </a:prstTxWarp>
            </a:bodyPr>
            <a:lstStyle/>
            <a:p>
              <a:pPr defTabSz="685775" fontAlgn="auto">
                <a:spcBef>
                  <a:spcPts val="0"/>
                </a:spcBef>
                <a:spcAft>
                  <a:spcPts val="0"/>
                </a:spcAft>
                <a:defRPr/>
              </a:pPr>
              <a:endParaRPr lang="en-US" sz="1324" b="0">
                <a:solidFill>
                  <a:srgbClr val="353535"/>
                </a:solidFill>
                <a:latin typeface="Calibri" panose="020F0502020204030204" pitchFamily="34" charset="0"/>
                <a:cs typeface="Calibri" panose="020F0502020204030204" pitchFamily="34" charset="0"/>
              </a:endParaRPr>
            </a:p>
          </p:txBody>
        </p:sp>
        <p:sp>
          <p:nvSpPr>
            <p:cNvPr id="225" name="Freeform 25"/>
            <p:cNvSpPr>
              <a:spLocks/>
            </p:cNvSpPr>
            <p:nvPr/>
          </p:nvSpPr>
          <p:spPr bwMode="auto">
            <a:xfrm>
              <a:off x="3962" y="2343"/>
              <a:ext cx="135" cy="42"/>
            </a:xfrm>
            <a:custGeom>
              <a:avLst/>
              <a:gdLst>
                <a:gd name="T0" fmla="*/ 96 w 105"/>
                <a:gd name="T1" fmla="*/ 33 h 33"/>
                <a:gd name="T2" fmla="*/ 9 w 105"/>
                <a:gd name="T3" fmla="*/ 33 h 33"/>
                <a:gd name="T4" fmla="*/ 0 w 105"/>
                <a:gd name="T5" fmla="*/ 22 h 33"/>
                <a:gd name="T6" fmla="*/ 0 w 105"/>
                <a:gd name="T7" fmla="*/ 11 h 33"/>
                <a:gd name="T8" fmla="*/ 9 w 105"/>
                <a:gd name="T9" fmla="*/ 0 h 33"/>
                <a:gd name="T10" fmla="*/ 105 w 105"/>
                <a:gd name="T11" fmla="*/ 0 h 33"/>
                <a:gd name="T12" fmla="*/ 105 w 105"/>
                <a:gd name="T13" fmla="*/ 22 h 33"/>
                <a:gd name="T14" fmla="*/ 96 w 105"/>
                <a:gd name="T15" fmla="*/ 33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96" y="33"/>
                  </a:moveTo>
                  <a:cubicBezTo>
                    <a:pt x="9" y="33"/>
                    <a:pt x="9" y="33"/>
                    <a:pt x="9" y="33"/>
                  </a:cubicBezTo>
                  <a:cubicBezTo>
                    <a:pt x="4" y="33"/>
                    <a:pt x="0" y="27"/>
                    <a:pt x="0" y="22"/>
                  </a:cubicBezTo>
                  <a:cubicBezTo>
                    <a:pt x="0" y="11"/>
                    <a:pt x="0" y="11"/>
                    <a:pt x="0" y="11"/>
                  </a:cubicBezTo>
                  <a:cubicBezTo>
                    <a:pt x="0" y="5"/>
                    <a:pt x="4" y="0"/>
                    <a:pt x="9" y="0"/>
                  </a:cubicBezTo>
                  <a:cubicBezTo>
                    <a:pt x="105" y="0"/>
                    <a:pt x="105" y="0"/>
                    <a:pt x="105" y="0"/>
                  </a:cubicBezTo>
                  <a:cubicBezTo>
                    <a:pt x="105" y="22"/>
                    <a:pt x="105" y="22"/>
                    <a:pt x="105" y="22"/>
                  </a:cubicBezTo>
                  <a:cubicBezTo>
                    <a:pt x="105" y="27"/>
                    <a:pt x="101" y="33"/>
                    <a:pt x="96" y="33"/>
                  </a:cubicBezTo>
                  <a:close/>
                </a:path>
              </a:pathLst>
            </a:custGeom>
            <a:solidFill>
              <a:schemeClr val="bg1"/>
            </a:solidFill>
            <a:ln w="19050" cap="rnd">
              <a:noFill/>
              <a:prstDash val="solid"/>
              <a:miter lim="800000"/>
              <a:headEnd/>
              <a:tailEnd/>
            </a:ln>
          </p:spPr>
          <p:txBody>
            <a:bodyPr vert="horz" wrap="square" lIns="67232" tIns="33616" rIns="67232" bIns="33616" numCol="1" anchor="t" anchorCtr="0" compatLnSpc="1">
              <a:prstTxWarp prst="textNoShape">
                <a:avLst/>
              </a:prstTxWarp>
            </a:bodyPr>
            <a:lstStyle/>
            <a:p>
              <a:pPr defTabSz="685775" fontAlgn="auto">
                <a:spcBef>
                  <a:spcPts val="0"/>
                </a:spcBef>
                <a:spcAft>
                  <a:spcPts val="0"/>
                </a:spcAft>
                <a:defRPr/>
              </a:pPr>
              <a:endParaRPr lang="en-US" sz="1324" b="0">
                <a:solidFill>
                  <a:srgbClr val="353535"/>
                </a:solidFill>
                <a:latin typeface="Calibri" panose="020F0502020204030204" pitchFamily="34" charset="0"/>
                <a:cs typeface="Calibri" panose="020F0502020204030204" pitchFamily="34" charset="0"/>
              </a:endParaRPr>
            </a:p>
          </p:txBody>
        </p:sp>
      </p:grpSp>
      <p:grpSp>
        <p:nvGrpSpPr>
          <p:cNvPr id="226" name="Group 15"/>
          <p:cNvGrpSpPr>
            <a:grpSpLocks noChangeAspect="1"/>
          </p:cNvGrpSpPr>
          <p:nvPr/>
        </p:nvGrpSpPr>
        <p:grpSpPr bwMode="auto">
          <a:xfrm>
            <a:off x="5970421" y="4720876"/>
            <a:ext cx="340481" cy="471578"/>
            <a:chOff x="3695" y="1849"/>
            <a:chExt cx="445" cy="707"/>
          </a:xfrm>
          <a:solidFill>
            <a:srgbClr val="9FCCF0"/>
          </a:solidFill>
        </p:grpSpPr>
        <p:sp>
          <p:nvSpPr>
            <p:cNvPr id="227" name="Freeform 16"/>
            <p:cNvSpPr>
              <a:spLocks/>
            </p:cNvSpPr>
            <p:nvPr/>
          </p:nvSpPr>
          <p:spPr bwMode="auto">
            <a:xfrm>
              <a:off x="3695" y="1849"/>
              <a:ext cx="445" cy="707"/>
            </a:xfrm>
            <a:custGeom>
              <a:avLst/>
              <a:gdLst>
                <a:gd name="T0" fmla="*/ 345 w 345"/>
                <a:gd name="T1" fmla="*/ 527 h 552"/>
                <a:gd name="T2" fmla="*/ 320 w 345"/>
                <a:gd name="T3" fmla="*/ 552 h 552"/>
                <a:gd name="T4" fmla="*/ 26 w 345"/>
                <a:gd name="T5" fmla="*/ 552 h 552"/>
                <a:gd name="T6" fmla="*/ 0 w 345"/>
                <a:gd name="T7" fmla="*/ 527 h 552"/>
                <a:gd name="T8" fmla="*/ 0 w 345"/>
                <a:gd name="T9" fmla="*/ 26 h 552"/>
                <a:gd name="T10" fmla="*/ 26 w 345"/>
                <a:gd name="T11" fmla="*/ 0 h 552"/>
                <a:gd name="T12" fmla="*/ 320 w 345"/>
                <a:gd name="T13" fmla="*/ 0 h 552"/>
                <a:gd name="T14" fmla="*/ 345 w 345"/>
                <a:gd name="T15" fmla="*/ 26 h 552"/>
                <a:gd name="T16" fmla="*/ 345 w 345"/>
                <a:gd name="T17" fmla="*/ 527 h 5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5" h="552">
                  <a:moveTo>
                    <a:pt x="345" y="527"/>
                  </a:moveTo>
                  <a:cubicBezTo>
                    <a:pt x="345" y="541"/>
                    <a:pt x="334" y="552"/>
                    <a:pt x="320" y="552"/>
                  </a:cubicBezTo>
                  <a:cubicBezTo>
                    <a:pt x="26" y="552"/>
                    <a:pt x="26" y="552"/>
                    <a:pt x="26" y="552"/>
                  </a:cubicBezTo>
                  <a:cubicBezTo>
                    <a:pt x="11" y="552"/>
                    <a:pt x="0" y="541"/>
                    <a:pt x="0" y="527"/>
                  </a:cubicBezTo>
                  <a:cubicBezTo>
                    <a:pt x="0" y="26"/>
                    <a:pt x="0" y="26"/>
                    <a:pt x="0" y="26"/>
                  </a:cubicBezTo>
                  <a:cubicBezTo>
                    <a:pt x="0" y="12"/>
                    <a:pt x="11" y="0"/>
                    <a:pt x="26" y="0"/>
                  </a:cubicBezTo>
                  <a:cubicBezTo>
                    <a:pt x="320" y="0"/>
                    <a:pt x="320" y="0"/>
                    <a:pt x="320" y="0"/>
                  </a:cubicBezTo>
                  <a:cubicBezTo>
                    <a:pt x="334" y="0"/>
                    <a:pt x="345" y="12"/>
                    <a:pt x="345" y="26"/>
                  </a:cubicBezTo>
                  <a:lnTo>
                    <a:pt x="345" y="527"/>
                  </a:lnTo>
                  <a:close/>
                </a:path>
              </a:pathLst>
            </a:custGeom>
            <a:grpFill/>
            <a:ln w="19050" cap="rnd">
              <a:solidFill>
                <a:schemeClr val="tx2"/>
              </a:solidFill>
              <a:prstDash val="solid"/>
              <a:miter lim="800000"/>
              <a:headEnd/>
              <a:tailEnd/>
            </a:ln>
            <a:extLst/>
          </p:spPr>
          <p:txBody>
            <a:bodyPr vert="horz" wrap="square" lIns="67232" tIns="33616" rIns="67232" bIns="33616" numCol="1" anchor="t" anchorCtr="0" compatLnSpc="1">
              <a:prstTxWarp prst="textNoShape">
                <a:avLst/>
              </a:prstTxWarp>
            </a:bodyPr>
            <a:lstStyle/>
            <a:p>
              <a:pPr defTabSz="685775" fontAlgn="auto">
                <a:spcBef>
                  <a:spcPts val="0"/>
                </a:spcBef>
                <a:spcAft>
                  <a:spcPts val="0"/>
                </a:spcAft>
                <a:defRPr/>
              </a:pPr>
              <a:endParaRPr lang="en-US" sz="1324" b="0">
                <a:solidFill>
                  <a:srgbClr val="353535"/>
                </a:solidFill>
                <a:latin typeface="Calibri" panose="020F0502020204030204" pitchFamily="34" charset="0"/>
                <a:cs typeface="Calibri" panose="020F0502020204030204" pitchFamily="34" charset="0"/>
              </a:endParaRPr>
            </a:p>
          </p:txBody>
        </p:sp>
        <p:sp>
          <p:nvSpPr>
            <p:cNvPr id="228" name="Line 17"/>
            <p:cNvSpPr>
              <a:spLocks noChangeShapeType="1"/>
            </p:cNvSpPr>
            <p:nvPr/>
          </p:nvSpPr>
          <p:spPr bwMode="auto">
            <a:xfrm>
              <a:off x="3695" y="1943"/>
              <a:ext cx="445" cy="0"/>
            </a:xfrm>
            <a:prstGeom prst="line">
              <a:avLst/>
            </a:prstGeom>
            <a:grpFill/>
            <a:ln w="12700" cap="rnd">
              <a:solidFill>
                <a:schemeClr val="tx2"/>
              </a:solidFill>
              <a:prstDash val="solid"/>
              <a:miter lim="800000"/>
              <a:headEnd/>
              <a:tailEnd/>
            </a:ln>
            <a:extLst/>
          </p:spPr>
          <p:txBody>
            <a:bodyPr vert="horz" wrap="square" lIns="67232" tIns="33616" rIns="67232" bIns="33616" numCol="1" anchor="t" anchorCtr="0" compatLnSpc="1">
              <a:prstTxWarp prst="textNoShape">
                <a:avLst/>
              </a:prstTxWarp>
            </a:bodyPr>
            <a:lstStyle/>
            <a:p>
              <a:pPr defTabSz="685775" fontAlgn="auto">
                <a:spcBef>
                  <a:spcPts val="0"/>
                </a:spcBef>
                <a:spcAft>
                  <a:spcPts val="0"/>
                </a:spcAft>
                <a:defRPr/>
              </a:pPr>
              <a:endParaRPr lang="en-US" sz="1324" b="0">
                <a:solidFill>
                  <a:srgbClr val="353535"/>
                </a:solidFill>
                <a:latin typeface="Calibri" panose="020F0502020204030204" pitchFamily="34" charset="0"/>
                <a:cs typeface="Calibri" panose="020F0502020204030204" pitchFamily="34" charset="0"/>
              </a:endParaRPr>
            </a:p>
          </p:txBody>
        </p:sp>
        <p:sp>
          <p:nvSpPr>
            <p:cNvPr id="229" name="Line 18"/>
            <p:cNvSpPr>
              <a:spLocks noChangeShapeType="1"/>
            </p:cNvSpPr>
            <p:nvPr/>
          </p:nvSpPr>
          <p:spPr bwMode="auto">
            <a:xfrm>
              <a:off x="3695" y="2063"/>
              <a:ext cx="445" cy="0"/>
            </a:xfrm>
            <a:prstGeom prst="line">
              <a:avLst/>
            </a:prstGeom>
            <a:grpFill/>
            <a:ln w="12700" cap="rnd">
              <a:solidFill>
                <a:schemeClr val="tx2"/>
              </a:solidFill>
              <a:prstDash val="solid"/>
              <a:miter lim="800000"/>
              <a:headEnd/>
              <a:tailEnd/>
            </a:ln>
            <a:extLst/>
          </p:spPr>
          <p:txBody>
            <a:bodyPr vert="horz" wrap="square" lIns="67232" tIns="33616" rIns="67232" bIns="33616" numCol="1" anchor="t" anchorCtr="0" compatLnSpc="1">
              <a:prstTxWarp prst="textNoShape">
                <a:avLst/>
              </a:prstTxWarp>
            </a:bodyPr>
            <a:lstStyle/>
            <a:p>
              <a:pPr defTabSz="685775" fontAlgn="auto">
                <a:spcBef>
                  <a:spcPts val="0"/>
                </a:spcBef>
                <a:spcAft>
                  <a:spcPts val="0"/>
                </a:spcAft>
                <a:defRPr/>
              </a:pPr>
              <a:endParaRPr lang="en-US" sz="1324" b="0">
                <a:solidFill>
                  <a:srgbClr val="353535"/>
                </a:solidFill>
                <a:latin typeface="Calibri" panose="020F0502020204030204" pitchFamily="34" charset="0"/>
                <a:cs typeface="Calibri" panose="020F0502020204030204" pitchFamily="34" charset="0"/>
              </a:endParaRPr>
            </a:p>
          </p:txBody>
        </p:sp>
        <p:sp>
          <p:nvSpPr>
            <p:cNvPr id="230" name="Line 19"/>
            <p:cNvSpPr>
              <a:spLocks noChangeShapeType="1"/>
            </p:cNvSpPr>
            <p:nvPr/>
          </p:nvSpPr>
          <p:spPr bwMode="auto">
            <a:xfrm>
              <a:off x="3695" y="2185"/>
              <a:ext cx="445" cy="0"/>
            </a:xfrm>
            <a:prstGeom prst="line">
              <a:avLst/>
            </a:prstGeom>
            <a:grpFill/>
            <a:ln w="12700" cap="rnd">
              <a:solidFill>
                <a:schemeClr val="tx2"/>
              </a:solidFill>
              <a:prstDash val="solid"/>
              <a:miter lim="800000"/>
              <a:headEnd/>
              <a:tailEnd/>
            </a:ln>
            <a:extLst/>
          </p:spPr>
          <p:txBody>
            <a:bodyPr vert="horz" wrap="square" lIns="67232" tIns="33616" rIns="67232" bIns="33616" numCol="1" anchor="t" anchorCtr="0" compatLnSpc="1">
              <a:prstTxWarp prst="textNoShape">
                <a:avLst/>
              </a:prstTxWarp>
            </a:bodyPr>
            <a:lstStyle/>
            <a:p>
              <a:pPr defTabSz="685775" fontAlgn="auto">
                <a:spcBef>
                  <a:spcPts val="0"/>
                </a:spcBef>
                <a:spcAft>
                  <a:spcPts val="0"/>
                </a:spcAft>
                <a:defRPr/>
              </a:pPr>
              <a:endParaRPr lang="en-US" sz="1324" b="0">
                <a:solidFill>
                  <a:srgbClr val="353535"/>
                </a:solidFill>
                <a:latin typeface="Calibri" panose="020F0502020204030204" pitchFamily="34" charset="0"/>
                <a:cs typeface="Calibri" panose="020F0502020204030204" pitchFamily="34" charset="0"/>
              </a:endParaRPr>
            </a:p>
          </p:txBody>
        </p:sp>
        <p:sp>
          <p:nvSpPr>
            <p:cNvPr id="231" name="Line 20"/>
            <p:cNvSpPr>
              <a:spLocks noChangeShapeType="1"/>
            </p:cNvSpPr>
            <p:nvPr/>
          </p:nvSpPr>
          <p:spPr bwMode="auto">
            <a:xfrm>
              <a:off x="3695" y="2305"/>
              <a:ext cx="445" cy="0"/>
            </a:xfrm>
            <a:prstGeom prst="line">
              <a:avLst/>
            </a:prstGeom>
            <a:grpFill/>
            <a:ln w="12700" cap="rnd">
              <a:solidFill>
                <a:schemeClr val="tx2"/>
              </a:solidFill>
              <a:prstDash val="solid"/>
              <a:miter lim="800000"/>
              <a:headEnd/>
              <a:tailEnd/>
            </a:ln>
            <a:extLst/>
          </p:spPr>
          <p:txBody>
            <a:bodyPr vert="horz" wrap="square" lIns="67232" tIns="33616" rIns="67232" bIns="33616" numCol="1" anchor="t" anchorCtr="0" compatLnSpc="1">
              <a:prstTxWarp prst="textNoShape">
                <a:avLst/>
              </a:prstTxWarp>
            </a:bodyPr>
            <a:lstStyle/>
            <a:p>
              <a:pPr defTabSz="685775" fontAlgn="auto">
                <a:spcBef>
                  <a:spcPts val="0"/>
                </a:spcBef>
                <a:spcAft>
                  <a:spcPts val="0"/>
                </a:spcAft>
                <a:defRPr/>
              </a:pPr>
              <a:endParaRPr lang="en-US" sz="1324" b="0">
                <a:solidFill>
                  <a:srgbClr val="353535"/>
                </a:solidFill>
                <a:latin typeface="Calibri" panose="020F0502020204030204" pitchFamily="34" charset="0"/>
                <a:cs typeface="Calibri" panose="020F0502020204030204" pitchFamily="34" charset="0"/>
              </a:endParaRPr>
            </a:p>
          </p:txBody>
        </p:sp>
        <p:sp>
          <p:nvSpPr>
            <p:cNvPr id="232" name="Line 21"/>
            <p:cNvSpPr>
              <a:spLocks noChangeShapeType="1"/>
            </p:cNvSpPr>
            <p:nvPr/>
          </p:nvSpPr>
          <p:spPr bwMode="auto">
            <a:xfrm>
              <a:off x="3695" y="2422"/>
              <a:ext cx="445" cy="0"/>
            </a:xfrm>
            <a:prstGeom prst="line">
              <a:avLst/>
            </a:prstGeom>
            <a:grpFill/>
            <a:ln w="12700" cap="rnd">
              <a:solidFill>
                <a:schemeClr val="tx2"/>
              </a:solidFill>
              <a:prstDash val="solid"/>
              <a:miter lim="800000"/>
              <a:headEnd/>
              <a:tailEnd/>
            </a:ln>
            <a:extLst/>
          </p:spPr>
          <p:txBody>
            <a:bodyPr vert="horz" wrap="square" lIns="67232" tIns="33616" rIns="67232" bIns="33616" numCol="1" anchor="t" anchorCtr="0" compatLnSpc="1">
              <a:prstTxWarp prst="textNoShape">
                <a:avLst/>
              </a:prstTxWarp>
            </a:bodyPr>
            <a:lstStyle/>
            <a:p>
              <a:pPr defTabSz="685775" fontAlgn="auto">
                <a:spcBef>
                  <a:spcPts val="0"/>
                </a:spcBef>
                <a:spcAft>
                  <a:spcPts val="0"/>
                </a:spcAft>
                <a:defRPr/>
              </a:pPr>
              <a:endParaRPr lang="en-US" sz="1324" b="0">
                <a:solidFill>
                  <a:srgbClr val="353535"/>
                </a:solidFill>
                <a:latin typeface="Calibri" panose="020F0502020204030204" pitchFamily="34" charset="0"/>
                <a:cs typeface="Calibri" panose="020F0502020204030204" pitchFamily="34" charset="0"/>
              </a:endParaRPr>
            </a:p>
          </p:txBody>
        </p:sp>
        <p:sp>
          <p:nvSpPr>
            <p:cNvPr id="233" name="Freeform 22"/>
            <p:cNvSpPr>
              <a:spLocks/>
            </p:cNvSpPr>
            <p:nvPr/>
          </p:nvSpPr>
          <p:spPr bwMode="auto">
            <a:xfrm>
              <a:off x="3962" y="1985"/>
              <a:ext cx="135" cy="37"/>
            </a:xfrm>
            <a:custGeom>
              <a:avLst/>
              <a:gdLst>
                <a:gd name="T0" fmla="*/ 96 w 105"/>
                <a:gd name="T1" fmla="*/ 29 h 29"/>
                <a:gd name="T2" fmla="*/ 9 w 105"/>
                <a:gd name="T3" fmla="*/ 29 h 29"/>
                <a:gd name="T4" fmla="*/ 0 w 105"/>
                <a:gd name="T5" fmla="*/ 20 h 29"/>
                <a:gd name="T6" fmla="*/ 0 w 105"/>
                <a:gd name="T7" fmla="*/ 9 h 29"/>
                <a:gd name="T8" fmla="*/ 9 w 105"/>
                <a:gd name="T9" fmla="*/ 0 h 29"/>
                <a:gd name="T10" fmla="*/ 105 w 105"/>
                <a:gd name="T11" fmla="*/ 0 h 29"/>
                <a:gd name="T12" fmla="*/ 105 w 105"/>
                <a:gd name="T13" fmla="*/ 20 h 29"/>
                <a:gd name="T14" fmla="*/ 96 w 105"/>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29">
                  <a:moveTo>
                    <a:pt x="96" y="29"/>
                  </a:moveTo>
                  <a:cubicBezTo>
                    <a:pt x="9" y="29"/>
                    <a:pt x="9" y="29"/>
                    <a:pt x="9" y="29"/>
                  </a:cubicBezTo>
                  <a:cubicBezTo>
                    <a:pt x="4" y="29"/>
                    <a:pt x="0" y="25"/>
                    <a:pt x="0" y="20"/>
                  </a:cubicBezTo>
                  <a:cubicBezTo>
                    <a:pt x="0" y="9"/>
                    <a:pt x="0" y="9"/>
                    <a:pt x="0" y="9"/>
                  </a:cubicBezTo>
                  <a:cubicBezTo>
                    <a:pt x="0" y="3"/>
                    <a:pt x="4" y="0"/>
                    <a:pt x="9" y="0"/>
                  </a:cubicBezTo>
                  <a:cubicBezTo>
                    <a:pt x="105" y="0"/>
                    <a:pt x="105" y="0"/>
                    <a:pt x="105" y="0"/>
                  </a:cubicBezTo>
                  <a:cubicBezTo>
                    <a:pt x="105" y="20"/>
                    <a:pt x="105" y="20"/>
                    <a:pt x="105" y="20"/>
                  </a:cubicBezTo>
                  <a:cubicBezTo>
                    <a:pt x="105" y="25"/>
                    <a:pt x="101" y="29"/>
                    <a:pt x="96" y="29"/>
                  </a:cubicBezTo>
                  <a:close/>
                </a:path>
              </a:pathLst>
            </a:custGeom>
            <a:solidFill>
              <a:schemeClr val="bg1"/>
            </a:solidFill>
            <a:ln w="19050" cap="rnd">
              <a:noFill/>
              <a:prstDash val="solid"/>
              <a:miter lim="800000"/>
              <a:headEnd/>
              <a:tailEnd/>
            </a:ln>
          </p:spPr>
          <p:txBody>
            <a:bodyPr vert="horz" wrap="square" lIns="67232" tIns="33616" rIns="67232" bIns="33616" numCol="1" anchor="t" anchorCtr="0" compatLnSpc="1">
              <a:prstTxWarp prst="textNoShape">
                <a:avLst/>
              </a:prstTxWarp>
            </a:bodyPr>
            <a:lstStyle/>
            <a:p>
              <a:pPr defTabSz="685775" fontAlgn="auto">
                <a:spcBef>
                  <a:spcPts val="0"/>
                </a:spcBef>
                <a:spcAft>
                  <a:spcPts val="0"/>
                </a:spcAft>
                <a:defRPr/>
              </a:pPr>
              <a:endParaRPr lang="en-US" sz="1324" b="0">
                <a:solidFill>
                  <a:srgbClr val="353535"/>
                </a:solidFill>
                <a:latin typeface="Calibri" panose="020F0502020204030204" pitchFamily="34" charset="0"/>
                <a:cs typeface="Calibri" panose="020F0502020204030204" pitchFamily="34" charset="0"/>
              </a:endParaRPr>
            </a:p>
          </p:txBody>
        </p:sp>
        <p:sp>
          <p:nvSpPr>
            <p:cNvPr id="234" name="Freeform 23"/>
            <p:cNvSpPr>
              <a:spLocks/>
            </p:cNvSpPr>
            <p:nvPr/>
          </p:nvSpPr>
          <p:spPr bwMode="auto">
            <a:xfrm>
              <a:off x="3962" y="2106"/>
              <a:ext cx="135" cy="37"/>
            </a:xfrm>
            <a:custGeom>
              <a:avLst/>
              <a:gdLst>
                <a:gd name="T0" fmla="*/ 96 w 105"/>
                <a:gd name="T1" fmla="*/ 29 h 29"/>
                <a:gd name="T2" fmla="*/ 9 w 105"/>
                <a:gd name="T3" fmla="*/ 29 h 29"/>
                <a:gd name="T4" fmla="*/ 0 w 105"/>
                <a:gd name="T5" fmla="*/ 20 h 29"/>
                <a:gd name="T6" fmla="*/ 0 w 105"/>
                <a:gd name="T7" fmla="*/ 8 h 29"/>
                <a:gd name="T8" fmla="*/ 9 w 105"/>
                <a:gd name="T9" fmla="*/ 0 h 29"/>
                <a:gd name="T10" fmla="*/ 105 w 105"/>
                <a:gd name="T11" fmla="*/ 0 h 29"/>
                <a:gd name="T12" fmla="*/ 105 w 105"/>
                <a:gd name="T13" fmla="*/ 20 h 29"/>
                <a:gd name="T14" fmla="*/ 96 w 105"/>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29">
                  <a:moveTo>
                    <a:pt x="96" y="29"/>
                  </a:moveTo>
                  <a:cubicBezTo>
                    <a:pt x="9" y="29"/>
                    <a:pt x="9" y="29"/>
                    <a:pt x="9" y="29"/>
                  </a:cubicBezTo>
                  <a:cubicBezTo>
                    <a:pt x="4" y="29"/>
                    <a:pt x="0" y="25"/>
                    <a:pt x="0" y="20"/>
                  </a:cubicBezTo>
                  <a:cubicBezTo>
                    <a:pt x="0" y="8"/>
                    <a:pt x="0" y="8"/>
                    <a:pt x="0" y="8"/>
                  </a:cubicBezTo>
                  <a:cubicBezTo>
                    <a:pt x="0" y="3"/>
                    <a:pt x="4" y="0"/>
                    <a:pt x="9" y="0"/>
                  </a:cubicBezTo>
                  <a:cubicBezTo>
                    <a:pt x="105" y="0"/>
                    <a:pt x="105" y="0"/>
                    <a:pt x="105" y="0"/>
                  </a:cubicBezTo>
                  <a:cubicBezTo>
                    <a:pt x="105" y="20"/>
                    <a:pt x="105" y="20"/>
                    <a:pt x="105" y="20"/>
                  </a:cubicBezTo>
                  <a:cubicBezTo>
                    <a:pt x="105" y="25"/>
                    <a:pt x="101" y="29"/>
                    <a:pt x="96" y="29"/>
                  </a:cubicBezTo>
                  <a:close/>
                </a:path>
              </a:pathLst>
            </a:custGeom>
            <a:solidFill>
              <a:schemeClr val="bg1"/>
            </a:solidFill>
            <a:ln w="19050" cap="rnd">
              <a:noFill/>
              <a:prstDash val="solid"/>
              <a:miter lim="800000"/>
              <a:headEnd/>
              <a:tailEnd/>
            </a:ln>
          </p:spPr>
          <p:txBody>
            <a:bodyPr vert="horz" wrap="square" lIns="67232" tIns="33616" rIns="67232" bIns="33616" numCol="1" anchor="t" anchorCtr="0" compatLnSpc="1">
              <a:prstTxWarp prst="textNoShape">
                <a:avLst/>
              </a:prstTxWarp>
            </a:bodyPr>
            <a:lstStyle/>
            <a:p>
              <a:pPr defTabSz="685775" fontAlgn="auto">
                <a:spcBef>
                  <a:spcPts val="0"/>
                </a:spcBef>
                <a:spcAft>
                  <a:spcPts val="0"/>
                </a:spcAft>
                <a:defRPr/>
              </a:pPr>
              <a:endParaRPr lang="en-US" sz="1324" b="0">
                <a:solidFill>
                  <a:srgbClr val="353535"/>
                </a:solidFill>
                <a:latin typeface="Calibri" panose="020F0502020204030204" pitchFamily="34" charset="0"/>
                <a:cs typeface="Calibri" panose="020F0502020204030204" pitchFamily="34" charset="0"/>
              </a:endParaRPr>
            </a:p>
          </p:txBody>
        </p:sp>
        <p:sp>
          <p:nvSpPr>
            <p:cNvPr id="235" name="Freeform 24"/>
            <p:cNvSpPr>
              <a:spLocks/>
            </p:cNvSpPr>
            <p:nvPr/>
          </p:nvSpPr>
          <p:spPr bwMode="auto">
            <a:xfrm>
              <a:off x="3962" y="2222"/>
              <a:ext cx="135" cy="41"/>
            </a:xfrm>
            <a:custGeom>
              <a:avLst/>
              <a:gdLst>
                <a:gd name="T0" fmla="*/ 96 w 105"/>
                <a:gd name="T1" fmla="*/ 32 h 32"/>
                <a:gd name="T2" fmla="*/ 9 w 105"/>
                <a:gd name="T3" fmla="*/ 32 h 32"/>
                <a:gd name="T4" fmla="*/ 0 w 105"/>
                <a:gd name="T5" fmla="*/ 22 h 32"/>
                <a:gd name="T6" fmla="*/ 0 w 105"/>
                <a:gd name="T7" fmla="*/ 11 h 32"/>
                <a:gd name="T8" fmla="*/ 9 w 105"/>
                <a:gd name="T9" fmla="*/ 0 h 32"/>
                <a:gd name="T10" fmla="*/ 105 w 105"/>
                <a:gd name="T11" fmla="*/ 0 h 32"/>
                <a:gd name="T12" fmla="*/ 105 w 105"/>
                <a:gd name="T13" fmla="*/ 22 h 32"/>
                <a:gd name="T14" fmla="*/ 96 w 105"/>
                <a:gd name="T15" fmla="*/ 32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2">
                  <a:moveTo>
                    <a:pt x="96" y="32"/>
                  </a:moveTo>
                  <a:cubicBezTo>
                    <a:pt x="9" y="32"/>
                    <a:pt x="9" y="32"/>
                    <a:pt x="9" y="32"/>
                  </a:cubicBezTo>
                  <a:cubicBezTo>
                    <a:pt x="4" y="32"/>
                    <a:pt x="0" y="27"/>
                    <a:pt x="0" y="22"/>
                  </a:cubicBezTo>
                  <a:cubicBezTo>
                    <a:pt x="0" y="11"/>
                    <a:pt x="0" y="11"/>
                    <a:pt x="0" y="11"/>
                  </a:cubicBezTo>
                  <a:cubicBezTo>
                    <a:pt x="0" y="6"/>
                    <a:pt x="4" y="0"/>
                    <a:pt x="9" y="0"/>
                  </a:cubicBezTo>
                  <a:cubicBezTo>
                    <a:pt x="105" y="0"/>
                    <a:pt x="105" y="0"/>
                    <a:pt x="105" y="0"/>
                  </a:cubicBezTo>
                  <a:cubicBezTo>
                    <a:pt x="105" y="22"/>
                    <a:pt x="105" y="22"/>
                    <a:pt x="105" y="22"/>
                  </a:cubicBezTo>
                  <a:cubicBezTo>
                    <a:pt x="105" y="27"/>
                    <a:pt x="101" y="32"/>
                    <a:pt x="96" y="32"/>
                  </a:cubicBezTo>
                  <a:close/>
                </a:path>
              </a:pathLst>
            </a:custGeom>
            <a:solidFill>
              <a:schemeClr val="bg1"/>
            </a:solidFill>
            <a:ln w="19050" cap="rnd">
              <a:noFill/>
              <a:prstDash val="solid"/>
              <a:miter lim="800000"/>
              <a:headEnd/>
              <a:tailEnd/>
            </a:ln>
          </p:spPr>
          <p:txBody>
            <a:bodyPr vert="horz" wrap="square" lIns="67232" tIns="33616" rIns="67232" bIns="33616" numCol="1" anchor="t" anchorCtr="0" compatLnSpc="1">
              <a:prstTxWarp prst="textNoShape">
                <a:avLst/>
              </a:prstTxWarp>
            </a:bodyPr>
            <a:lstStyle/>
            <a:p>
              <a:pPr defTabSz="685775" fontAlgn="auto">
                <a:spcBef>
                  <a:spcPts val="0"/>
                </a:spcBef>
                <a:spcAft>
                  <a:spcPts val="0"/>
                </a:spcAft>
                <a:defRPr/>
              </a:pPr>
              <a:endParaRPr lang="en-US" sz="1324" b="0">
                <a:solidFill>
                  <a:srgbClr val="353535"/>
                </a:solidFill>
                <a:latin typeface="Calibri" panose="020F0502020204030204" pitchFamily="34" charset="0"/>
                <a:cs typeface="Calibri" panose="020F0502020204030204" pitchFamily="34" charset="0"/>
              </a:endParaRPr>
            </a:p>
          </p:txBody>
        </p:sp>
        <p:sp>
          <p:nvSpPr>
            <p:cNvPr id="236" name="Freeform 25"/>
            <p:cNvSpPr>
              <a:spLocks/>
            </p:cNvSpPr>
            <p:nvPr/>
          </p:nvSpPr>
          <p:spPr bwMode="auto">
            <a:xfrm>
              <a:off x="3962" y="2343"/>
              <a:ext cx="135" cy="42"/>
            </a:xfrm>
            <a:custGeom>
              <a:avLst/>
              <a:gdLst>
                <a:gd name="T0" fmla="*/ 96 w 105"/>
                <a:gd name="T1" fmla="*/ 33 h 33"/>
                <a:gd name="T2" fmla="*/ 9 w 105"/>
                <a:gd name="T3" fmla="*/ 33 h 33"/>
                <a:gd name="T4" fmla="*/ 0 w 105"/>
                <a:gd name="T5" fmla="*/ 22 h 33"/>
                <a:gd name="T6" fmla="*/ 0 w 105"/>
                <a:gd name="T7" fmla="*/ 11 h 33"/>
                <a:gd name="T8" fmla="*/ 9 w 105"/>
                <a:gd name="T9" fmla="*/ 0 h 33"/>
                <a:gd name="T10" fmla="*/ 105 w 105"/>
                <a:gd name="T11" fmla="*/ 0 h 33"/>
                <a:gd name="T12" fmla="*/ 105 w 105"/>
                <a:gd name="T13" fmla="*/ 22 h 33"/>
                <a:gd name="T14" fmla="*/ 96 w 105"/>
                <a:gd name="T15" fmla="*/ 33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96" y="33"/>
                  </a:moveTo>
                  <a:cubicBezTo>
                    <a:pt x="9" y="33"/>
                    <a:pt x="9" y="33"/>
                    <a:pt x="9" y="33"/>
                  </a:cubicBezTo>
                  <a:cubicBezTo>
                    <a:pt x="4" y="33"/>
                    <a:pt x="0" y="27"/>
                    <a:pt x="0" y="22"/>
                  </a:cubicBezTo>
                  <a:cubicBezTo>
                    <a:pt x="0" y="11"/>
                    <a:pt x="0" y="11"/>
                    <a:pt x="0" y="11"/>
                  </a:cubicBezTo>
                  <a:cubicBezTo>
                    <a:pt x="0" y="5"/>
                    <a:pt x="4" y="0"/>
                    <a:pt x="9" y="0"/>
                  </a:cubicBezTo>
                  <a:cubicBezTo>
                    <a:pt x="105" y="0"/>
                    <a:pt x="105" y="0"/>
                    <a:pt x="105" y="0"/>
                  </a:cubicBezTo>
                  <a:cubicBezTo>
                    <a:pt x="105" y="22"/>
                    <a:pt x="105" y="22"/>
                    <a:pt x="105" y="22"/>
                  </a:cubicBezTo>
                  <a:cubicBezTo>
                    <a:pt x="105" y="27"/>
                    <a:pt x="101" y="33"/>
                    <a:pt x="96" y="33"/>
                  </a:cubicBezTo>
                  <a:close/>
                </a:path>
              </a:pathLst>
            </a:custGeom>
            <a:solidFill>
              <a:schemeClr val="bg1"/>
            </a:solidFill>
            <a:ln w="19050" cap="rnd">
              <a:noFill/>
              <a:prstDash val="solid"/>
              <a:miter lim="800000"/>
              <a:headEnd/>
              <a:tailEnd/>
            </a:ln>
          </p:spPr>
          <p:txBody>
            <a:bodyPr vert="horz" wrap="square" lIns="67232" tIns="33616" rIns="67232" bIns="33616" numCol="1" anchor="t" anchorCtr="0" compatLnSpc="1">
              <a:prstTxWarp prst="textNoShape">
                <a:avLst/>
              </a:prstTxWarp>
            </a:bodyPr>
            <a:lstStyle/>
            <a:p>
              <a:pPr defTabSz="685775" fontAlgn="auto">
                <a:spcBef>
                  <a:spcPts val="0"/>
                </a:spcBef>
                <a:spcAft>
                  <a:spcPts val="0"/>
                </a:spcAft>
                <a:defRPr/>
              </a:pPr>
              <a:endParaRPr lang="en-US" sz="1324" b="0">
                <a:solidFill>
                  <a:srgbClr val="353535"/>
                </a:solidFill>
                <a:latin typeface="Calibri" panose="020F0502020204030204" pitchFamily="34" charset="0"/>
                <a:cs typeface="Calibri" panose="020F0502020204030204" pitchFamily="34" charset="0"/>
              </a:endParaRPr>
            </a:p>
          </p:txBody>
        </p:sp>
      </p:grpSp>
      <p:grpSp>
        <p:nvGrpSpPr>
          <p:cNvPr id="90" name="Group 89"/>
          <p:cNvGrpSpPr>
            <a:grpSpLocks noChangeAspect="1"/>
          </p:cNvGrpSpPr>
          <p:nvPr/>
        </p:nvGrpSpPr>
        <p:grpSpPr bwMode="auto">
          <a:xfrm>
            <a:off x="5351272" y="1234550"/>
            <a:ext cx="2959734" cy="1804365"/>
            <a:chOff x="2581" y="1387"/>
            <a:chExt cx="2677" cy="1632"/>
          </a:xfrm>
          <a:noFill/>
        </p:grpSpPr>
        <p:sp>
          <p:nvSpPr>
            <p:cNvPr id="91" name="Freeform 5"/>
            <p:cNvSpPr>
              <a:spLocks/>
            </p:cNvSpPr>
            <p:nvPr/>
          </p:nvSpPr>
          <p:spPr bwMode="auto">
            <a:xfrm>
              <a:off x="2581" y="1387"/>
              <a:ext cx="2677" cy="1632"/>
            </a:xfrm>
            <a:custGeom>
              <a:avLst/>
              <a:gdLst>
                <a:gd name="T0" fmla="*/ 1256 w 1423"/>
                <a:gd name="T1" fmla="*/ 863 h 867"/>
                <a:gd name="T2" fmla="*/ 1259 w 1423"/>
                <a:gd name="T3" fmla="*/ 863 h 867"/>
                <a:gd name="T4" fmla="*/ 1423 w 1423"/>
                <a:gd name="T5" fmla="*/ 667 h 867"/>
                <a:gd name="T6" fmla="*/ 1224 w 1423"/>
                <a:gd name="T7" fmla="*/ 471 h 867"/>
                <a:gd name="T8" fmla="*/ 1224 w 1423"/>
                <a:gd name="T9" fmla="*/ 471 h 867"/>
                <a:gd name="T10" fmla="*/ 1224 w 1423"/>
                <a:gd name="T11" fmla="*/ 432 h 867"/>
                <a:gd name="T12" fmla="*/ 797 w 1423"/>
                <a:gd name="T13" fmla="*/ 0 h 867"/>
                <a:gd name="T14" fmla="*/ 388 w 1423"/>
                <a:gd name="T15" fmla="*/ 296 h 867"/>
                <a:gd name="T16" fmla="*/ 292 w 1423"/>
                <a:gd name="T17" fmla="*/ 278 h 867"/>
                <a:gd name="T18" fmla="*/ 0 w 1423"/>
                <a:gd name="T19" fmla="*/ 571 h 867"/>
                <a:gd name="T20" fmla="*/ 292 w 1423"/>
                <a:gd name="T21" fmla="*/ 867 h 867"/>
                <a:gd name="T22" fmla="*/ 292 w 1423"/>
                <a:gd name="T23" fmla="*/ 867 h 867"/>
                <a:gd name="T24" fmla="*/ 292 w 1423"/>
                <a:gd name="T25" fmla="*/ 867 h 867"/>
                <a:gd name="T26" fmla="*/ 1241 w 1423"/>
                <a:gd name="T27" fmla="*/ 867 h 867"/>
                <a:gd name="T28" fmla="*/ 1241 w 1423"/>
                <a:gd name="T29" fmla="*/ 867 h 867"/>
                <a:gd name="T30" fmla="*/ 1252 w 1423"/>
                <a:gd name="T31" fmla="*/ 863 h 867"/>
                <a:gd name="T32" fmla="*/ 1256 w 1423"/>
                <a:gd name="T33" fmla="*/ 863 h 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23" h="867">
                  <a:moveTo>
                    <a:pt x="1256" y="863"/>
                  </a:moveTo>
                  <a:cubicBezTo>
                    <a:pt x="1256" y="863"/>
                    <a:pt x="1256" y="863"/>
                    <a:pt x="1259" y="863"/>
                  </a:cubicBezTo>
                  <a:cubicBezTo>
                    <a:pt x="1352" y="849"/>
                    <a:pt x="1423" y="767"/>
                    <a:pt x="1423" y="667"/>
                  </a:cubicBezTo>
                  <a:cubicBezTo>
                    <a:pt x="1423" y="560"/>
                    <a:pt x="1334" y="471"/>
                    <a:pt x="1224" y="471"/>
                  </a:cubicBezTo>
                  <a:cubicBezTo>
                    <a:pt x="1224" y="471"/>
                    <a:pt x="1224" y="471"/>
                    <a:pt x="1224" y="471"/>
                  </a:cubicBezTo>
                  <a:cubicBezTo>
                    <a:pt x="1224" y="457"/>
                    <a:pt x="1224" y="446"/>
                    <a:pt x="1224" y="432"/>
                  </a:cubicBezTo>
                  <a:cubicBezTo>
                    <a:pt x="1224" y="193"/>
                    <a:pt x="1031" y="0"/>
                    <a:pt x="797" y="0"/>
                  </a:cubicBezTo>
                  <a:cubicBezTo>
                    <a:pt x="605" y="0"/>
                    <a:pt x="445" y="125"/>
                    <a:pt x="388" y="296"/>
                  </a:cubicBezTo>
                  <a:cubicBezTo>
                    <a:pt x="359" y="285"/>
                    <a:pt x="327" y="278"/>
                    <a:pt x="292" y="278"/>
                  </a:cubicBezTo>
                  <a:cubicBezTo>
                    <a:pt x="132" y="278"/>
                    <a:pt x="0" y="410"/>
                    <a:pt x="0" y="571"/>
                  </a:cubicBezTo>
                  <a:cubicBezTo>
                    <a:pt x="0" y="735"/>
                    <a:pt x="132" y="867"/>
                    <a:pt x="292" y="867"/>
                  </a:cubicBezTo>
                  <a:cubicBezTo>
                    <a:pt x="292" y="867"/>
                    <a:pt x="292" y="867"/>
                    <a:pt x="292" y="867"/>
                  </a:cubicBezTo>
                  <a:cubicBezTo>
                    <a:pt x="292" y="867"/>
                    <a:pt x="292" y="867"/>
                    <a:pt x="292" y="867"/>
                  </a:cubicBezTo>
                  <a:cubicBezTo>
                    <a:pt x="1241" y="867"/>
                    <a:pt x="1241" y="867"/>
                    <a:pt x="1241" y="867"/>
                  </a:cubicBezTo>
                  <a:cubicBezTo>
                    <a:pt x="1241" y="867"/>
                    <a:pt x="1241" y="867"/>
                    <a:pt x="1241" y="867"/>
                  </a:cubicBezTo>
                  <a:cubicBezTo>
                    <a:pt x="1245" y="867"/>
                    <a:pt x="1248" y="863"/>
                    <a:pt x="1252" y="863"/>
                  </a:cubicBezTo>
                  <a:cubicBezTo>
                    <a:pt x="1256" y="863"/>
                    <a:pt x="1256" y="863"/>
                    <a:pt x="1256" y="863"/>
                  </a:cubicBezTo>
                  <a:close/>
                </a:path>
              </a:pathLst>
            </a:custGeom>
            <a:grpFill/>
            <a:ln w="9525">
              <a:solidFill>
                <a:srgbClr val="000000"/>
              </a:solidFill>
              <a:round/>
              <a:headEnd/>
              <a:tailEnd/>
            </a:ln>
          </p:spPr>
          <p:txBody>
            <a:bodyPr vert="horz" wrap="square" lIns="67232" tIns="33616" rIns="67232" bIns="33616" numCol="1" anchor="t" anchorCtr="0" compatLnSpc="1">
              <a:prstTxWarp prst="textNoShape">
                <a:avLst/>
              </a:prstTxWarp>
            </a:bodyPr>
            <a:lstStyle/>
            <a:p>
              <a:pPr defTabSz="685775" fontAlgn="auto">
                <a:spcBef>
                  <a:spcPts val="0"/>
                </a:spcBef>
                <a:spcAft>
                  <a:spcPts val="0"/>
                </a:spcAft>
                <a:defRPr/>
              </a:pPr>
              <a:endParaRPr lang="en-US" sz="1324" b="0">
                <a:solidFill>
                  <a:srgbClr val="353535"/>
                </a:solidFill>
                <a:latin typeface="Calibri" panose="020F0502020204030204" pitchFamily="34" charset="0"/>
                <a:cs typeface="Calibri" panose="020F0502020204030204" pitchFamily="34" charset="0"/>
              </a:endParaRPr>
            </a:p>
          </p:txBody>
        </p:sp>
        <p:sp>
          <p:nvSpPr>
            <p:cNvPr id="92" name="Freeform 6"/>
            <p:cNvSpPr>
              <a:spLocks/>
            </p:cNvSpPr>
            <p:nvPr/>
          </p:nvSpPr>
          <p:spPr bwMode="auto">
            <a:xfrm>
              <a:off x="2581" y="1387"/>
              <a:ext cx="2677" cy="1632"/>
            </a:xfrm>
            <a:custGeom>
              <a:avLst/>
              <a:gdLst>
                <a:gd name="T0" fmla="*/ 1256 w 1423"/>
                <a:gd name="T1" fmla="*/ 863 h 867"/>
                <a:gd name="T2" fmla="*/ 1423 w 1423"/>
                <a:gd name="T3" fmla="*/ 667 h 867"/>
                <a:gd name="T4" fmla="*/ 1224 w 1423"/>
                <a:gd name="T5" fmla="*/ 471 h 867"/>
                <a:gd name="T6" fmla="*/ 1224 w 1423"/>
                <a:gd name="T7" fmla="*/ 432 h 867"/>
                <a:gd name="T8" fmla="*/ 797 w 1423"/>
                <a:gd name="T9" fmla="*/ 0 h 867"/>
                <a:gd name="T10" fmla="*/ 388 w 1423"/>
                <a:gd name="T11" fmla="*/ 296 h 867"/>
                <a:gd name="T12" fmla="*/ 292 w 1423"/>
                <a:gd name="T13" fmla="*/ 278 h 867"/>
                <a:gd name="T14" fmla="*/ 0 w 1423"/>
                <a:gd name="T15" fmla="*/ 571 h 867"/>
                <a:gd name="T16" fmla="*/ 292 w 1423"/>
                <a:gd name="T17" fmla="*/ 867 h 867"/>
                <a:gd name="T18" fmla="*/ 814 w 1423"/>
                <a:gd name="T19" fmla="*/ 867 h 867"/>
                <a:gd name="T20" fmla="*/ 1098 w 1423"/>
                <a:gd name="T21" fmla="*/ 867 h 867"/>
                <a:gd name="T22" fmla="*/ 1216 w 1423"/>
                <a:gd name="T23" fmla="*/ 867 h 867"/>
                <a:gd name="T24" fmla="*/ 1256 w 1423"/>
                <a:gd name="T25" fmla="*/ 863 h 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23" h="867">
                  <a:moveTo>
                    <a:pt x="1256" y="863"/>
                  </a:moveTo>
                  <a:cubicBezTo>
                    <a:pt x="1350" y="846"/>
                    <a:pt x="1423" y="769"/>
                    <a:pt x="1423" y="667"/>
                  </a:cubicBezTo>
                  <a:cubicBezTo>
                    <a:pt x="1423" y="560"/>
                    <a:pt x="1334" y="471"/>
                    <a:pt x="1224" y="471"/>
                  </a:cubicBezTo>
                  <a:cubicBezTo>
                    <a:pt x="1224" y="457"/>
                    <a:pt x="1224" y="446"/>
                    <a:pt x="1224" y="432"/>
                  </a:cubicBezTo>
                  <a:cubicBezTo>
                    <a:pt x="1224" y="193"/>
                    <a:pt x="1031" y="0"/>
                    <a:pt x="797" y="0"/>
                  </a:cubicBezTo>
                  <a:cubicBezTo>
                    <a:pt x="605" y="0"/>
                    <a:pt x="445" y="125"/>
                    <a:pt x="388" y="296"/>
                  </a:cubicBezTo>
                  <a:cubicBezTo>
                    <a:pt x="359" y="285"/>
                    <a:pt x="327" y="278"/>
                    <a:pt x="292" y="278"/>
                  </a:cubicBezTo>
                  <a:cubicBezTo>
                    <a:pt x="132" y="278"/>
                    <a:pt x="0" y="410"/>
                    <a:pt x="0" y="571"/>
                  </a:cubicBezTo>
                  <a:cubicBezTo>
                    <a:pt x="0" y="735"/>
                    <a:pt x="132" y="867"/>
                    <a:pt x="292" y="867"/>
                  </a:cubicBezTo>
                  <a:cubicBezTo>
                    <a:pt x="466" y="867"/>
                    <a:pt x="640" y="867"/>
                    <a:pt x="814" y="867"/>
                  </a:cubicBezTo>
                  <a:cubicBezTo>
                    <a:pt x="909" y="867"/>
                    <a:pt x="1004" y="867"/>
                    <a:pt x="1098" y="867"/>
                  </a:cubicBezTo>
                  <a:cubicBezTo>
                    <a:pt x="1138" y="867"/>
                    <a:pt x="1177" y="867"/>
                    <a:pt x="1216" y="867"/>
                  </a:cubicBezTo>
                  <a:cubicBezTo>
                    <a:pt x="1230" y="867"/>
                    <a:pt x="1243" y="866"/>
                    <a:pt x="1256" y="863"/>
                  </a:cubicBezTo>
                  <a:close/>
                </a:path>
              </a:pathLst>
            </a:custGeom>
            <a:grpFill/>
            <a:ln w="33338" cap="flat">
              <a:solidFill>
                <a:schemeClr val="accent1"/>
              </a:solidFill>
              <a:prstDash val="solid"/>
              <a:miter lim="800000"/>
              <a:headEnd/>
              <a:tailEnd/>
            </a:ln>
            <a:extLst/>
          </p:spPr>
          <p:txBody>
            <a:bodyPr vert="horz" wrap="square" lIns="67232" tIns="33616" rIns="67232" bIns="33616" numCol="1" anchor="t" anchorCtr="0" compatLnSpc="1">
              <a:prstTxWarp prst="textNoShape">
                <a:avLst/>
              </a:prstTxWarp>
            </a:bodyPr>
            <a:lstStyle/>
            <a:p>
              <a:pPr defTabSz="685775" fontAlgn="auto">
                <a:spcBef>
                  <a:spcPts val="0"/>
                </a:spcBef>
                <a:spcAft>
                  <a:spcPts val="0"/>
                </a:spcAft>
                <a:defRPr/>
              </a:pPr>
              <a:endParaRPr lang="en-US" sz="1324" b="0">
                <a:solidFill>
                  <a:srgbClr val="353535"/>
                </a:solidFill>
                <a:latin typeface="Calibri" panose="020F0502020204030204" pitchFamily="34" charset="0"/>
                <a:cs typeface="Calibri" panose="020F0502020204030204" pitchFamily="34" charset="0"/>
              </a:endParaRPr>
            </a:p>
          </p:txBody>
        </p:sp>
      </p:grpSp>
      <p:sp>
        <p:nvSpPr>
          <p:cNvPr id="93" name="Rectangle 92"/>
          <p:cNvSpPr/>
          <p:nvPr/>
        </p:nvSpPr>
        <p:spPr>
          <a:xfrm>
            <a:off x="295839" y="1855016"/>
            <a:ext cx="3770206" cy="3173946"/>
          </a:xfrm>
          <a:prstGeom prst="rect">
            <a:avLst/>
          </a:prstGeom>
        </p:spPr>
        <p:txBody>
          <a:bodyPr wrap="square" lIns="134464" rIns="134464">
            <a:spAutoFit/>
          </a:bodyPr>
          <a:lstStyle/>
          <a:p>
            <a:pPr defTabSz="659045">
              <a:spcAft>
                <a:spcPts val="865"/>
              </a:spcAft>
              <a:defRPr/>
            </a:pPr>
            <a:r>
              <a:rPr lang="en-US" sz="1350" b="0"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Automated, seamless disaster recovery from the cloud to protect applications</a:t>
            </a:r>
          </a:p>
          <a:p>
            <a:pPr defTabSz="659045">
              <a:spcAft>
                <a:spcPts val="865"/>
              </a:spcAft>
              <a:defRPr/>
            </a:pPr>
            <a:r>
              <a:rPr lang="en-US" sz="1350" b="0"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Provides application-consistent recovery </a:t>
            </a:r>
            <a:br>
              <a:rPr lang="en-US" sz="1350" b="0"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br>
            <a:r>
              <a:rPr lang="en-US" sz="1350" b="0"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of critical workloads</a:t>
            </a:r>
          </a:p>
          <a:p>
            <a:pPr defTabSz="659045">
              <a:lnSpc>
                <a:spcPct val="150000"/>
              </a:lnSpc>
              <a:spcAft>
                <a:spcPts val="865"/>
              </a:spcAft>
              <a:defRPr/>
            </a:pPr>
            <a:r>
              <a:rPr lang="en-US" sz="1350" b="0"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Leverage current investments</a:t>
            </a:r>
          </a:p>
          <a:p>
            <a:pPr defTabSz="659045">
              <a:spcAft>
                <a:spcPts val="865"/>
              </a:spcAft>
              <a:defRPr/>
            </a:pPr>
            <a:r>
              <a:rPr lang="en-US" sz="1350" b="0"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Orchestrate one-click recovery even for </a:t>
            </a:r>
            <a:br>
              <a:rPr lang="en-US" sz="1350" b="0"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br>
            <a:r>
              <a:rPr lang="en-US" sz="1350" b="0"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complex multi-tier applications</a:t>
            </a:r>
          </a:p>
          <a:p>
            <a:pPr defTabSz="659045">
              <a:spcAft>
                <a:spcPts val="865"/>
              </a:spcAft>
              <a:defRPr/>
            </a:pPr>
            <a:endParaRPr lang="en-US" sz="1350" b="0"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endParaRPr>
          </a:p>
          <a:p>
            <a:pPr defTabSz="659045">
              <a:spcAft>
                <a:spcPts val="865"/>
              </a:spcAft>
              <a:defRPr/>
            </a:pPr>
            <a:r>
              <a:rPr lang="en-US" sz="1350" u="sng"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WHEN NOT</a:t>
            </a:r>
          </a:p>
          <a:p>
            <a:pPr defTabSz="659045">
              <a:spcAft>
                <a:spcPts val="865"/>
              </a:spcAft>
              <a:defRPr/>
            </a:pPr>
            <a:r>
              <a:rPr lang="en-US" sz="1350" b="0"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Workload requires synchronous replication, data outside of VHD</a:t>
            </a:r>
          </a:p>
        </p:txBody>
      </p:sp>
      <p:sp>
        <p:nvSpPr>
          <p:cNvPr id="2" name="Title 1">
            <a:extLst>
              <a:ext uri="{FF2B5EF4-FFF2-40B4-BE49-F238E27FC236}">
                <a16:creationId xmlns:a16="http://schemas.microsoft.com/office/drawing/2014/main" id="{FD33F930-3FC3-455A-88F8-F39D76879B30}"/>
              </a:ext>
            </a:extLst>
          </p:cNvPr>
          <p:cNvSpPr>
            <a:spLocks noGrp="1"/>
          </p:cNvSpPr>
          <p:nvPr>
            <p:ph type="title"/>
          </p:nvPr>
        </p:nvSpPr>
        <p:spPr>
          <a:xfrm>
            <a:off x="140678" y="857248"/>
            <a:ext cx="8827476" cy="672613"/>
          </a:xfrm>
        </p:spPr>
        <p:txBody>
          <a:bodyPr/>
          <a:lstStyle/>
          <a:p>
            <a:r>
              <a:rPr lang="en-US" sz="3000" kern="1200" spc="-75" dirty="0">
                <a:ln w="3175">
                  <a:noFill/>
                </a:ln>
                <a:gradFill>
                  <a:gsLst>
                    <a:gs pos="1250">
                      <a:srgbClr val="353535"/>
                    </a:gs>
                    <a:gs pos="100000">
                      <a:srgbClr val="353535"/>
                    </a:gs>
                  </a:gsLst>
                  <a:lin ang="5400000" scaled="0"/>
                </a:gradFill>
                <a:latin typeface="Calibri" panose="020F0502020204030204" pitchFamily="34" charset="0"/>
                <a:cs typeface="Calibri" panose="020F0502020204030204" pitchFamily="34" charset="0"/>
              </a:rPr>
              <a:t>Azure Site Recovery</a:t>
            </a:r>
            <a:endParaRPr lang="en-US" sz="3000" dirty="0"/>
          </a:p>
        </p:txBody>
      </p:sp>
      <p:sp>
        <p:nvSpPr>
          <p:cNvPr id="3" name="Text Placeholder 2">
            <a:extLst>
              <a:ext uri="{FF2B5EF4-FFF2-40B4-BE49-F238E27FC236}">
                <a16:creationId xmlns:a16="http://schemas.microsoft.com/office/drawing/2014/main" id="{3EEF104B-1415-4016-A32C-D10F55FCD071}"/>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1883906108"/>
      </p:ext>
    </p:extLst>
  </p:cSld>
  <p:clrMapOvr>
    <a:masterClrMapping/>
  </p:clrMapOvr>
  <p:transition spd="slow">
    <p:wip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defTabSz="685775"/>
            <a:r>
              <a:rPr lang="en-US" sz="3000" dirty="0">
                <a:gradFill>
                  <a:gsLst>
                    <a:gs pos="1250">
                      <a:srgbClr val="353535"/>
                    </a:gs>
                    <a:gs pos="100000">
                      <a:srgbClr val="353535"/>
                    </a:gs>
                  </a:gsLst>
                  <a:lin ang="5400000" scaled="0"/>
                </a:gradFill>
                <a:latin typeface="Calibri" panose="020F0502020204030204" pitchFamily="34" charset="0"/>
                <a:cs typeface="Calibri" panose="020F0502020204030204" pitchFamily="34" charset="0"/>
              </a:rPr>
              <a:t>Azure Site Recovery support matrix *</a:t>
            </a:r>
          </a:p>
        </p:txBody>
      </p:sp>
      <p:sp>
        <p:nvSpPr>
          <p:cNvPr id="6" name="Text Placeholder 5">
            <a:extLst>
              <a:ext uri="{FF2B5EF4-FFF2-40B4-BE49-F238E27FC236}">
                <a16:creationId xmlns:a16="http://schemas.microsoft.com/office/drawing/2014/main" id="{83B3A18E-1029-41A7-A8A1-53C4D2AF50F0}"/>
              </a:ext>
            </a:extLst>
          </p:cNvPr>
          <p:cNvSpPr>
            <a:spLocks noGrp="1"/>
          </p:cNvSpPr>
          <p:nvPr>
            <p:ph type="body" sz="quarter" idx="10"/>
          </p:nvPr>
        </p:nvSpPr>
        <p:spPr/>
        <p:txBody>
          <a:bodyPr/>
          <a:lstStyle/>
          <a:p>
            <a:endParaRPr lang="en-US"/>
          </a:p>
        </p:txBody>
      </p:sp>
      <p:graphicFrame>
        <p:nvGraphicFramePr>
          <p:cNvPr id="3" name="Table 2"/>
          <p:cNvGraphicFramePr>
            <a:graphicFrameLocks noGrp="1"/>
          </p:cNvGraphicFramePr>
          <p:nvPr>
            <p:extLst/>
          </p:nvPr>
        </p:nvGraphicFramePr>
        <p:xfrm>
          <a:off x="447226" y="1736323"/>
          <a:ext cx="8019289" cy="3556960"/>
        </p:xfrm>
        <a:graphic>
          <a:graphicData uri="http://schemas.openxmlformats.org/drawingml/2006/table">
            <a:tbl>
              <a:tblPr firstRow="1" bandRow="1">
                <a:tableStyleId>{35758FB7-9AC5-4552-8A53-C91805E547FA}</a:tableStyleId>
              </a:tblPr>
              <a:tblGrid>
                <a:gridCol w="2694986">
                  <a:extLst>
                    <a:ext uri="{9D8B030D-6E8A-4147-A177-3AD203B41FA5}">
                      <a16:colId xmlns:a16="http://schemas.microsoft.com/office/drawing/2014/main" val="20000"/>
                    </a:ext>
                  </a:extLst>
                </a:gridCol>
                <a:gridCol w="1290551">
                  <a:extLst>
                    <a:ext uri="{9D8B030D-6E8A-4147-A177-3AD203B41FA5}">
                      <a16:colId xmlns:a16="http://schemas.microsoft.com/office/drawing/2014/main" val="20001"/>
                    </a:ext>
                  </a:extLst>
                </a:gridCol>
                <a:gridCol w="1209845">
                  <a:extLst>
                    <a:ext uri="{9D8B030D-6E8A-4147-A177-3AD203B41FA5}">
                      <a16:colId xmlns:a16="http://schemas.microsoft.com/office/drawing/2014/main" val="20002"/>
                    </a:ext>
                  </a:extLst>
                </a:gridCol>
                <a:gridCol w="2823907">
                  <a:extLst>
                    <a:ext uri="{9D8B030D-6E8A-4147-A177-3AD203B41FA5}">
                      <a16:colId xmlns:a16="http://schemas.microsoft.com/office/drawing/2014/main" val="20003"/>
                    </a:ext>
                  </a:extLst>
                </a:gridCol>
              </a:tblGrid>
              <a:tr h="417713">
                <a:tc>
                  <a:txBody>
                    <a:bodyPr/>
                    <a:lstStyle/>
                    <a:p>
                      <a:r>
                        <a:rPr lang="en-US" sz="1500" b="0" dirty="0">
                          <a:solidFill>
                            <a:srgbClr val="0070C0"/>
                          </a:solidFill>
                          <a:latin typeface="Calibri" panose="020F0502020204030204" pitchFamily="34" charset="0"/>
                          <a:cs typeface="Calibri" panose="020F0502020204030204" pitchFamily="34" charset="0"/>
                        </a:rPr>
                        <a:t>Source</a:t>
                      </a:r>
                    </a:p>
                  </a:txBody>
                  <a:tcPr marL="67232" marR="67232" marT="33616" marB="336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500" b="0" dirty="0">
                          <a:solidFill>
                            <a:srgbClr val="0070C0"/>
                          </a:solidFill>
                          <a:latin typeface="Calibri" panose="020F0502020204030204" pitchFamily="34" charset="0"/>
                          <a:cs typeface="Calibri" panose="020F0502020204030204" pitchFamily="34" charset="0"/>
                        </a:rPr>
                        <a:t>Target</a:t>
                      </a:r>
                      <a:endParaRPr lang="en-US" sz="1400" b="0" dirty="0">
                        <a:solidFill>
                          <a:srgbClr val="0070C0"/>
                        </a:solidFill>
                        <a:latin typeface="Calibri" panose="020F0502020204030204" pitchFamily="34" charset="0"/>
                        <a:cs typeface="Calibri" panose="020F0502020204030204" pitchFamily="34" charset="0"/>
                      </a:endParaRPr>
                    </a:p>
                  </a:txBody>
                  <a:tcPr marL="67232" marR="67232" marT="33616" marB="336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500" b="0" dirty="0">
                          <a:solidFill>
                            <a:srgbClr val="0070C0"/>
                          </a:solidFill>
                          <a:latin typeface="Calibri" panose="020F0502020204030204" pitchFamily="34" charset="0"/>
                          <a:cs typeface="Calibri" panose="020F0502020204030204" pitchFamily="34" charset="0"/>
                        </a:rPr>
                        <a:t>Availability</a:t>
                      </a:r>
                      <a:r>
                        <a:rPr lang="en-US" sz="1500" b="0" baseline="0" dirty="0">
                          <a:solidFill>
                            <a:srgbClr val="0070C0"/>
                          </a:solidFill>
                          <a:latin typeface="Calibri" panose="020F0502020204030204" pitchFamily="34" charset="0"/>
                          <a:cs typeface="Calibri" panose="020F0502020204030204" pitchFamily="34" charset="0"/>
                        </a:rPr>
                        <a:t> </a:t>
                      </a:r>
                      <a:endParaRPr lang="en-US" sz="1400" b="0" dirty="0">
                        <a:solidFill>
                          <a:srgbClr val="0070C0"/>
                        </a:solidFill>
                        <a:latin typeface="Calibri" panose="020F0502020204030204" pitchFamily="34" charset="0"/>
                        <a:cs typeface="Calibri" panose="020F0502020204030204" pitchFamily="34" charset="0"/>
                      </a:endParaRPr>
                    </a:p>
                  </a:txBody>
                  <a:tcPr marL="67232" marR="67232" marT="33616" marB="336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500" b="0" dirty="0">
                          <a:solidFill>
                            <a:srgbClr val="0070C0"/>
                          </a:solidFill>
                          <a:latin typeface="Calibri" panose="020F0502020204030204" pitchFamily="34" charset="0"/>
                          <a:cs typeface="Calibri" panose="020F0502020204030204" pitchFamily="34" charset="0"/>
                        </a:rPr>
                        <a:t>Supported Guest</a:t>
                      </a:r>
                      <a:r>
                        <a:rPr lang="en-US" sz="1500" b="0" baseline="0" dirty="0">
                          <a:solidFill>
                            <a:srgbClr val="0070C0"/>
                          </a:solidFill>
                          <a:latin typeface="Calibri" panose="020F0502020204030204" pitchFamily="34" charset="0"/>
                          <a:cs typeface="Calibri" panose="020F0502020204030204" pitchFamily="34" charset="0"/>
                        </a:rPr>
                        <a:t> </a:t>
                      </a:r>
                      <a:r>
                        <a:rPr lang="en-US" sz="1500" b="0" dirty="0">
                          <a:solidFill>
                            <a:srgbClr val="0070C0"/>
                          </a:solidFill>
                          <a:latin typeface="Calibri" panose="020F0502020204030204" pitchFamily="34" charset="0"/>
                          <a:cs typeface="Calibri" panose="020F0502020204030204" pitchFamily="34" charset="0"/>
                        </a:rPr>
                        <a:t>OS</a:t>
                      </a:r>
                      <a:r>
                        <a:rPr lang="en-US" sz="1500" b="0" baseline="0" dirty="0">
                          <a:solidFill>
                            <a:srgbClr val="0070C0"/>
                          </a:solidFill>
                          <a:latin typeface="Calibri" panose="020F0502020204030204" pitchFamily="34" charset="0"/>
                          <a:cs typeface="Calibri" panose="020F0502020204030204" pitchFamily="34" charset="0"/>
                        </a:rPr>
                        <a:t> Types</a:t>
                      </a:r>
                      <a:endParaRPr lang="en-US" sz="1500" b="0" dirty="0">
                        <a:solidFill>
                          <a:srgbClr val="0070C0"/>
                        </a:solidFill>
                        <a:latin typeface="Calibri" panose="020F0502020204030204" pitchFamily="34" charset="0"/>
                        <a:cs typeface="Calibri" panose="020F0502020204030204" pitchFamily="34" charset="0"/>
                      </a:endParaRPr>
                    </a:p>
                  </a:txBody>
                  <a:tcPr marL="67232" marR="67232" marT="33616" marB="336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378250">
                <a:tc>
                  <a:txBody>
                    <a:bodyPr/>
                    <a:lstStyle/>
                    <a:p>
                      <a:r>
                        <a:rPr lang="en-US" sz="1200" dirty="0">
                          <a:latin typeface="Calibri" panose="020F0502020204030204" pitchFamily="34" charset="0"/>
                          <a:cs typeface="Calibri" panose="020F0502020204030204" pitchFamily="34" charset="0"/>
                        </a:rPr>
                        <a:t>Hyper-V 2012 R2</a:t>
                      </a:r>
                    </a:p>
                  </a:txBody>
                  <a:tcPr marL="67232" marR="67232" marT="33616" marB="336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200" dirty="0">
                          <a:latin typeface="Calibri" panose="020F0502020204030204" pitchFamily="34" charset="0"/>
                          <a:cs typeface="Calibri" panose="020F0502020204030204" pitchFamily="34" charset="0"/>
                        </a:rPr>
                        <a:t>Azure</a:t>
                      </a:r>
                    </a:p>
                  </a:txBody>
                  <a:tcPr marL="67232" marR="67232" marT="33616" marB="336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200" dirty="0">
                          <a:latin typeface="Calibri" panose="020F0502020204030204" pitchFamily="34" charset="0"/>
                          <a:cs typeface="Calibri" panose="020F0502020204030204" pitchFamily="34" charset="0"/>
                        </a:rPr>
                        <a:t>Available</a:t>
                      </a:r>
                      <a:r>
                        <a:rPr lang="en-US" sz="1200" baseline="0" dirty="0">
                          <a:latin typeface="Calibri" panose="020F0502020204030204" pitchFamily="34" charset="0"/>
                          <a:cs typeface="Calibri" panose="020F0502020204030204" pitchFamily="34" charset="0"/>
                        </a:rPr>
                        <a:t> </a:t>
                      </a:r>
                      <a:endParaRPr lang="en-US" sz="1200" dirty="0">
                        <a:latin typeface="Calibri" panose="020F0502020204030204" pitchFamily="34" charset="0"/>
                        <a:cs typeface="Calibri" panose="020F0502020204030204" pitchFamily="34" charset="0"/>
                      </a:endParaRPr>
                    </a:p>
                  </a:txBody>
                  <a:tcPr marL="67232" marR="67232" marT="33616" marB="336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200" dirty="0">
                          <a:latin typeface="Calibri" panose="020F0502020204030204" pitchFamily="34" charset="0"/>
                          <a:cs typeface="Calibri" panose="020F0502020204030204" pitchFamily="34" charset="0"/>
                        </a:rPr>
                        <a:t>All Guest</a:t>
                      </a:r>
                      <a:r>
                        <a:rPr lang="en-US" sz="1200" baseline="0" dirty="0">
                          <a:latin typeface="Calibri" panose="020F0502020204030204" pitchFamily="34" charset="0"/>
                          <a:cs typeface="Calibri" panose="020F0502020204030204" pitchFamily="34" charset="0"/>
                        </a:rPr>
                        <a:t> OS types supported by Azure</a:t>
                      </a:r>
                      <a:endParaRPr lang="en-US" sz="1200" dirty="0">
                        <a:latin typeface="Calibri" panose="020F0502020204030204" pitchFamily="34" charset="0"/>
                        <a:cs typeface="Calibri" panose="020F0502020204030204" pitchFamily="34" charset="0"/>
                      </a:endParaRPr>
                    </a:p>
                  </a:txBody>
                  <a:tcPr marL="67232" marR="67232" marT="33616" marB="336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394503">
                <a:tc>
                  <a:txBody>
                    <a:bodyPr/>
                    <a:lstStyle/>
                    <a:p>
                      <a:r>
                        <a:rPr lang="en-US" sz="1200" dirty="0">
                          <a:latin typeface="Calibri" panose="020F0502020204030204" pitchFamily="34" charset="0"/>
                          <a:cs typeface="Calibri" panose="020F0502020204030204" pitchFamily="34" charset="0"/>
                        </a:rPr>
                        <a:t>Hyper-V</a:t>
                      </a:r>
                      <a:r>
                        <a:rPr lang="en-US" sz="1200" baseline="0" dirty="0">
                          <a:latin typeface="Calibri" panose="020F0502020204030204" pitchFamily="34" charset="0"/>
                          <a:cs typeface="Calibri" panose="020F0502020204030204" pitchFamily="34" charset="0"/>
                        </a:rPr>
                        <a:t> 2008 R2 SP1 and 2012</a:t>
                      </a:r>
                      <a:endParaRPr lang="en-US" sz="1200" dirty="0">
                        <a:latin typeface="Calibri" panose="020F0502020204030204" pitchFamily="34" charset="0"/>
                        <a:cs typeface="Calibri" panose="020F0502020204030204" pitchFamily="34" charset="0"/>
                      </a:endParaRPr>
                    </a:p>
                  </a:txBody>
                  <a:tcPr marL="67232" marR="67232" marT="33616" marB="336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200" dirty="0">
                          <a:latin typeface="Calibri" panose="020F0502020204030204" pitchFamily="34" charset="0"/>
                          <a:cs typeface="Calibri" panose="020F0502020204030204" pitchFamily="34" charset="0"/>
                        </a:rPr>
                        <a:t>Azure</a:t>
                      </a:r>
                    </a:p>
                  </a:txBody>
                  <a:tcPr marL="67232" marR="67232" marT="33616" marB="336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latin typeface="Calibri" panose="020F0502020204030204" pitchFamily="34" charset="0"/>
                          <a:cs typeface="Calibri" panose="020F0502020204030204" pitchFamily="34" charset="0"/>
                        </a:rPr>
                        <a:t>Available</a:t>
                      </a:r>
                      <a:r>
                        <a:rPr lang="en-US" sz="1200" baseline="0" dirty="0">
                          <a:latin typeface="Calibri" panose="020F0502020204030204" pitchFamily="34" charset="0"/>
                          <a:cs typeface="Calibri" panose="020F0502020204030204" pitchFamily="34" charset="0"/>
                        </a:rPr>
                        <a:t> </a:t>
                      </a:r>
                      <a:endParaRPr lang="en-US" sz="1200" dirty="0">
                        <a:latin typeface="Calibri" panose="020F0502020204030204" pitchFamily="34" charset="0"/>
                        <a:cs typeface="Calibri" panose="020F0502020204030204" pitchFamily="34" charset="0"/>
                      </a:endParaRPr>
                    </a:p>
                  </a:txBody>
                  <a:tcPr marL="67232" marR="67232" marT="33616" marB="336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200" dirty="0">
                          <a:latin typeface="Calibri" panose="020F0502020204030204" pitchFamily="34" charset="0"/>
                          <a:cs typeface="Calibri" panose="020F0502020204030204" pitchFamily="34" charset="0"/>
                        </a:rPr>
                        <a:t>Windows*</a:t>
                      </a:r>
                      <a:r>
                        <a:rPr lang="en-US" sz="1200" baseline="0" dirty="0">
                          <a:latin typeface="Calibri" panose="020F0502020204030204" pitchFamily="34" charset="0"/>
                          <a:cs typeface="Calibri" panose="020F0502020204030204" pitchFamily="34" charset="0"/>
                        </a:rPr>
                        <a:t> and Linux*</a:t>
                      </a:r>
                      <a:endParaRPr lang="en-US" sz="1200" dirty="0">
                        <a:latin typeface="Calibri" panose="020F0502020204030204" pitchFamily="34" charset="0"/>
                        <a:cs typeface="Calibri" panose="020F0502020204030204" pitchFamily="34" charset="0"/>
                      </a:endParaRPr>
                    </a:p>
                  </a:txBody>
                  <a:tcPr marL="67232" marR="67232" marT="33616" marB="336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432992">
                <a:tc>
                  <a:txBody>
                    <a:bodyPr/>
                    <a:lstStyle/>
                    <a:p>
                      <a:r>
                        <a:rPr lang="en-US" sz="1200" dirty="0">
                          <a:latin typeface="Calibri" panose="020F0502020204030204" pitchFamily="34" charset="0"/>
                          <a:cs typeface="Calibri" panose="020F0502020204030204" pitchFamily="34" charset="0"/>
                        </a:rPr>
                        <a:t>VMware </a:t>
                      </a:r>
                      <a:r>
                        <a:rPr lang="en-US" sz="1200" kern="1200" dirty="0">
                          <a:effectLst/>
                          <a:latin typeface="Calibri" panose="020F0502020204030204" pitchFamily="34" charset="0"/>
                          <a:cs typeface="Calibri" panose="020F0502020204030204" pitchFamily="34" charset="0"/>
                        </a:rPr>
                        <a:t>vSphere 5.1,</a:t>
                      </a:r>
                      <a:r>
                        <a:rPr lang="en-US" sz="1200" kern="1200" baseline="0" dirty="0">
                          <a:effectLst/>
                          <a:latin typeface="Calibri" panose="020F0502020204030204" pitchFamily="34" charset="0"/>
                          <a:cs typeface="Calibri" panose="020F0502020204030204" pitchFamily="34" charset="0"/>
                        </a:rPr>
                        <a:t> 5.5, 6.0 and</a:t>
                      </a:r>
                      <a:r>
                        <a:rPr lang="en-US" sz="1200" kern="1200" dirty="0">
                          <a:effectLst/>
                          <a:latin typeface="Calibri" panose="020F0502020204030204" pitchFamily="34" charset="0"/>
                          <a:cs typeface="Calibri" panose="020F0502020204030204" pitchFamily="34" charset="0"/>
                        </a:rPr>
                        <a:t> Physical Servers</a:t>
                      </a:r>
                      <a:endParaRPr lang="en-US" sz="1200" dirty="0">
                        <a:latin typeface="Calibri" panose="020F0502020204030204" pitchFamily="34" charset="0"/>
                        <a:cs typeface="Calibri" panose="020F0502020204030204" pitchFamily="34" charset="0"/>
                      </a:endParaRPr>
                    </a:p>
                  </a:txBody>
                  <a:tcPr marL="67232" marR="67232" marT="33616" marB="336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200" dirty="0">
                          <a:latin typeface="Calibri" panose="020F0502020204030204" pitchFamily="34" charset="0"/>
                          <a:cs typeface="Calibri" panose="020F0502020204030204" pitchFamily="34" charset="0"/>
                        </a:rPr>
                        <a:t>Azure</a:t>
                      </a:r>
                    </a:p>
                  </a:txBody>
                  <a:tcPr marL="67232" marR="67232" marT="33616" marB="336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200" dirty="0">
                          <a:latin typeface="Calibri" panose="020F0502020204030204" pitchFamily="34" charset="0"/>
                          <a:cs typeface="Calibri" panose="020F0502020204030204" pitchFamily="34" charset="0"/>
                        </a:rPr>
                        <a:t>Available</a:t>
                      </a:r>
                      <a:r>
                        <a:rPr lang="en-US" sz="1200" baseline="0" dirty="0">
                          <a:latin typeface="Calibri" panose="020F0502020204030204" pitchFamily="34" charset="0"/>
                          <a:cs typeface="Calibri" panose="020F0502020204030204" pitchFamily="34" charset="0"/>
                        </a:rPr>
                        <a:t> </a:t>
                      </a:r>
                      <a:endParaRPr lang="en-US" sz="1200" dirty="0">
                        <a:latin typeface="Calibri" panose="020F0502020204030204" pitchFamily="34" charset="0"/>
                        <a:cs typeface="Calibri" panose="020F0502020204030204" pitchFamily="34" charset="0"/>
                      </a:endParaRPr>
                    </a:p>
                  </a:txBody>
                  <a:tcPr marL="67232" marR="67232" marT="33616" marB="336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200" dirty="0">
                          <a:latin typeface="Calibri" panose="020F0502020204030204" pitchFamily="34" charset="0"/>
                          <a:cs typeface="Calibri" panose="020F0502020204030204" pitchFamily="34" charset="0"/>
                        </a:rPr>
                        <a:t>Windows* and Linux*</a:t>
                      </a:r>
                    </a:p>
                  </a:txBody>
                  <a:tcPr marL="67232" marR="67232" marT="33616" marB="336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378250">
                <a:tc>
                  <a:txBody>
                    <a:bodyPr/>
                    <a:lstStyle/>
                    <a:p>
                      <a:r>
                        <a:rPr lang="en-US" sz="1200" dirty="0">
                          <a:latin typeface="Calibri" panose="020F0502020204030204" pitchFamily="34" charset="0"/>
                          <a:cs typeface="Calibri" panose="020F0502020204030204" pitchFamily="34" charset="0"/>
                        </a:rPr>
                        <a:t>Amazon Web Services (Windows AMIs)</a:t>
                      </a:r>
                    </a:p>
                  </a:txBody>
                  <a:tcPr marL="67232" marR="67232" marT="33616" marB="336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200" dirty="0">
                          <a:latin typeface="Calibri" panose="020F0502020204030204" pitchFamily="34" charset="0"/>
                          <a:cs typeface="Calibri" panose="020F0502020204030204" pitchFamily="34" charset="0"/>
                        </a:rPr>
                        <a:t>Azure</a:t>
                      </a:r>
                    </a:p>
                  </a:txBody>
                  <a:tcPr marL="67232" marR="67232" marT="33616" marB="336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200" dirty="0">
                          <a:latin typeface="Calibri" panose="020F0502020204030204" pitchFamily="34" charset="0"/>
                          <a:cs typeface="Calibri" panose="020F0502020204030204" pitchFamily="34" charset="0"/>
                        </a:rPr>
                        <a:t>Available</a:t>
                      </a:r>
                      <a:r>
                        <a:rPr lang="en-US" sz="1200" baseline="0" dirty="0">
                          <a:latin typeface="Calibri" panose="020F0502020204030204" pitchFamily="34" charset="0"/>
                          <a:cs typeface="Calibri" panose="020F0502020204030204" pitchFamily="34" charset="0"/>
                        </a:rPr>
                        <a:t> </a:t>
                      </a:r>
                      <a:endParaRPr lang="en-US" sz="1200" dirty="0">
                        <a:latin typeface="Calibri" panose="020F0502020204030204" pitchFamily="34" charset="0"/>
                        <a:cs typeface="Calibri" panose="020F0502020204030204" pitchFamily="34" charset="0"/>
                      </a:endParaRPr>
                    </a:p>
                  </a:txBody>
                  <a:tcPr marL="67232" marR="67232" marT="33616" marB="336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200" kern="1200" baseline="0" noProof="0" dirty="0">
                          <a:latin typeface="Calibri" panose="020F0502020204030204" pitchFamily="34" charset="0"/>
                          <a:cs typeface="Calibri" panose="020F0502020204030204" pitchFamily="34" charset="0"/>
                        </a:rPr>
                        <a:t>Windows Server 2008 R2 SP1+ (HVM only)</a:t>
                      </a:r>
                      <a:endParaRPr lang="en-US" sz="1200" kern="1200" baseline="0" dirty="0">
                        <a:solidFill>
                          <a:schemeClr val="tx1"/>
                        </a:solidFill>
                        <a:latin typeface="Calibri" panose="020F0502020204030204" pitchFamily="34" charset="0"/>
                        <a:ea typeface="+mn-ea"/>
                        <a:cs typeface="Calibri" panose="020F0502020204030204" pitchFamily="34" charset="0"/>
                      </a:endParaRPr>
                    </a:p>
                  </a:txBody>
                  <a:tcPr marL="67232" marR="67232" marT="33616" marB="336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378250">
                <a:tc>
                  <a:txBody>
                    <a:bodyPr/>
                    <a:lstStyle/>
                    <a:p>
                      <a:r>
                        <a:rPr lang="en-US" sz="1200" dirty="0">
                          <a:solidFill>
                            <a:schemeClr val="tx1"/>
                          </a:solidFill>
                          <a:latin typeface="Calibri" panose="020F0502020204030204" pitchFamily="34" charset="0"/>
                          <a:cs typeface="Calibri" panose="020F0502020204030204" pitchFamily="34" charset="0"/>
                        </a:rPr>
                        <a:t>Amazon Web Services (Linux AMIs)</a:t>
                      </a:r>
                    </a:p>
                  </a:txBody>
                  <a:tcPr marL="67232" marR="67232" marT="33616" marB="336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200" dirty="0">
                          <a:solidFill>
                            <a:schemeClr val="tx1"/>
                          </a:solidFill>
                          <a:latin typeface="Calibri" panose="020F0502020204030204" pitchFamily="34" charset="0"/>
                          <a:cs typeface="Calibri" panose="020F0502020204030204" pitchFamily="34" charset="0"/>
                        </a:rPr>
                        <a:t>Azure</a:t>
                      </a:r>
                    </a:p>
                  </a:txBody>
                  <a:tcPr marL="67232" marR="67232" marT="33616" marB="336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200" dirty="0">
                          <a:solidFill>
                            <a:schemeClr val="tx1"/>
                          </a:solidFill>
                          <a:latin typeface="Calibri" panose="020F0502020204030204" pitchFamily="34" charset="0"/>
                          <a:cs typeface="Calibri" panose="020F0502020204030204" pitchFamily="34" charset="0"/>
                        </a:rPr>
                        <a:t>Available</a:t>
                      </a:r>
                    </a:p>
                  </a:txBody>
                  <a:tcPr marL="67232" marR="67232" marT="33616" marB="336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200" dirty="0">
                          <a:solidFill>
                            <a:schemeClr val="tx1"/>
                          </a:solidFill>
                          <a:latin typeface="Calibri" panose="020F0502020204030204" pitchFamily="34" charset="0"/>
                          <a:cs typeface="Calibri" panose="020F0502020204030204" pitchFamily="34" charset="0"/>
                        </a:rPr>
                        <a:t>RHEL</a:t>
                      </a:r>
                      <a:r>
                        <a:rPr lang="en-US" sz="1200" baseline="0" dirty="0">
                          <a:solidFill>
                            <a:schemeClr val="tx1"/>
                          </a:solidFill>
                          <a:latin typeface="Calibri" panose="020F0502020204030204" pitchFamily="34" charset="0"/>
                          <a:cs typeface="Calibri" panose="020F0502020204030204" pitchFamily="34" charset="0"/>
                        </a:rPr>
                        <a:t> 6.7 HVM</a:t>
                      </a:r>
                      <a:endParaRPr lang="en-US" sz="1200" b="1" baseline="30000" dirty="0">
                        <a:solidFill>
                          <a:srgbClr val="00B050"/>
                        </a:solidFill>
                        <a:latin typeface="Calibri" panose="020F0502020204030204" pitchFamily="34" charset="0"/>
                        <a:cs typeface="Calibri" panose="020F0502020204030204" pitchFamily="34" charset="0"/>
                      </a:endParaRPr>
                    </a:p>
                  </a:txBody>
                  <a:tcPr marL="67232" marR="67232" marT="33616" marB="336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r h="378250">
                <a:tc>
                  <a:txBody>
                    <a:bodyPr/>
                    <a:lstStyle/>
                    <a:p>
                      <a:r>
                        <a:rPr lang="en-US" sz="1200" dirty="0">
                          <a:latin typeface="Calibri" panose="020F0502020204030204" pitchFamily="34" charset="0"/>
                          <a:cs typeface="Calibri" panose="020F0502020204030204" pitchFamily="34" charset="0"/>
                        </a:rPr>
                        <a:t>Hyper-V 2012</a:t>
                      </a:r>
                    </a:p>
                  </a:txBody>
                  <a:tcPr marL="67232" marR="67232" marT="33616" marB="336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200" dirty="0">
                          <a:latin typeface="Calibri" panose="020F0502020204030204" pitchFamily="34" charset="0"/>
                          <a:cs typeface="Calibri" panose="020F0502020204030204" pitchFamily="34" charset="0"/>
                        </a:rPr>
                        <a:t>Hyper-V 2012R2</a:t>
                      </a:r>
                    </a:p>
                  </a:txBody>
                  <a:tcPr marL="67232" marR="67232" marT="33616" marB="336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200" dirty="0">
                          <a:latin typeface="Calibri" panose="020F0502020204030204" pitchFamily="34" charset="0"/>
                          <a:cs typeface="Calibri" panose="020F0502020204030204" pitchFamily="34" charset="0"/>
                        </a:rPr>
                        <a:t>Available</a:t>
                      </a:r>
                    </a:p>
                  </a:txBody>
                  <a:tcPr marL="67232" marR="67232" marT="33616" marB="336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200" dirty="0">
                          <a:latin typeface="Calibri" panose="020F0502020204030204" pitchFamily="34" charset="0"/>
                          <a:cs typeface="Calibri" panose="020F0502020204030204" pitchFamily="34" charset="0"/>
                        </a:rPr>
                        <a:t>All Guest</a:t>
                      </a:r>
                      <a:r>
                        <a:rPr lang="en-US" sz="1200" baseline="0" dirty="0">
                          <a:latin typeface="Calibri" panose="020F0502020204030204" pitchFamily="34" charset="0"/>
                          <a:cs typeface="Calibri" panose="020F0502020204030204" pitchFamily="34" charset="0"/>
                        </a:rPr>
                        <a:t> OS types supported by Hyper-V</a:t>
                      </a:r>
                      <a:endParaRPr lang="en-US" sz="1200" dirty="0">
                        <a:latin typeface="Calibri" panose="020F0502020204030204" pitchFamily="34" charset="0"/>
                        <a:cs typeface="Calibri" panose="020F0502020204030204" pitchFamily="34" charset="0"/>
                      </a:endParaRPr>
                    </a:p>
                  </a:txBody>
                  <a:tcPr marL="67232" marR="67232" marT="33616" marB="336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6"/>
                  </a:ext>
                </a:extLst>
              </a:tr>
              <a:tr h="798752">
                <a:tc>
                  <a:txBody>
                    <a:bodyPr/>
                    <a:lstStyle/>
                    <a:p>
                      <a:r>
                        <a:rPr lang="en-US" sz="1200" dirty="0">
                          <a:latin typeface="Calibri" panose="020F0502020204030204" pitchFamily="34" charset="0"/>
                          <a:cs typeface="Calibri" panose="020F0502020204030204" pitchFamily="34" charset="0"/>
                        </a:rPr>
                        <a:t>VMware </a:t>
                      </a:r>
                      <a:r>
                        <a:rPr lang="en-US" sz="1200" kern="1200" dirty="0">
                          <a:effectLst/>
                          <a:latin typeface="Calibri" panose="020F0502020204030204" pitchFamily="34" charset="0"/>
                          <a:cs typeface="Calibri" panose="020F0502020204030204" pitchFamily="34" charset="0"/>
                        </a:rPr>
                        <a:t>vSphere 5.1,</a:t>
                      </a:r>
                      <a:r>
                        <a:rPr lang="en-US" sz="1200" kern="1200" baseline="0" dirty="0">
                          <a:effectLst/>
                          <a:latin typeface="Calibri" panose="020F0502020204030204" pitchFamily="34" charset="0"/>
                          <a:cs typeface="Calibri" panose="020F0502020204030204" pitchFamily="34" charset="0"/>
                        </a:rPr>
                        <a:t> 5.5, 6.0</a:t>
                      </a:r>
                      <a:endParaRPr lang="en-US" sz="1200" dirty="0">
                        <a:latin typeface="Calibri" panose="020F0502020204030204" pitchFamily="34" charset="0"/>
                        <a:cs typeface="Calibri" panose="020F0502020204030204" pitchFamily="34" charset="0"/>
                      </a:endParaRPr>
                    </a:p>
                  </a:txBody>
                  <a:tcPr marL="67232" marR="67232" marT="33616" marB="336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latin typeface="Calibri" panose="020F0502020204030204" pitchFamily="34" charset="0"/>
                          <a:cs typeface="Calibri" panose="020F0502020204030204" pitchFamily="34" charset="0"/>
                        </a:rPr>
                        <a:t>Hyper-V 2012R2</a:t>
                      </a:r>
                    </a:p>
                    <a:p>
                      <a:endParaRPr lang="en-US" sz="1200" dirty="0">
                        <a:latin typeface="Calibri" panose="020F0502020204030204" pitchFamily="34" charset="0"/>
                        <a:cs typeface="Calibri" panose="020F0502020204030204" pitchFamily="34" charset="0"/>
                      </a:endParaRPr>
                    </a:p>
                  </a:txBody>
                  <a:tcPr marL="67232" marR="67232" marT="33616" marB="336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latin typeface="Calibri" panose="020F0502020204030204" pitchFamily="34" charset="0"/>
                          <a:cs typeface="Calibri" panose="020F0502020204030204" pitchFamily="34" charset="0"/>
                        </a:rPr>
                        <a:t>Available</a:t>
                      </a:r>
                      <a:r>
                        <a:rPr lang="en-US" sz="1200" baseline="0" dirty="0">
                          <a:latin typeface="Calibri" panose="020F0502020204030204" pitchFamily="34" charset="0"/>
                          <a:cs typeface="Calibri" panose="020F0502020204030204" pitchFamily="34" charset="0"/>
                        </a:rPr>
                        <a:t> via Microsoft Services Global Delivery</a:t>
                      </a:r>
                      <a:endParaRPr lang="en-US" sz="1200" dirty="0">
                        <a:latin typeface="Calibri" panose="020F0502020204030204" pitchFamily="34" charset="0"/>
                        <a:cs typeface="Calibri" panose="020F0502020204030204" pitchFamily="34" charset="0"/>
                      </a:endParaRPr>
                    </a:p>
                  </a:txBody>
                  <a:tcPr marL="67232" marR="67232" marT="33616" marB="336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200" dirty="0">
                          <a:latin typeface="Calibri" panose="020F0502020204030204" pitchFamily="34" charset="0"/>
                          <a:cs typeface="Calibri" panose="020F0502020204030204" pitchFamily="34" charset="0"/>
                        </a:rPr>
                        <a:t>Windows Serve</a:t>
                      </a:r>
                      <a:r>
                        <a:rPr lang="en-US" sz="1200" baseline="0" dirty="0">
                          <a:latin typeface="Calibri" panose="020F0502020204030204" pitchFamily="34" charset="0"/>
                          <a:cs typeface="Calibri" panose="020F0502020204030204" pitchFamily="34" charset="0"/>
                        </a:rPr>
                        <a:t>r 2008 R2 SP1+</a:t>
                      </a:r>
                      <a:endParaRPr lang="en-US" sz="1200" dirty="0">
                        <a:latin typeface="Calibri" panose="020F0502020204030204" pitchFamily="34" charset="0"/>
                        <a:cs typeface="Calibri" panose="020F0502020204030204" pitchFamily="34" charset="0"/>
                      </a:endParaRPr>
                    </a:p>
                  </a:txBody>
                  <a:tcPr marL="67232" marR="67232" marT="33616" marB="336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8"/>
                  </a:ext>
                </a:extLst>
              </a:tr>
            </a:tbl>
          </a:graphicData>
        </a:graphic>
      </p:graphicFrame>
      <p:sp>
        <p:nvSpPr>
          <p:cNvPr id="4" name="TextBox 3">
            <a:extLst>
              <a:ext uri="{FF2B5EF4-FFF2-40B4-BE49-F238E27FC236}">
                <a16:creationId xmlns:a16="http://schemas.microsoft.com/office/drawing/2014/main" id="{5DA85D4B-200A-43E5-BB1F-380725DD4795}"/>
              </a:ext>
            </a:extLst>
          </p:cNvPr>
          <p:cNvSpPr txBox="1"/>
          <p:nvPr/>
        </p:nvSpPr>
        <p:spPr>
          <a:xfrm>
            <a:off x="447226" y="5412062"/>
            <a:ext cx="8287373" cy="230832"/>
          </a:xfrm>
          <a:prstGeom prst="rect">
            <a:avLst/>
          </a:prstGeom>
          <a:noFill/>
        </p:spPr>
        <p:txBody>
          <a:bodyPr wrap="square" lIns="0" tIns="0" rIns="0" bIns="0" rtlCol="0">
            <a:spAutoFit/>
          </a:bodyPr>
          <a:lstStyle/>
          <a:p>
            <a:pPr defTabSz="342900" fontAlgn="auto">
              <a:spcBef>
                <a:spcPts val="0"/>
              </a:spcBef>
              <a:spcAft>
                <a:spcPts val="0"/>
              </a:spcAft>
              <a:defRPr/>
            </a:pPr>
            <a:r>
              <a:rPr lang="en-US" sz="1500" b="0" i="1" spc="-53" dirty="0">
                <a:gradFill>
                  <a:gsLst>
                    <a:gs pos="2917">
                      <a:srgbClr val="E7E6E6"/>
                    </a:gs>
                    <a:gs pos="95000">
                      <a:srgbClr val="E7E6E6"/>
                    </a:gs>
                  </a:gsLst>
                  <a:lin ang="5400000" scaled="0"/>
                </a:gradFill>
                <a:latin typeface="Calibri" panose="020F0502020204030204" pitchFamily="34" charset="0"/>
                <a:cs typeface="Calibri" panose="020F0502020204030204" pitchFamily="34" charset="0"/>
              </a:rPr>
              <a:t>* May be asked on the exam what ASR will support for a certain scenario</a:t>
            </a:r>
          </a:p>
        </p:txBody>
      </p:sp>
      <p:sp>
        <p:nvSpPr>
          <p:cNvPr id="5" name="Rectangle 4">
            <a:extLst>
              <a:ext uri="{FF2B5EF4-FFF2-40B4-BE49-F238E27FC236}">
                <a16:creationId xmlns:a16="http://schemas.microsoft.com/office/drawing/2014/main" id="{3CF91400-3DDF-4BA9-A62B-E0C58F2E278D}"/>
              </a:ext>
            </a:extLst>
          </p:cNvPr>
          <p:cNvSpPr/>
          <p:nvPr/>
        </p:nvSpPr>
        <p:spPr>
          <a:xfrm>
            <a:off x="447225" y="5580927"/>
            <a:ext cx="8482315" cy="415498"/>
          </a:xfrm>
          <a:prstGeom prst="rect">
            <a:avLst/>
          </a:prstGeom>
        </p:spPr>
        <p:txBody>
          <a:bodyPr wrap="square">
            <a:spAutoFit/>
          </a:bodyPr>
          <a:lstStyle/>
          <a:p>
            <a:pPr defTabSz="342900" fontAlgn="auto">
              <a:spcBef>
                <a:spcPts val="0"/>
              </a:spcBef>
              <a:spcAft>
                <a:spcPts val="0"/>
              </a:spcAft>
              <a:defRPr/>
            </a:pPr>
            <a:r>
              <a:rPr lang="en-US" sz="2100" b="0" dirty="0">
                <a:solidFill>
                  <a:prstClr val="black"/>
                </a:solidFill>
                <a:latin typeface="Calibri" panose="020F0502020204030204"/>
              </a:rPr>
              <a:t>Source: </a:t>
            </a:r>
            <a:r>
              <a:rPr lang="en-US" sz="2100" b="0" dirty="0">
                <a:solidFill>
                  <a:prstClr val="black"/>
                </a:solidFill>
                <a:latin typeface="Calibri" panose="020F0502020204030204"/>
                <a:hlinkClick r:id="rId3"/>
              </a:rPr>
              <a:t>https://docs.microsoft.com/en-us/azure/site-recovery/</a:t>
            </a:r>
            <a:r>
              <a:rPr lang="en-US" sz="2100" b="0" dirty="0">
                <a:solidFill>
                  <a:prstClr val="black"/>
                </a:solidFill>
                <a:latin typeface="Calibri" panose="020F0502020204030204"/>
              </a:rPr>
              <a:t> </a:t>
            </a:r>
          </a:p>
        </p:txBody>
      </p:sp>
    </p:spTree>
    <p:extLst>
      <p:ext uri="{BB962C8B-B14F-4D97-AF65-F5344CB8AC3E}">
        <p14:creationId xmlns:p14="http://schemas.microsoft.com/office/powerpoint/2010/main" val="2910233111"/>
      </p:ext>
    </p:extLst>
  </p:cSld>
  <p:clrMapOvr>
    <a:masterClrMapping/>
  </p:clrMapOvr>
  <p:transition spd="slow">
    <p:wip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Azure BC/DR Capabilities &amp; Use Cases</a:t>
            </a:r>
          </a:p>
        </p:txBody>
      </p:sp>
      <p:sp>
        <p:nvSpPr>
          <p:cNvPr id="6" name="Text Placeholder 5"/>
          <p:cNvSpPr>
            <a:spLocks noGrp="1"/>
          </p:cNvSpPr>
          <p:nvPr>
            <p:ph type="body" idx="1"/>
          </p:nvPr>
        </p:nvSpPr>
        <p:spPr>
          <a:prstGeom prst="rect">
            <a:avLst/>
          </a:prstGeom>
        </p:spPr>
        <p:txBody>
          <a:bodyPr>
            <a:normAutofit/>
          </a:bodyPr>
          <a:lstStyle/>
          <a:p>
            <a:pPr marL="0" indent="0">
              <a:buNone/>
            </a:pPr>
            <a:r>
              <a:rPr lang="en-US" sz="2647" dirty="0"/>
              <a:t>Hyper-V Replica</a:t>
            </a:r>
          </a:p>
          <a:p>
            <a:pPr marL="0" lvl="1" indent="-321891">
              <a:lnSpc>
                <a:spcPct val="70000"/>
              </a:lnSpc>
              <a:spcBef>
                <a:spcPts val="750"/>
              </a:spcBef>
            </a:pPr>
            <a:r>
              <a:rPr lang="en-US" sz="1350" dirty="0"/>
              <a:t>Simple, Affordable Second Site</a:t>
            </a:r>
          </a:p>
          <a:p>
            <a:pPr marL="0" lvl="1" indent="-321891">
              <a:lnSpc>
                <a:spcPct val="70000"/>
              </a:lnSpc>
              <a:spcBef>
                <a:spcPts val="750"/>
              </a:spcBef>
            </a:pPr>
            <a:r>
              <a:rPr lang="en-US" sz="1350" dirty="0"/>
              <a:t>“Extended Replication”   + 3rd Party Integration</a:t>
            </a:r>
          </a:p>
          <a:p>
            <a:pPr marL="0" lvl="1" indent="-321891">
              <a:lnSpc>
                <a:spcPct val="70000"/>
              </a:lnSpc>
              <a:spcBef>
                <a:spcPts val="750"/>
              </a:spcBef>
            </a:pPr>
            <a:r>
              <a:rPr lang="en-US" sz="1350" dirty="0"/>
              <a:t>Hardware Agnostic – either side</a:t>
            </a:r>
          </a:p>
          <a:p>
            <a:pPr marL="0" indent="0">
              <a:buNone/>
            </a:pPr>
            <a:r>
              <a:rPr lang="en-US" sz="2647" dirty="0"/>
              <a:t>Hybrid Cloud</a:t>
            </a:r>
          </a:p>
          <a:p>
            <a:pPr marL="0" lvl="1" indent="-321891">
              <a:lnSpc>
                <a:spcPct val="70000"/>
              </a:lnSpc>
              <a:spcBef>
                <a:spcPts val="750"/>
              </a:spcBef>
            </a:pPr>
            <a:r>
              <a:rPr lang="en-US" sz="1350" dirty="0"/>
              <a:t>Seamless Integration:</a:t>
            </a:r>
          </a:p>
          <a:p>
            <a:pPr marL="0" lvl="1" indent="-321891">
              <a:lnSpc>
                <a:spcPct val="70000"/>
              </a:lnSpc>
              <a:spcBef>
                <a:spcPts val="750"/>
              </a:spcBef>
            </a:pPr>
            <a:r>
              <a:rPr lang="en-US" sz="1350" dirty="0"/>
              <a:t>Private Cloud  or  on-premises to…</a:t>
            </a:r>
          </a:p>
          <a:p>
            <a:pPr marL="0" lvl="2" indent="-321891">
              <a:lnSpc>
                <a:spcPct val="70000"/>
              </a:lnSpc>
              <a:spcBef>
                <a:spcPts val="750"/>
              </a:spcBef>
            </a:pPr>
            <a:r>
              <a:rPr lang="en-US" sz="1350" dirty="0"/>
              <a:t>Service Provider Cloud</a:t>
            </a:r>
          </a:p>
          <a:p>
            <a:pPr marL="0" lvl="2" indent="-321891">
              <a:lnSpc>
                <a:spcPct val="70000"/>
              </a:lnSpc>
              <a:spcBef>
                <a:spcPts val="750"/>
              </a:spcBef>
            </a:pPr>
            <a:r>
              <a:rPr lang="en-US" sz="1350" dirty="0"/>
              <a:t>Microsoft  Azure</a:t>
            </a:r>
          </a:p>
          <a:p>
            <a:r>
              <a:rPr lang="en-US" sz="2647" dirty="0"/>
              <a:t>Azure Site Recovery (ASR)</a:t>
            </a:r>
          </a:p>
          <a:p>
            <a:pPr marL="252109" lvl="1" indent="0">
              <a:buNone/>
            </a:pPr>
            <a:r>
              <a:rPr lang="en-US" sz="1471" b="1" dirty="0"/>
              <a:t>WHEN TO USE:</a:t>
            </a:r>
            <a:r>
              <a:rPr lang="en-US" sz="1471" dirty="0"/>
              <a:t> 2</a:t>
            </a:r>
            <a:r>
              <a:rPr lang="en-US" sz="1471" baseline="30000" dirty="0"/>
              <a:t>nd</a:t>
            </a:r>
            <a:r>
              <a:rPr lang="en-US" sz="1471" dirty="0"/>
              <a:t> Site / Use SCCM,SCVMM, Unprotected workloads</a:t>
            </a:r>
          </a:p>
          <a:p>
            <a:pPr marL="252109" lvl="1" indent="0">
              <a:buNone/>
            </a:pPr>
            <a:r>
              <a:rPr lang="en-US" sz="1471" b="1" dirty="0"/>
              <a:t>WHEN NOT TO USE: </a:t>
            </a:r>
          </a:p>
          <a:p>
            <a:pPr marL="595009" lvl="2"/>
            <a:r>
              <a:rPr lang="en-US" sz="1171" dirty="0"/>
              <a:t>Workload requires synchronous replication, data outside of VHD</a:t>
            </a:r>
          </a:p>
          <a:p>
            <a:pPr marL="595009" lvl="2"/>
            <a:r>
              <a:rPr lang="en-US" sz="1171" dirty="0"/>
              <a:t>Workload needs to recover physical servers, beyond Hyper-V replica’s capabilities </a:t>
            </a:r>
          </a:p>
        </p:txBody>
      </p:sp>
      <p:sp>
        <p:nvSpPr>
          <p:cNvPr id="3" name="Text Placeholder 2">
            <a:extLst>
              <a:ext uri="{FF2B5EF4-FFF2-40B4-BE49-F238E27FC236}">
                <a16:creationId xmlns:a16="http://schemas.microsoft.com/office/drawing/2014/main" id="{43A0DD61-B012-4D54-983B-50CD76A9A306}"/>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725966323"/>
      </p:ext>
    </p:extLst>
  </p:cSld>
  <p:clrMapOvr>
    <a:masterClrMapping/>
  </p:clrMapOvr>
  <p:transition spd="slow">
    <p:wip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Disaster Recovery Capabilities &amp; Use Cases</a:t>
            </a:r>
          </a:p>
        </p:txBody>
      </p:sp>
      <p:sp>
        <p:nvSpPr>
          <p:cNvPr id="6" name="Text Placeholder 5"/>
          <p:cNvSpPr>
            <a:spLocks noGrp="1"/>
          </p:cNvSpPr>
          <p:nvPr>
            <p:ph type="body" sz="quarter" idx="10"/>
          </p:nvPr>
        </p:nvSpPr>
        <p:spPr>
          <a:prstGeom prst="rect">
            <a:avLst/>
          </a:prstGeom>
        </p:spPr>
        <p:txBody>
          <a:bodyPr>
            <a:noAutofit/>
          </a:bodyPr>
          <a:lstStyle/>
          <a:p>
            <a:endParaRPr lang="en-US" sz="1200" dirty="0"/>
          </a:p>
        </p:txBody>
      </p:sp>
      <p:sp>
        <p:nvSpPr>
          <p:cNvPr id="10" name="Content Placeholder 9"/>
          <p:cNvSpPr>
            <a:spLocks noGrp="1"/>
          </p:cNvSpPr>
          <p:nvPr>
            <p:ph sz="half" idx="4294967295"/>
          </p:nvPr>
        </p:nvSpPr>
        <p:spPr>
          <a:xfrm>
            <a:off x="4720828" y="1816894"/>
            <a:ext cx="4423172" cy="4027885"/>
          </a:xfrm>
        </p:spPr>
        <p:txBody>
          <a:bodyPr>
            <a:normAutofit fontScale="40000" lnSpcReduction="20000"/>
          </a:bodyPr>
          <a:lstStyle/>
          <a:p>
            <a:pPr marL="0" indent="0">
              <a:buNone/>
            </a:pPr>
            <a:r>
              <a:rPr lang="en-US" sz="3825" dirty="0"/>
              <a:t>System Center Data Protection Manager (DPM)</a:t>
            </a:r>
          </a:p>
          <a:p>
            <a:pPr lvl="1" indent="-321891"/>
            <a:r>
              <a:rPr lang="en-US" sz="2625" dirty="0"/>
              <a:t>Physical, VM, Azure VM</a:t>
            </a:r>
          </a:p>
          <a:p>
            <a:pPr lvl="1" indent="-321891"/>
            <a:r>
              <a:rPr lang="en-US" sz="2700" dirty="0"/>
              <a:t>Store Locally  to Disks (D2D) </a:t>
            </a:r>
            <a:r>
              <a:rPr lang="en-US" sz="2700" b="1" dirty="0"/>
              <a:t>and to Tape (D2T)</a:t>
            </a:r>
          </a:p>
          <a:p>
            <a:pPr lvl="1" indent="-321891"/>
            <a:r>
              <a:rPr lang="en-US" sz="2700" dirty="0"/>
              <a:t>Store in Azure (D2D2C) for long term retention</a:t>
            </a:r>
          </a:p>
          <a:p>
            <a:pPr lvl="1" indent="-321891"/>
            <a:r>
              <a:rPr lang="en-US" sz="2700" dirty="0"/>
              <a:t>Full application consistency across server apps (</a:t>
            </a:r>
            <a:r>
              <a:rPr lang="en-US" sz="2700" dirty="0" err="1"/>
              <a:t>Exch</a:t>
            </a:r>
            <a:r>
              <a:rPr lang="en-US" sz="2700" dirty="0"/>
              <a:t>, SP, SQL…)</a:t>
            </a:r>
          </a:p>
          <a:p>
            <a:pPr lvl="1" indent="-321891"/>
            <a:r>
              <a:rPr lang="en-US" sz="2700" dirty="0"/>
              <a:t>Small backup window</a:t>
            </a:r>
          </a:p>
          <a:p>
            <a:pPr lvl="1" indent="-321891"/>
            <a:r>
              <a:rPr lang="en-US" sz="2700" dirty="0"/>
              <a:t>Bare Metal Recovery / Recovery to Azure</a:t>
            </a:r>
          </a:p>
          <a:p>
            <a:pPr lvl="1" indent="-321891"/>
            <a:r>
              <a:rPr lang="en-US" sz="2700" dirty="0"/>
              <a:t>Full System Center Integration (discovery, reporting, </a:t>
            </a:r>
            <a:r>
              <a:rPr lang="en-US" sz="2700" dirty="0" err="1"/>
              <a:t>etc</a:t>
            </a:r>
            <a:r>
              <a:rPr lang="en-US" sz="2700" dirty="0"/>
              <a:t>)</a:t>
            </a:r>
            <a:endParaRPr lang="en-US" sz="2625" dirty="0"/>
          </a:p>
          <a:p>
            <a:pPr marL="0" indent="0">
              <a:buNone/>
            </a:pPr>
            <a:r>
              <a:rPr lang="en-US" sz="3825" dirty="0"/>
              <a:t>StorSimple</a:t>
            </a:r>
          </a:p>
          <a:p>
            <a:pPr lvl="1" indent="-321891"/>
            <a:r>
              <a:rPr lang="en-US" sz="2625" dirty="0"/>
              <a:t>Proprietary Device | Multiple Tiers</a:t>
            </a:r>
          </a:p>
          <a:p>
            <a:pPr lvl="1" indent="-321891"/>
            <a:r>
              <a:rPr lang="en-US" sz="2625" dirty="0"/>
              <a:t>Cloud Integrated Storage (</a:t>
            </a:r>
            <a:r>
              <a:rPr lang="en-US" sz="2625" dirty="0" err="1"/>
              <a:t>CiS</a:t>
            </a:r>
            <a:r>
              <a:rPr lang="en-US" sz="2625" dirty="0"/>
              <a:t>)</a:t>
            </a:r>
          </a:p>
          <a:p>
            <a:pPr lvl="1" indent="-321891"/>
            <a:r>
              <a:rPr lang="en-US" sz="2625" dirty="0"/>
              <a:t>Seamless view of ALL Enterprise Storage  </a:t>
            </a:r>
          </a:p>
          <a:p>
            <a:pPr lvl="2" indent="-321891"/>
            <a:r>
              <a:rPr lang="en-US" sz="2325" dirty="0"/>
              <a:t>Windows and VMWare</a:t>
            </a:r>
          </a:p>
          <a:p>
            <a:pPr lvl="1" indent="-321891"/>
            <a:r>
              <a:rPr lang="en-US" sz="2625" dirty="0"/>
              <a:t>Multi-Tiers backup and recovery  (Hot/Cold)</a:t>
            </a:r>
          </a:p>
          <a:p>
            <a:pPr lvl="1" indent="-321891"/>
            <a:r>
              <a:rPr lang="en-US" sz="2625" dirty="0"/>
              <a:t>Fastest Solution</a:t>
            </a:r>
          </a:p>
          <a:p>
            <a:pPr lvl="1" indent="-321891"/>
            <a:r>
              <a:rPr lang="en-US" sz="2625" dirty="0"/>
              <a:t>Long Term Azure storage; scale storage out to Azure</a:t>
            </a:r>
          </a:p>
          <a:p>
            <a:pPr lvl="1" indent="-321891"/>
            <a:r>
              <a:rPr lang="en-US" sz="2625" dirty="0"/>
              <a:t>minimize on-</a:t>
            </a:r>
            <a:r>
              <a:rPr lang="en-US" sz="2625" dirty="0" err="1"/>
              <a:t>premesis</a:t>
            </a:r>
            <a:r>
              <a:rPr lang="en-US" sz="2625" dirty="0"/>
              <a:t>  disk requirements</a:t>
            </a:r>
          </a:p>
          <a:p>
            <a:pPr lvl="1" indent="-321891"/>
            <a:r>
              <a:rPr lang="en-US" sz="2625" dirty="0"/>
              <a:t>Seamless view of ALL Enterprise Storage | Windows and VMWare</a:t>
            </a:r>
          </a:p>
          <a:p>
            <a:pPr marL="0" lvl="1" indent="-321891">
              <a:spcBef>
                <a:spcPts val="750"/>
              </a:spcBef>
            </a:pPr>
            <a:endParaRPr lang="en-US" sz="2850" dirty="0"/>
          </a:p>
        </p:txBody>
      </p:sp>
      <p:sp>
        <p:nvSpPr>
          <p:cNvPr id="4" name="Rectangle 3">
            <a:extLst>
              <a:ext uri="{FF2B5EF4-FFF2-40B4-BE49-F238E27FC236}">
                <a16:creationId xmlns:a16="http://schemas.microsoft.com/office/drawing/2014/main" id="{D6760D40-367A-4FD1-9D7B-DEA48B5F80A7}"/>
              </a:ext>
            </a:extLst>
          </p:cNvPr>
          <p:cNvSpPr/>
          <p:nvPr/>
        </p:nvSpPr>
        <p:spPr>
          <a:xfrm>
            <a:off x="130283" y="1805940"/>
            <a:ext cx="4572000" cy="3416320"/>
          </a:xfrm>
          <a:prstGeom prst="rect">
            <a:avLst/>
          </a:prstGeom>
        </p:spPr>
        <p:txBody>
          <a:bodyPr>
            <a:spAutoFit/>
          </a:bodyPr>
          <a:lstStyle/>
          <a:p>
            <a:pPr defTabSz="685800"/>
            <a:r>
              <a:rPr lang="en-US" dirty="0">
                <a:solidFill>
                  <a:srgbClr val="000000"/>
                </a:solidFill>
              </a:rPr>
              <a:t>Azure Backup</a:t>
            </a:r>
          </a:p>
          <a:p>
            <a:pPr marL="342900" lvl="1" indent="-321891" defTabSz="685800"/>
            <a:r>
              <a:rPr lang="en-US" sz="1200" dirty="0">
                <a:solidFill>
                  <a:srgbClr val="000000"/>
                </a:solidFill>
              </a:rPr>
              <a:t>Reliable, Simple, Efficient backup and restore (agent based)</a:t>
            </a:r>
          </a:p>
          <a:p>
            <a:pPr marL="342900" lvl="1" indent="-321891" defTabSz="685800"/>
            <a:r>
              <a:rPr lang="en-US" sz="1200" dirty="0">
                <a:solidFill>
                  <a:srgbClr val="000000"/>
                </a:solidFill>
              </a:rPr>
              <a:t>Use for Branch Office or Small Business</a:t>
            </a:r>
          </a:p>
          <a:p>
            <a:pPr marL="342900" lvl="1" indent="-321891" defTabSz="685800"/>
            <a:r>
              <a:rPr lang="en-US" sz="1200" dirty="0">
                <a:solidFill>
                  <a:srgbClr val="000000"/>
                </a:solidFill>
              </a:rPr>
              <a:t>Backup and restore files and folders</a:t>
            </a:r>
          </a:p>
          <a:p>
            <a:pPr marL="342900" lvl="1" indent="-321891" defTabSz="685800"/>
            <a:r>
              <a:rPr lang="en-US" sz="1200" dirty="0">
                <a:solidFill>
                  <a:srgbClr val="000000"/>
                </a:solidFill>
              </a:rPr>
              <a:t>No Central Management</a:t>
            </a:r>
          </a:p>
          <a:p>
            <a:pPr defTabSz="685800"/>
            <a:r>
              <a:rPr lang="en-US" dirty="0">
                <a:solidFill>
                  <a:srgbClr val="000000"/>
                </a:solidFill>
              </a:rPr>
              <a:t>Azure Backup Server</a:t>
            </a:r>
          </a:p>
          <a:p>
            <a:pPr marL="342900" lvl="1" indent="-321891" defTabSz="685800"/>
            <a:r>
              <a:rPr lang="en-US" sz="1200" dirty="0">
                <a:solidFill>
                  <a:srgbClr val="000000"/>
                </a:solidFill>
              </a:rPr>
              <a:t>Disk (D2D), giving high RTOs for tier 1 workloads</a:t>
            </a:r>
          </a:p>
          <a:p>
            <a:pPr marL="342900" lvl="1" indent="-321891" defTabSz="685800"/>
            <a:r>
              <a:rPr lang="en-US" sz="1200" dirty="0">
                <a:solidFill>
                  <a:srgbClr val="000000"/>
                </a:solidFill>
              </a:rPr>
              <a:t>Azure (D2D2C) for long term retention</a:t>
            </a:r>
          </a:p>
          <a:p>
            <a:pPr marL="342900" lvl="1" indent="-321891" defTabSz="685800"/>
            <a:r>
              <a:rPr lang="en-US" sz="1200" dirty="0">
                <a:solidFill>
                  <a:srgbClr val="000000"/>
                </a:solidFill>
              </a:rPr>
              <a:t>Modern Backup Storage technology (MABS v2)</a:t>
            </a:r>
          </a:p>
          <a:p>
            <a:pPr marL="342900" lvl="1" indent="-321891" defTabSz="685800"/>
            <a:r>
              <a:rPr lang="en-US" sz="1200" dirty="0">
                <a:solidFill>
                  <a:srgbClr val="000000"/>
                </a:solidFill>
              </a:rPr>
              <a:t>VMware capabilities</a:t>
            </a:r>
          </a:p>
          <a:p>
            <a:pPr marL="342900" lvl="1" indent="-321891" defTabSz="685800"/>
            <a:r>
              <a:rPr lang="en-US" sz="1200" dirty="0">
                <a:solidFill>
                  <a:srgbClr val="000000"/>
                </a:solidFill>
              </a:rPr>
              <a:t>Application Consistency</a:t>
            </a:r>
            <a:br>
              <a:rPr lang="en-US" sz="1200" dirty="0">
                <a:solidFill>
                  <a:srgbClr val="000000"/>
                </a:solidFill>
              </a:rPr>
            </a:br>
            <a:r>
              <a:rPr lang="en-US" sz="1200" dirty="0">
                <a:solidFill>
                  <a:srgbClr val="000000"/>
                </a:solidFill>
              </a:rPr>
              <a:t>(SQL, Exchange, SharePoint)</a:t>
            </a:r>
          </a:p>
          <a:p>
            <a:pPr marL="342900" lvl="1" indent="-321891" defTabSz="685800"/>
            <a:endParaRPr lang="en-US" sz="1200" dirty="0">
              <a:solidFill>
                <a:srgbClr val="000000"/>
              </a:solidFill>
            </a:endParaRPr>
          </a:p>
          <a:p>
            <a:pPr marL="342900" lvl="1" indent="-321891" defTabSz="685800"/>
            <a:r>
              <a:rPr lang="en-US" sz="1200" dirty="0">
                <a:solidFill>
                  <a:srgbClr val="000000"/>
                </a:solidFill>
              </a:rPr>
              <a:t>No Tape Backup</a:t>
            </a:r>
          </a:p>
          <a:p>
            <a:pPr marL="342900" lvl="1" indent="-321891" defTabSz="685800"/>
            <a:r>
              <a:rPr lang="en-US" sz="1200" dirty="0">
                <a:solidFill>
                  <a:srgbClr val="000000"/>
                </a:solidFill>
              </a:rPr>
              <a:t>No Integration with System Center</a:t>
            </a:r>
          </a:p>
          <a:p>
            <a:pPr marL="342900" lvl="1" indent="-321891" defTabSz="685800"/>
            <a:r>
              <a:rPr lang="en-US" sz="1200" dirty="0">
                <a:solidFill>
                  <a:srgbClr val="000000"/>
                </a:solidFill>
              </a:rPr>
              <a:t>Requires Azure Subscription</a:t>
            </a:r>
          </a:p>
        </p:txBody>
      </p:sp>
      <p:pic>
        <p:nvPicPr>
          <p:cNvPr id="11" name="Picture 10"/>
          <p:cNvPicPr>
            <a:picLocks noChangeAspect="1"/>
          </p:cNvPicPr>
          <p:nvPr/>
        </p:nvPicPr>
        <p:blipFill>
          <a:blip r:embed="rId3"/>
          <a:stretch>
            <a:fillRect/>
          </a:stretch>
        </p:blipFill>
        <p:spPr>
          <a:xfrm>
            <a:off x="2966267" y="4124648"/>
            <a:ext cx="1866298" cy="1720239"/>
          </a:xfrm>
          <a:prstGeom prst="rect">
            <a:avLst/>
          </a:prstGeom>
        </p:spPr>
      </p:pic>
    </p:spTree>
    <p:extLst>
      <p:ext uri="{BB962C8B-B14F-4D97-AF65-F5344CB8AC3E}">
        <p14:creationId xmlns:p14="http://schemas.microsoft.com/office/powerpoint/2010/main" val="742550019"/>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Azure Resource Manager (ARM)</a:t>
            </a:r>
            <a:br>
              <a:rPr lang="en-US" dirty="0"/>
            </a:br>
            <a:endParaRPr lang="en-US" dirty="0"/>
          </a:p>
        </p:txBody>
      </p:sp>
      <p:sp>
        <p:nvSpPr>
          <p:cNvPr id="2" name="Text Placeholder 1"/>
          <p:cNvSpPr>
            <a:spLocks noGrp="1"/>
          </p:cNvSpPr>
          <p:nvPr>
            <p:ph type="body" sz="quarter" idx="10"/>
          </p:nvPr>
        </p:nvSpPr>
        <p:spPr>
          <a:xfrm>
            <a:off x="188982" y="1972104"/>
            <a:ext cx="4495072" cy="3385542"/>
          </a:xfrm>
        </p:spPr>
        <p:txBody>
          <a:bodyPr/>
          <a:lstStyle/>
          <a:p>
            <a:r>
              <a:rPr lang="en-US" sz="1800" dirty="0"/>
              <a:t>All services offered as </a:t>
            </a:r>
            <a:r>
              <a:rPr lang="en-US" sz="1800" b="1" dirty="0"/>
              <a:t>ARM resources</a:t>
            </a:r>
          </a:p>
          <a:p>
            <a:pPr marL="252086" indent="-252086">
              <a:buFont typeface="Arial" panose="020B0604020202020204" pitchFamily="34" charset="0"/>
              <a:buChar char="•"/>
            </a:pPr>
            <a:r>
              <a:rPr lang="en-US" sz="1800" dirty="0"/>
              <a:t>Consistent model for creating/managing Azure resources</a:t>
            </a:r>
          </a:p>
          <a:p>
            <a:pPr marL="252086" indent="-252086">
              <a:buFont typeface="Arial" panose="020B0604020202020204" pitchFamily="34" charset="0"/>
              <a:buChar char="•"/>
            </a:pPr>
            <a:r>
              <a:rPr lang="en-US" sz="1800" dirty="0"/>
              <a:t>Based on declarative templates</a:t>
            </a:r>
          </a:p>
          <a:p>
            <a:endParaRPr lang="en-US" sz="1800" dirty="0"/>
          </a:p>
          <a:p>
            <a:r>
              <a:rPr lang="en-US" sz="1800" dirty="0"/>
              <a:t>Resources are managed in </a:t>
            </a:r>
            <a:r>
              <a:rPr lang="en-US" sz="1800" b="1" dirty="0"/>
              <a:t>resource groups</a:t>
            </a:r>
          </a:p>
          <a:p>
            <a:pPr marL="252086" indent="-252086">
              <a:buFont typeface="Arial" panose="020B0604020202020204" pitchFamily="34" charset="0"/>
              <a:buChar char="•"/>
            </a:pPr>
            <a:r>
              <a:rPr lang="en-US" sz="1800" dirty="0"/>
              <a:t>Deployed together</a:t>
            </a:r>
          </a:p>
          <a:p>
            <a:pPr marL="252086" indent="-252086">
              <a:buFont typeface="Arial" panose="020B0604020202020204" pitchFamily="34" charset="0"/>
              <a:buChar char="•"/>
            </a:pPr>
            <a:r>
              <a:rPr lang="en-US" sz="1800" dirty="0"/>
              <a:t>Managed together</a:t>
            </a:r>
          </a:p>
          <a:p>
            <a:pPr marL="252086" indent="-252086">
              <a:buFont typeface="Arial" panose="020B0604020202020204" pitchFamily="34" charset="0"/>
              <a:buChar char="•"/>
            </a:pPr>
            <a:r>
              <a:rPr lang="en-US" sz="1800" dirty="0"/>
              <a:t>Provides RBAC support</a:t>
            </a:r>
          </a:p>
          <a:p>
            <a:endParaRPr lang="en-US" sz="1800" dirty="0"/>
          </a:p>
        </p:txBody>
      </p:sp>
      <p:pic>
        <p:nvPicPr>
          <p:cNvPr id="4" name="Picture 3"/>
          <p:cNvPicPr>
            <a:picLocks noChangeAspect="1"/>
          </p:cNvPicPr>
          <p:nvPr/>
        </p:nvPicPr>
        <p:blipFill>
          <a:blip r:embed="rId3"/>
          <a:stretch>
            <a:fillRect/>
          </a:stretch>
        </p:blipFill>
        <p:spPr>
          <a:xfrm>
            <a:off x="4517708" y="1913820"/>
            <a:ext cx="4416648" cy="3722785"/>
          </a:xfrm>
          <a:prstGeom prst="rect">
            <a:avLst/>
          </a:prstGeom>
        </p:spPr>
      </p:pic>
    </p:spTree>
    <p:extLst>
      <p:ext uri="{BB962C8B-B14F-4D97-AF65-F5344CB8AC3E}">
        <p14:creationId xmlns:p14="http://schemas.microsoft.com/office/powerpoint/2010/main" val="803547789"/>
      </p:ext>
    </p:extLst>
  </p:cSld>
  <p:clrMapOvr>
    <a:masterClrMapping/>
  </p:clrMapOvr>
  <mc:AlternateContent xmlns:mc="http://schemas.openxmlformats.org/markup-compatibility/2006" xmlns:p14="http://schemas.microsoft.com/office/powerpoint/2010/main">
    <mc:Choice Requires="p14">
      <p:transition spd="med" p14:dur="700" advTm="42650">
        <p:fade/>
      </p:transition>
    </mc:Choice>
    <mc:Fallback xmlns="">
      <p:transition spd="med" advTm="42650">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endParaRPr lang="en-US" dirty="0"/>
          </a:p>
        </p:txBody>
      </p:sp>
      <p:sp>
        <p:nvSpPr>
          <p:cNvPr id="5" name="Text Placeholder 4"/>
          <p:cNvSpPr>
            <a:spLocks noGrp="1"/>
          </p:cNvSpPr>
          <p:nvPr>
            <p:ph type="body" sz="quarter" idx="11"/>
          </p:nvPr>
        </p:nvSpPr>
        <p:spPr/>
        <p:txBody>
          <a:bodyPr/>
          <a:lstStyle/>
          <a:p>
            <a:r>
              <a:rPr lang="en-US" sz="1800" b="1" dirty="0"/>
              <a:t>Additional Information:  SLA for Site Recovery 99.9%</a:t>
            </a:r>
          </a:p>
          <a:p>
            <a:r>
              <a:rPr lang="en-US" sz="1800" dirty="0"/>
              <a:t>"</a:t>
            </a:r>
            <a:r>
              <a:rPr lang="en-US" sz="1800" b="1" dirty="0"/>
              <a:t>Failover</a:t>
            </a:r>
            <a:r>
              <a:rPr lang="en-US" sz="1800" dirty="0"/>
              <a:t>" is the process of transferring control, either simulated or actual, of a Protected Instance from a primary site to a secondary site.</a:t>
            </a:r>
          </a:p>
          <a:p>
            <a:r>
              <a:rPr lang="en-US" sz="1800" dirty="0"/>
              <a:t>"</a:t>
            </a:r>
            <a:r>
              <a:rPr lang="en-US" sz="1800" b="1" dirty="0"/>
              <a:t>On-Premises-to-Azure Failover</a:t>
            </a:r>
            <a:r>
              <a:rPr lang="en-US" sz="1800" dirty="0"/>
              <a:t>" is the Failover of a Protected Instance from a non-Azure primary site to an Azure secondary site. Customer may designate a particular Azure datacenter as a secondary site, provided that if Failover to the designated datacenter is not possible, Microsoft may replicate to a different datacenter in the same region.</a:t>
            </a:r>
          </a:p>
          <a:p>
            <a:r>
              <a:rPr lang="en-US" sz="1800" dirty="0"/>
              <a:t>"</a:t>
            </a:r>
            <a:r>
              <a:rPr lang="en-US" sz="1800" b="1" dirty="0"/>
              <a:t>On-Premises-to-On-Premises Failover</a:t>
            </a:r>
            <a:r>
              <a:rPr lang="en-US" sz="1800" dirty="0"/>
              <a:t>" is the Failover of a Protected Instance from a non-Azure primary site to a non-Azure secondary site.</a:t>
            </a:r>
          </a:p>
          <a:p>
            <a:r>
              <a:rPr lang="en-US" sz="1800" dirty="0"/>
              <a:t>"</a:t>
            </a:r>
            <a:r>
              <a:rPr lang="en-US" sz="1800" b="1" dirty="0"/>
              <a:t>Protected Instance</a:t>
            </a:r>
            <a:r>
              <a:rPr lang="en-US" sz="1800" dirty="0"/>
              <a:t>" refers to a virtual or physical machine configured for replication by the Site Recovery Service from a primary site to a secondary site. Protected Instances are enumerated in the Protected Items tab in the Recovery Services section of the Management Portal.</a:t>
            </a:r>
          </a:p>
        </p:txBody>
      </p:sp>
    </p:spTree>
    <p:extLst>
      <p:ext uri="{BB962C8B-B14F-4D97-AF65-F5344CB8AC3E}">
        <p14:creationId xmlns:p14="http://schemas.microsoft.com/office/powerpoint/2010/main" val="3455368302"/>
      </p:ext>
    </p:extLst>
  </p:cSld>
  <p:clrMapOvr>
    <a:masterClrMapping/>
  </p:clrMapOvr>
  <p:transition spd="slow">
    <p:wip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endParaRPr lang="en-US" dirty="0"/>
          </a:p>
        </p:txBody>
      </p:sp>
      <p:sp>
        <p:nvSpPr>
          <p:cNvPr id="5" name="Text Placeholder 4"/>
          <p:cNvSpPr>
            <a:spLocks noGrp="1"/>
          </p:cNvSpPr>
          <p:nvPr>
            <p:ph type="body" sz="quarter" idx="11"/>
          </p:nvPr>
        </p:nvSpPr>
        <p:spPr/>
        <p:txBody>
          <a:bodyPr/>
          <a:lstStyle/>
          <a:p>
            <a:r>
              <a:rPr lang="en-US" dirty="0" err="1"/>
              <a:t>Sharding</a:t>
            </a:r>
            <a:r>
              <a:rPr lang="en-US" dirty="0"/>
              <a:t> is when you split a database and partition the different parts of the database across multiple drives. A shard is a single horizontal partition of the database.</a:t>
            </a:r>
          </a:p>
          <a:p>
            <a:endParaRPr lang="en-US" dirty="0"/>
          </a:p>
        </p:txBody>
      </p:sp>
    </p:spTree>
    <p:extLst>
      <p:ext uri="{BB962C8B-B14F-4D97-AF65-F5344CB8AC3E}">
        <p14:creationId xmlns:p14="http://schemas.microsoft.com/office/powerpoint/2010/main" val="853790081"/>
      </p:ext>
    </p:extLst>
  </p:cSld>
  <p:clrMapOvr>
    <a:masterClrMapping/>
  </p:clrMapOvr>
  <p:transition spd="slow">
    <p:wip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endParaRPr lang="en-US"/>
          </a:p>
        </p:txBody>
      </p:sp>
      <p:sp>
        <p:nvSpPr>
          <p:cNvPr id="5" name="Text Placeholder 4"/>
          <p:cNvSpPr>
            <a:spLocks noGrp="1"/>
          </p:cNvSpPr>
          <p:nvPr>
            <p:ph type="body" sz="quarter" idx="11"/>
          </p:nvPr>
        </p:nvSpPr>
        <p:spPr/>
        <p:txBody>
          <a:bodyPr/>
          <a:lstStyle/>
          <a:p>
            <a:r>
              <a:rPr lang="en-US" sz="3300" b="1" dirty="0"/>
              <a:t>READ &amp; Practice</a:t>
            </a:r>
            <a:r>
              <a:rPr lang="en-US" dirty="0"/>
              <a:t> </a:t>
            </a:r>
            <a:br>
              <a:rPr lang="en-US" dirty="0"/>
            </a:br>
            <a:r>
              <a:rPr lang="en-US" dirty="0">
                <a:hlinkClick r:id="rId3"/>
              </a:rPr>
              <a:t>https://docs.microsoft.com/pdfstore/en-us/Azure.azure-documents/live/backup.pdf</a:t>
            </a:r>
            <a:r>
              <a:rPr lang="en-US" dirty="0"/>
              <a:t> </a:t>
            </a:r>
          </a:p>
          <a:p>
            <a:endParaRPr lang="en-US" dirty="0"/>
          </a:p>
          <a:p>
            <a:r>
              <a:rPr lang="en-US" dirty="0"/>
              <a:t>Link from </a:t>
            </a:r>
            <a:r>
              <a:rPr lang="en-US" dirty="0">
                <a:hlinkClick r:id="rId4"/>
              </a:rPr>
              <a:t>https://docs.microsoft.com/en-us/azure/backup/backup-try-azure-backup-in-10-mins</a:t>
            </a:r>
            <a:r>
              <a:rPr lang="en-US" dirty="0"/>
              <a:t>  – Download PDF </a:t>
            </a:r>
          </a:p>
        </p:txBody>
      </p:sp>
    </p:spTree>
    <p:extLst>
      <p:ext uri="{BB962C8B-B14F-4D97-AF65-F5344CB8AC3E}">
        <p14:creationId xmlns:p14="http://schemas.microsoft.com/office/powerpoint/2010/main" val="2328487164"/>
      </p:ext>
    </p:extLst>
  </p:cSld>
  <p:clrMapOvr>
    <a:masterClrMapping/>
  </p:clrMapOvr>
  <p:transition spd="slow">
    <p:wip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36122" y="1903377"/>
            <a:ext cx="9144000" cy="4140284"/>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523">
              <a:defRPr/>
            </a:pPr>
            <a:endParaRPr lang="en-US" sz="1471" b="0" dirty="0">
              <a:solidFill>
                <a:srgbClr val="E7E6E6"/>
              </a:solidFill>
              <a:latin typeface="Calibri" panose="020F0502020204030204"/>
            </a:endParaRPr>
          </a:p>
        </p:txBody>
      </p:sp>
      <p:sp>
        <p:nvSpPr>
          <p:cNvPr id="2" name="Title 1"/>
          <p:cNvSpPr>
            <a:spLocks noGrp="1"/>
          </p:cNvSpPr>
          <p:nvPr>
            <p:ph type="title"/>
          </p:nvPr>
        </p:nvSpPr>
        <p:spPr/>
        <p:txBody>
          <a:bodyPr>
            <a:normAutofit/>
          </a:bodyPr>
          <a:lstStyle/>
          <a:p>
            <a:r>
              <a:rPr lang="en-US" b="1" dirty="0"/>
              <a:t>Azure Backup Key Workloads</a:t>
            </a:r>
          </a:p>
        </p:txBody>
      </p:sp>
      <p:cxnSp>
        <p:nvCxnSpPr>
          <p:cNvPr id="13" name="Straight Connector 12"/>
          <p:cNvCxnSpPr/>
          <p:nvPr/>
        </p:nvCxnSpPr>
        <p:spPr>
          <a:xfrm>
            <a:off x="35561" y="4405408"/>
            <a:ext cx="6379929" cy="6953"/>
          </a:xfrm>
          <a:prstGeom prst="line">
            <a:avLst/>
          </a:prstGeom>
          <a:ln w="28575">
            <a:headEnd type="none"/>
            <a:tailEnd type="none"/>
          </a:ln>
        </p:spPr>
        <p:style>
          <a:lnRef idx="3">
            <a:schemeClr val="dk1"/>
          </a:lnRef>
          <a:fillRef idx="0">
            <a:schemeClr val="dk1"/>
          </a:fillRef>
          <a:effectRef idx="2">
            <a:schemeClr val="dk1"/>
          </a:effectRef>
          <a:fontRef idx="minor">
            <a:schemeClr val="tx1"/>
          </a:fontRef>
        </p:style>
      </p:cxnSp>
      <p:sp>
        <p:nvSpPr>
          <p:cNvPr id="29" name="Text Placeholder 9"/>
          <p:cNvSpPr txBox="1">
            <a:spLocks/>
          </p:cNvSpPr>
          <p:nvPr/>
        </p:nvSpPr>
        <p:spPr>
          <a:xfrm>
            <a:off x="131551" y="2267994"/>
            <a:ext cx="3438885" cy="429328"/>
          </a:xfrm>
          <a:prstGeom prst="rect">
            <a:avLst/>
          </a:prstGeom>
        </p:spPr>
        <p:txBody>
          <a:bodyPr vert="horz" wrap="square" lIns="109713" tIns="68570" rIns="109713" bIns="68570" rtlCol="0">
            <a:spAutoFit/>
          </a:bodyPr>
          <a:lstStyle>
            <a:lvl1pPr marL="0" marR="0" indent="0"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3921" kern="1200" spc="0" baseline="0">
                <a:gradFill>
                  <a:gsLst>
                    <a:gs pos="2920">
                      <a:schemeClr val="tx2"/>
                    </a:gs>
                    <a:gs pos="39000">
                      <a:schemeClr val="tx2"/>
                    </a:gs>
                  </a:gsLst>
                  <a:lin ang="5400000" scaled="0"/>
                </a:gradFill>
                <a:latin typeface="+mj-lt"/>
                <a:ea typeface="+mn-ea"/>
                <a:cs typeface="+mn-cs"/>
              </a:defRPr>
            </a:lvl1pPr>
            <a:lvl2pPr marL="28012" marR="0" indent="0"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961" kern="1200" spc="0" baseline="0">
                <a:gradFill>
                  <a:gsLst>
                    <a:gs pos="1250">
                      <a:schemeClr val="tx1"/>
                    </a:gs>
                    <a:gs pos="100000">
                      <a:schemeClr val="tx1"/>
                    </a:gs>
                  </a:gsLst>
                  <a:lin ang="5400000" scaled="0"/>
                </a:gradFill>
                <a:latin typeface="+mn-lt"/>
                <a:ea typeface="+mn-ea"/>
                <a:cs typeface="+mn-cs"/>
              </a:defRPr>
            </a:lvl2pPr>
            <a:lvl3pPr marL="219428" marR="0" indent="0"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961" kern="1200" spc="0" baseline="0">
                <a:gradFill>
                  <a:gsLst>
                    <a:gs pos="1250">
                      <a:schemeClr val="tx1"/>
                    </a:gs>
                    <a:gs pos="100000">
                      <a:schemeClr val="tx1"/>
                    </a:gs>
                  </a:gsLst>
                  <a:lin ang="5400000" scaled="0"/>
                </a:gradFill>
                <a:latin typeface="+mn-lt"/>
                <a:ea typeface="+mn-ea"/>
                <a:cs typeface="+mn-cs"/>
              </a:defRPr>
            </a:lvl3pPr>
            <a:lvl4pPr marL="466868" marR="0" indent="0"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765" kern="1200" spc="0" baseline="0">
                <a:gradFill>
                  <a:gsLst>
                    <a:gs pos="1250">
                      <a:schemeClr val="tx1"/>
                    </a:gs>
                    <a:gs pos="100000">
                      <a:schemeClr val="tx1"/>
                    </a:gs>
                  </a:gsLst>
                  <a:lin ang="5400000" scaled="0"/>
                </a:gradFill>
                <a:latin typeface="+mn-lt"/>
                <a:ea typeface="+mn-ea"/>
                <a:cs typeface="+mn-cs"/>
              </a:defRPr>
            </a:lvl4pPr>
            <a:lvl5pPr marL="725201" marR="0" indent="0"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685775">
              <a:buClr>
                <a:prstClr val="black"/>
              </a:buClr>
              <a:defRPr/>
            </a:pPr>
            <a:r>
              <a:rPr lang="en-US" sz="2100" b="0" u="sng" dirty="0">
                <a:solidFill>
                  <a:srgbClr val="0070C0"/>
                </a:solidFill>
                <a:latin typeface="Calibri" panose="020F0502020204030204"/>
              </a:rPr>
              <a:t>Specialized Workloads</a:t>
            </a:r>
          </a:p>
        </p:txBody>
      </p:sp>
      <p:sp>
        <p:nvSpPr>
          <p:cNvPr id="31" name="Text Placeholder 9"/>
          <p:cNvSpPr txBox="1">
            <a:spLocks/>
          </p:cNvSpPr>
          <p:nvPr/>
        </p:nvSpPr>
        <p:spPr>
          <a:xfrm>
            <a:off x="6535925" y="2223106"/>
            <a:ext cx="2352014" cy="470878"/>
          </a:xfrm>
          <a:prstGeom prst="rect">
            <a:avLst/>
          </a:prstGeom>
        </p:spPr>
        <p:txBody>
          <a:bodyPr vert="horz" wrap="square" lIns="109713" tIns="68570" rIns="109713" bIns="68570" rtlCol="0">
            <a:spAutoFit/>
          </a:bodyPr>
          <a:lstStyle>
            <a:lvl1pPr marL="0" marR="0" indent="0"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3921" kern="1200" spc="0" baseline="0">
                <a:gradFill>
                  <a:gsLst>
                    <a:gs pos="2920">
                      <a:schemeClr val="tx2"/>
                    </a:gs>
                    <a:gs pos="39000">
                      <a:schemeClr val="tx2"/>
                    </a:gs>
                  </a:gsLst>
                  <a:lin ang="5400000" scaled="0"/>
                </a:gradFill>
                <a:latin typeface="+mj-lt"/>
                <a:ea typeface="+mn-ea"/>
                <a:cs typeface="+mn-cs"/>
              </a:defRPr>
            </a:lvl1pPr>
            <a:lvl2pPr marL="28012" marR="0" indent="0"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961" kern="1200" spc="0" baseline="0">
                <a:gradFill>
                  <a:gsLst>
                    <a:gs pos="1250">
                      <a:schemeClr val="tx1"/>
                    </a:gs>
                    <a:gs pos="100000">
                      <a:schemeClr val="tx1"/>
                    </a:gs>
                  </a:gsLst>
                  <a:lin ang="5400000" scaled="0"/>
                </a:gradFill>
                <a:latin typeface="+mn-lt"/>
                <a:ea typeface="+mn-ea"/>
                <a:cs typeface="+mn-cs"/>
              </a:defRPr>
            </a:lvl2pPr>
            <a:lvl3pPr marL="219428" marR="0" indent="0"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961" kern="1200" spc="0" baseline="0">
                <a:gradFill>
                  <a:gsLst>
                    <a:gs pos="1250">
                      <a:schemeClr val="tx1"/>
                    </a:gs>
                    <a:gs pos="100000">
                      <a:schemeClr val="tx1"/>
                    </a:gs>
                  </a:gsLst>
                  <a:lin ang="5400000" scaled="0"/>
                </a:gradFill>
                <a:latin typeface="+mn-lt"/>
                <a:ea typeface="+mn-ea"/>
                <a:cs typeface="+mn-cs"/>
              </a:defRPr>
            </a:lvl3pPr>
            <a:lvl4pPr marL="466868" marR="0" indent="0"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765" kern="1200" spc="0" baseline="0">
                <a:gradFill>
                  <a:gsLst>
                    <a:gs pos="1250">
                      <a:schemeClr val="tx1"/>
                    </a:gs>
                    <a:gs pos="100000">
                      <a:schemeClr val="tx1"/>
                    </a:gs>
                  </a:gsLst>
                  <a:lin ang="5400000" scaled="0"/>
                </a:gradFill>
                <a:latin typeface="+mn-lt"/>
                <a:ea typeface="+mn-ea"/>
                <a:cs typeface="+mn-cs"/>
              </a:defRPr>
            </a:lvl4pPr>
            <a:lvl5pPr marL="725201" marR="0" indent="0"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685775">
              <a:buClr>
                <a:prstClr val="black"/>
              </a:buClr>
              <a:defRPr/>
            </a:pPr>
            <a:r>
              <a:rPr lang="en-US" sz="2100" b="0" u="sng" dirty="0">
                <a:solidFill>
                  <a:srgbClr val="0070C0"/>
                </a:solidFill>
                <a:latin typeface="Calibri" panose="020F0502020204030204"/>
              </a:rPr>
              <a:t>Virtual</a:t>
            </a:r>
            <a:r>
              <a:rPr lang="en-US" sz="2400" b="0" u="sng" dirty="0">
                <a:solidFill>
                  <a:srgbClr val="0070C0"/>
                </a:solidFill>
                <a:latin typeface="Calibri Light" panose="020F0302020204030204"/>
              </a:rPr>
              <a:t> </a:t>
            </a:r>
            <a:r>
              <a:rPr lang="en-US" sz="2100" b="0" u="sng" dirty="0">
                <a:solidFill>
                  <a:srgbClr val="0070C0"/>
                </a:solidFill>
                <a:latin typeface="Calibri" panose="020F0502020204030204"/>
              </a:rPr>
              <a:t>Machines</a:t>
            </a:r>
          </a:p>
        </p:txBody>
      </p:sp>
      <p:sp>
        <p:nvSpPr>
          <p:cNvPr id="32" name="Text Placeholder 9"/>
          <p:cNvSpPr txBox="1">
            <a:spLocks/>
          </p:cNvSpPr>
          <p:nvPr/>
        </p:nvSpPr>
        <p:spPr>
          <a:xfrm>
            <a:off x="3086577" y="2265516"/>
            <a:ext cx="2898602" cy="429328"/>
          </a:xfrm>
          <a:prstGeom prst="rect">
            <a:avLst/>
          </a:prstGeom>
        </p:spPr>
        <p:txBody>
          <a:bodyPr vert="horz" wrap="square" lIns="109713" tIns="68570" rIns="109713" bIns="68570" rtlCol="0">
            <a:spAutoFit/>
          </a:bodyPr>
          <a:lstStyle>
            <a:defPPr>
              <a:defRPr lang="en-US"/>
            </a:defPPr>
            <a:lvl1pPr marR="0" indent="0" defTabSz="914367" fontAlgn="auto">
              <a:lnSpc>
                <a:spcPct val="90000"/>
              </a:lnSpc>
              <a:spcBef>
                <a:spcPct val="20000"/>
              </a:spcBef>
              <a:spcAft>
                <a:spcPts val="0"/>
              </a:spcAft>
              <a:buClr>
                <a:schemeClr val="tx1"/>
              </a:buClr>
              <a:buSzPct val="90000"/>
              <a:buFont typeface="Wingdings" panose="05000000000000000000" pitchFamily="2" charset="2"/>
              <a:buNone/>
              <a:tabLst/>
              <a:defRPr sz="2800" b="1" spc="0" baseline="0">
                <a:solidFill>
                  <a:schemeClr val="tx1">
                    <a:lumMod val="75000"/>
                  </a:schemeClr>
                </a:solidFill>
              </a:defRPr>
            </a:lvl1pPr>
            <a:lvl2pPr marL="28012" marR="0" indent="0" defTabSz="914367" fontAlgn="auto">
              <a:lnSpc>
                <a:spcPct val="90000"/>
              </a:lnSpc>
              <a:spcBef>
                <a:spcPct val="20000"/>
              </a:spcBef>
              <a:spcAft>
                <a:spcPts val="0"/>
              </a:spcAft>
              <a:buClr>
                <a:schemeClr val="tx1"/>
              </a:buClr>
              <a:buSzPct val="90000"/>
              <a:buFont typeface="Wingdings" panose="05000000000000000000" pitchFamily="2" charset="2"/>
              <a:buNone/>
              <a:tabLst/>
              <a:defRPr sz="1961" spc="0" baseline="0">
                <a:gradFill>
                  <a:gsLst>
                    <a:gs pos="1250">
                      <a:schemeClr val="tx1"/>
                    </a:gs>
                    <a:gs pos="100000">
                      <a:schemeClr val="tx1"/>
                    </a:gs>
                  </a:gsLst>
                  <a:lin ang="5400000" scaled="0"/>
                </a:gradFill>
              </a:defRPr>
            </a:lvl2pPr>
            <a:lvl3pPr marL="219428" marR="0" indent="0" defTabSz="914367" fontAlgn="auto">
              <a:lnSpc>
                <a:spcPct val="90000"/>
              </a:lnSpc>
              <a:spcBef>
                <a:spcPct val="20000"/>
              </a:spcBef>
              <a:spcAft>
                <a:spcPts val="0"/>
              </a:spcAft>
              <a:buClr>
                <a:schemeClr val="tx1"/>
              </a:buClr>
              <a:buSzPct val="90000"/>
              <a:buFont typeface="Wingdings" panose="05000000000000000000" pitchFamily="2" charset="2"/>
              <a:buNone/>
              <a:tabLst/>
              <a:defRPr sz="1961" spc="0" baseline="0">
                <a:gradFill>
                  <a:gsLst>
                    <a:gs pos="1250">
                      <a:schemeClr val="tx1"/>
                    </a:gs>
                    <a:gs pos="100000">
                      <a:schemeClr val="tx1"/>
                    </a:gs>
                  </a:gsLst>
                  <a:lin ang="5400000" scaled="0"/>
                </a:gradFill>
              </a:defRPr>
            </a:lvl3pPr>
            <a:lvl4pPr marL="466868" marR="0" indent="0" defTabSz="914367" fontAlgn="auto">
              <a:lnSpc>
                <a:spcPct val="90000"/>
              </a:lnSpc>
              <a:spcBef>
                <a:spcPct val="20000"/>
              </a:spcBef>
              <a:spcAft>
                <a:spcPts val="0"/>
              </a:spcAft>
              <a:buClr>
                <a:schemeClr val="tx1"/>
              </a:buClr>
              <a:buSzPct val="90000"/>
              <a:buFont typeface="Wingdings" panose="05000000000000000000" pitchFamily="2" charset="2"/>
              <a:buNone/>
              <a:tabLst/>
              <a:defRPr sz="1765" spc="0" baseline="0">
                <a:gradFill>
                  <a:gsLst>
                    <a:gs pos="1250">
                      <a:schemeClr val="tx1"/>
                    </a:gs>
                    <a:gs pos="100000">
                      <a:schemeClr val="tx1"/>
                    </a:gs>
                  </a:gsLst>
                  <a:lin ang="5400000" scaled="0"/>
                </a:gradFill>
              </a:defRPr>
            </a:lvl4pPr>
            <a:lvl5pPr marL="725201" marR="0" indent="0" defTabSz="914367" fontAlgn="auto">
              <a:lnSpc>
                <a:spcPct val="90000"/>
              </a:lnSpc>
              <a:spcBef>
                <a:spcPct val="20000"/>
              </a:spcBef>
              <a:spcAft>
                <a:spcPts val="0"/>
              </a:spcAft>
              <a:buClr>
                <a:schemeClr val="tx1"/>
              </a:buClr>
              <a:buSzPct val="90000"/>
              <a:buFont typeface="Wingdings" panose="05000000000000000000" pitchFamily="2" charset="2"/>
              <a:buNone/>
              <a:tabLst/>
              <a:defRPr sz="1765" spc="0" baseline="0">
                <a:gradFill>
                  <a:gsLst>
                    <a:gs pos="1250">
                      <a:schemeClr val="tx1"/>
                    </a:gs>
                    <a:gs pos="100000">
                      <a:schemeClr val="tx1"/>
                    </a:gs>
                  </a:gsLst>
                  <a:lin ang="5400000" scaled="0"/>
                </a:gradFill>
              </a:defRPr>
            </a:lvl5pPr>
            <a:lvl6pPr marL="2514509" indent="-228592" defTabSz="914367">
              <a:spcBef>
                <a:spcPct val="20000"/>
              </a:spcBef>
              <a:buFont typeface="Arial" pitchFamily="34" charset="0"/>
              <a:buChar char="•"/>
              <a:defRPr sz="1961"/>
            </a:lvl6pPr>
            <a:lvl7pPr marL="2971693" indent="-228592" defTabSz="914367">
              <a:spcBef>
                <a:spcPct val="20000"/>
              </a:spcBef>
              <a:buFont typeface="Arial" pitchFamily="34" charset="0"/>
              <a:buChar char="•"/>
              <a:defRPr sz="1961"/>
            </a:lvl7pPr>
            <a:lvl8pPr marL="3428877" indent="-228592" defTabSz="914367">
              <a:spcBef>
                <a:spcPct val="20000"/>
              </a:spcBef>
              <a:buFont typeface="Arial" pitchFamily="34" charset="0"/>
              <a:buChar char="•"/>
              <a:defRPr sz="1961"/>
            </a:lvl8pPr>
            <a:lvl9pPr marL="3886061" indent="-228592" defTabSz="914367">
              <a:spcBef>
                <a:spcPct val="20000"/>
              </a:spcBef>
              <a:buFont typeface="Arial" pitchFamily="34" charset="0"/>
              <a:buChar char="•"/>
              <a:defRPr sz="1961"/>
            </a:lvl9pPr>
          </a:lstStyle>
          <a:p>
            <a:pPr defTabSz="685775">
              <a:buClr>
                <a:prstClr val="black"/>
              </a:buClr>
              <a:defRPr/>
            </a:pPr>
            <a:r>
              <a:rPr lang="en-US" sz="2100" b="0" u="sng" dirty="0">
                <a:solidFill>
                  <a:srgbClr val="0070C0"/>
                </a:solidFill>
                <a:latin typeface="Calibri" panose="020F0502020204030204"/>
              </a:rPr>
              <a:t>File/Folders/Volumes</a:t>
            </a:r>
          </a:p>
        </p:txBody>
      </p:sp>
      <p:sp>
        <p:nvSpPr>
          <p:cNvPr id="36" name="TextBox 35"/>
          <p:cNvSpPr txBox="1"/>
          <p:nvPr/>
        </p:nvSpPr>
        <p:spPr>
          <a:xfrm>
            <a:off x="4671683" y="3973858"/>
            <a:ext cx="277025" cy="429318"/>
          </a:xfrm>
          <a:prstGeom prst="rect">
            <a:avLst/>
          </a:prstGeom>
          <a:noFill/>
        </p:spPr>
        <p:txBody>
          <a:bodyPr wrap="none" lIns="137141" tIns="109713" rIns="137141" bIns="109713" rtlCol="0">
            <a:spAutoFit/>
          </a:bodyPr>
          <a:lstStyle/>
          <a:p>
            <a:pPr defTabSz="342900" fontAlgn="auto">
              <a:lnSpc>
                <a:spcPct val="90000"/>
              </a:lnSpc>
              <a:spcBef>
                <a:spcPts val="0"/>
              </a:spcBef>
              <a:spcAft>
                <a:spcPts val="450"/>
              </a:spcAft>
              <a:defRPr/>
            </a:pPr>
            <a:endParaRPr lang="en-US" sz="1500" b="0" dirty="0">
              <a:solidFill>
                <a:srgbClr val="E7E6E6"/>
              </a:solidFill>
              <a:latin typeface="Calibri" panose="020F0502020204030204"/>
            </a:endParaRPr>
          </a:p>
        </p:txBody>
      </p:sp>
      <p:sp>
        <p:nvSpPr>
          <p:cNvPr id="22" name="Rectangle 21"/>
          <p:cNvSpPr/>
          <p:nvPr/>
        </p:nvSpPr>
        <p:spPr bwMode="auto">
          <a:xfrm>
            <a:off x="6525462" y="2588602"/>
            <a:ext cx="2051663" cy="1326242"/>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marL="252109" indent="-252109" defTabSz="685577">
              <a:buFont typeface="Arial" panose="020B0604020202020204" pitchFamily="34" charset="0"/>
              <a:buChar char="•"/>
              <a:defRPr/>
            </a:pPr>
            <a:r>
              <a:rPr lang="en-US" sz="2941" b="0" dirty="0">
                <a:solidFill>
                  <a:srgbClr val="002060"/>
                </a:solidFill>
                <a:latin typeface="Calibri" panose="020F0502020204030204"/>
              </a:rPr>
              <a:t>Windows</a:t>
            </a:r>
          </a:p>
          <a:p>
            <a:pPr marL="252109" indent="-252109" defTabSz="685577">
              <a:buFont typeface="Arial" panose="020B0604020202020204" pitchFamily="34" charset="0"/>
              <a:buChar char="•"/>
              <a:defRPr/>
            </a:pPr>
            <a:r>
              <a:rPr lang="en-US" sz="2941" b="0" dirty="0">
                <a:solidFill>
                  <a:srgbClr val="002060"/>
                </a:solidFill>
                <a:latin typeface="Calibri" panose="020F0502020204030204"/>
              </a:rPr>
              <a:t>Linux</a:t>
            </a:r>
          </a:p>
        </p:txBody>
      </p:sp>
      <p:sp>
        <p:nvSpPr>
          <p:cNvPr id="37" name="Rectangle 36"/>
          <p:cNvSpPr/>
          <p:nvPr/>
        </p:nvSpPr>
        <p:spPr bwMode="auto">
          <a:xfrm>
            <a:off x="201931" y="4468655"/>
            <a:ext cx="2884646" cy="1202512"/>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marL="252109" indent="-252109" defTabSz="685577">
              <a:buFont typeface="Arial" panose="020B0604020202020204" pitchFamily="34" charset="0"/>
              <a:buChar char="•"/>
              <a:defRPr/>
            </a:pPr>
            <a:r>
              <a:rPr lang="en-US" sz="2941" b="0" dirty="0">
                <a:solidFill>
                  <a:srgbClr val="002060"/>
                </a:solidFill>
                <a:latin typeface="Calibri" panose="020F0502020204030204"/>
              </a:rPr>
              <a:t>Hyper-V</a:t>
            </a:r>
          </a:p>
          <a:p>
            <a:pPr marL="252109" indent="-252109" defTabSz="685577">
              <a:buFont typeface="Arial" panose="020B0604020202020204" pitchFamily="34" charset="0"/>
              <a:buChar char="•"/>
              <a:defRPr/>
            </a:pPr>
            <a:r>
              <a:rPr lang="en-US" sz="2941" b="0" dirty="0">
                <a:solidFill>
                  <a:srgbClr val="002060"/>
                </a:solidFill>
                <a:latin typeface="Calibri" panose="020F0502020204030204"/>
              </a:rPr>
              <a:t>Windows Server</a:t>
            </a:r>
          </a:p>
        </p:txBody>
      </p:sp>
      <p:sp>
        <p:nvSpPr>
          <p:cNvPr id="38" name="Rectangle 37"/>
          <p:cNvSpPr/>
          <p:nvPr/>
        </p:nvSpPr>
        <p:spPr bwMode="auto">
          <a:xfrm>
            <a:off x="3232697" y="2677147"/>
            <a:ext cx="2879579" cy="1237697"/>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marL="252109" indent="-252109" defTabSz="685577">
              <a:buFont typeface="Arial" panose="020B0604020202020204" pitchFamily="34" charset="0"/>
              <a:buChar char="•"/>
              <a:defRPr/>
            </a:pPr>
            <a:r>
              <a:rPr lang="en-US" sz="2941" b="0" dirty="0">
                <a:solidFill>
                  <a:srgbClr val="002060"/>
                </a:solidFill>
                <a:latin typeface="Calibri" panose="020F0502020204030204"/>
              </a:rPr>
              <a:t>Windows Server</a:t>
            </a:r>
          </a:p>
          <a:p>
            <a:pPr marL="252109" indent="-252109" defTabSz="685577">
              <a:buFont typeface="Arial" panose="020B0604020202020204" pitchFamily="34" charset="0"/>
              <a:buChar char="•"/>
              <a:defRPr/>
            </a:pPr>
            <a:r>
              <a:rPr lang="en-US" sz="2941" b="0" dirty="0">
                <a:solidFill>
                  <a:srgbClr val="002060"/>
                </a:solidFill>
                <a:latin typeface="Calibri" panose="020F0502020204030204"/>
              </a:rPr>
              <a:t>Windows</a:t>
            </a:r>
          </a:p>
        </p:txBody>
      </p:sp>
      <p:sp>
        <p:nvSpPr>
          <p:cNvPr id="39" name="Rectangle 38"/>
          <p:cNvSpPr/>
          <p:nvPr/>
        </p:nvSpPr>
        <p:spPr bwMode="auto">
          <a:xfrm>
            <a:off x="3259424" y="4471112"/>
            <a:ext cx="3205739" cy="1200054"/>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marL="252109" indent="-252109" defTabSz="685577">
              <a:buFont typeface="Arial" panose="020B0604020202020204" pitchFamily="34" charset="0"/>
              <a:buChar char="•"/>
              <a:defRPr/>
            </a:pPr>
            <a:r>
              <a:rPr lang="en-US" sz="2941" b="0" dirty="0">
                <a:solidFill>
                  <a:srgbClr val="002060"/>
                </a:solidFill>
                <a:latin typeface="Calibri" panose="020F0502020204030204"/>
              </a:rPr>
              <a:t>Microsoft Azure</a:t>
            </a:r>
          </a:p>
          <a:p>
            <a:pPr marL="252109" indent="-252109" defTabSz="685577">
              <a:buFont typeface="Arial" panose="020B0604020202020204" pitchFamily="34" charset="0"/>
              <a:buChar char="•"/>
              <a:defRPr/>
            </a:pPr>
            <a:r>
              <a:rPr lang="en-US" sz="2941" b="0" dirty="0">
                <a:solidFill>
                  <a:srgbClr val="002060"/>
                </a:solidFill>
                <a:latin typeface="Calibri" panose="020F0502020204030204"/>
              </a:rPr>
              <a:t>VMware</a:t>
            </a:r>
          </a:p>
        </p:txBody>
      </p:sp>
      <p:sp>
        <p:nvSpPr>
          <p:cNvPr id="40" name="Rectangle 39"/>
          <p:cNvSpPr/>
          <p:nvPr/>
        </p:nvSpPr>
        <p:spPr bwMode="auto">
          <a:xfrm>
            <a:off x="343326" y="2677146"/>
            <a:ext cx="2432437" cy="1669511"/>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marL="252109" indent="-252109" defTabSz="685577">
              <a:buFont typeface="Arial" panose="020B0604020202020204" pitchFamily="34" charset="0"/>
              <a:buChar char="•"/>
              <a:defRPr/>
            </a:pPr>
            <a:r>
              <a:rPr lang="en-US" sz="2941" b="0" dirty="0">
                <a:solidFill>
                  <a:srgbClr val="002060"/>
                </a:solidFill>
                <a:latin typeface="Calibri" panose="020F0502020204030204"/>
              </a:rPr>
              <a:t>Exchange</a:t>
            </a:r>
          </a:p>
          <a:p>
            <a:pPr marL="252109" indent="-252109" defTabSz="685577">
              <a:buFont typeface="Arial" panose="020B0604020202020204" pitchFamily="34" charset="0"/>
              <a:buChar char="•"/>
              <a:defRPr/>
            </a:pPr>
            <a:r>
              <a:rPr lang="en-US" sz="2941" b="0" dirty="0">
                <a:solidFill>
                  <a:srgbClr val="002060"/>
                </a:solidFill>
                <a:latin typeface="Calibri" panose="020F0502020204030204"/>
              </a:rPr>
              <a:t>SharePoint</a:t>
            </a:r>
          </a:p>
          <a:p>
            <a:pPr marL="252109" indent="-252109" defTabSz="685577">
              <a:buFont typeface="Arial" panose="020B0604020202020204" pitchFamily="34" charset="0"/>
              <a:buChar char="•"/>
              <a:defRPr/>
            </a:pPr>
            <a:r>
              <a:rPr lang="en-US" sz="2941" b="0" dirty="0">
                <a:solidFill>
                  <a:srgbClr val="002060"/>
                </a:solidFill>
                <a:latin typeface="Calibri" panose="020F0502020204030204"/>
              </a:rPr>
              <a:t>SQL Server</a:t>
            </a:r>
          </a:p>
        </p:txBody>
      </p:sp>
    </p:spTree>
    <p:extLst>
      <p:ext uri="{BB962C8B-B14F-4D97-AF65-F5344CB8AC3E}">
        <p14:creationId xmlns:p14="http://schemas.microsoft.com/office/powerpoint/2010/main" val="404953989"/>
      </p:ext>
    </p:extLst>
  </p:cSld>
  <p:clrMapOvr>
    <a:masterClrMapping/>
  </p:clrMapOvr>
  <p:transition spd="slow">
    <p:wip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2426" spc="-38" dirty="0"/>
              <a:t>How It Works: Azure Backup Server </a:t>
            </a:r>
            <a:endParaRPr lang="en-US" sz="2426" dirty="0"/>
          </a:p>
        </p:txBody>
      </p:sp>
      <p:sp>
        <p:nvSpPr>
          <p:cNvPr id="17" name="Rectangle 16"/>
          <p:cNvSpPr/>
          <p:nvPr/>
        </p:nvSpPr>
        <p:spPr bwMode="auto">
          <a:xfrm>
            <a:off x="1982323" y="1823401"/>
            <a:ext cx="1407797" cy="1280198"/>
          </a:xfrm>
          <a:prstGeom prst="rect">
            <a:avLst/>
          </a:prstGeom>
          <a:solidFill>
            <a:srgbClr val="002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85" rIns="0" bIns="34285" numCol="1" rtlCol="0" anchor="ctr" anchorCtr="1" compatLnSpc="1">
            <a:prstTxWarp prst="textNoShape">
              <a:avLst/>
            </a:prstTxWarp>
          </a:bodyPr>
          <a:lstStyle/>
          <a:p>
            <a:pPr algn="ctr" defTabSz="685445">
              <a:defRPr/>
            </a:pPr>
            <a:endParaRPr lang="en-US" sz="2059" b="0" dirty="0">
              <a:gradFill>
                <a:gsLst>
                  <a:gs pos="0">
                    <a:srgbClr val="FFFFFF"/>
                  </a:gs>
                  <a:gs pos="100000">
                    <a:srgbClr val="FFFFFF"/>
                  </a:gs>
                </a:gsLst>
                <a:lin ang="5400000" scaled="0"/>
              </a:gradFill>
              <a:latin typeface="Segoe UI"/>
            </a:endParaRPr>
          </a:p>
        </p:txBody>
      </p:sp>
      <p:sp>
        <p:nvSpPr>
          <p:cNvPr id="18" name="TextBox 17"/>
          <p:cNvSpPr txBox="1"/>
          <p:nvPr/>
        </p:nvSpPr>
        <p:spPr>
          <a:xfrm>
            <a:off x="3402329" y="4462168"/>
            <a:ext cx="3615996" cy="489954"/>
          </a:xfrm>
          <a:prstGeom prst="rect">
            <a:avLst/>
          </a:prstGeom>
          <a:noFill/>
        </p:spPr>
        <p:txBody>
          <a:bodyPr wrap="square" lIns="81611" tIns="40805" rIns="81611" bIns="40805" rtlCol="0">
            <a:spAutoFit/>
          </a:bodyPr>
          <a:lstStyle/>
          <a:p>
            <a:pPr algn="ctr" defTabSz="685644" fontAlgn="auto">
              <a:spcBef>
                <a:spcPts val="0"/>
              </a:spcBef>
              <a:spcAft>
                <a:spcPts val="0"/>
              </a:spcAft>
              <a:defRPr/>
            </a:pPr>
            <a:r>
              <a:rPr lang="en-US" sz="1324" b="0" dirty="0">
                <a:solidFill>
                  <a:srgbClr val="0070C0"/>
                </a:solidFill>
                <a:latin typeface="Segoe UI"/>
              </a:rPr>
              <a:t>4. Schedule &amp; Back up </a:t>
            </a:r>
            <a:r>
              <a:rPr lang="en-GB" sz="1324" b="0" dirty="0">
                <a:solidFill>
                  <a:srgbClr val="0070C0"/>
                </a:solidFill>
                <a:latin typeface="Segoe UI"/>
              </a:rPr>
              <a:t>encrypted data</a:t>
            </a:r>
          </a:p>
          <a:p>
            <a:pPr algn="ctr" defTabSz="685644" fontAlgn="auto">
              <a:spcBef>
                <a:spcPts val="0"/>
              </a:spcBef>
              <a:spcAft>
                <a:spcPts val="0"/>
              </a:spcAft>
              <a:defRPr/>
            </a:pPr>
            <a:endParaRPr lang="en-US" sz="1324" b="0" dirty="0">
              <a:solidFill>
                <a:srgbClr val="0070C0"/>
              </a:solidFill>
              <a:latin typeface="Segoe UI"/>
            </a:endParaRPr>
          </a:p>
        </p:txBody>
      </p:sp>
      <p:sp>
        <p:nvSpPr>
          <p:cNvPr id="19" name="TextBox 18"/>
          <p:cNvSpPr txBox="1"/>
          <p:nvPr/>
        </p:nvSpPr>
        <p:spPr>
          <a:xfrm>
            <a:off x="1221807" y="3132123"/>
            <a:ext cx="1856476" cy="489954"/>
          </a:xfrm>
          <a:prstGeom prst="rect">
            <a:avLst/>
          </a:prstGeom>
          <a:noFill/>
        </p:spPr>
        <p:txBody>
          <a:bodyPr wrap="square" lIns="81611" tIns="40805" rIns="81611" bIns="40805" rtlCol="0">
            <a:spAutoFit/>
          </a:bodyPr>
          <a:lstStyle/>
          <a:p>
            <a:pPr defTabSz="685644" fontAlgn="auto">
              <a:spcBef>
                <a:spcPts val="0"/>
              </a:spcBef>
              <a:spcAft>
                <a:spcPts val="0"/>
              </a:spcAft>
              <a:defRPr/>
            </a:pPr>
            <a:r>
              <a:rPr lang="en-US" sz="1324" b="0" dirty="0">
                <a:solidFill>
                  <a:prstClr val="black"/>
                </a:solidFill>
                <a:latin typeface="Segoe UI"/>
              </a:rPr>
              <a:t>3. Install Azure Backup Server software</a:t>
            </a:r>
          </a:p>
        </p:txBody>
      </p:sp>
      <p:sp>
        <p:nvSpPr>
          <p:cNvPr id="20" name="TextBox 19"/>
          <p:cNvSpPr txBox="1"/>
          <p:nvPr/>
        </p:nvSpPr>
        <p:spPr>
          <a:xfrm>
            <a:off x="575254" y="2182235"/>
            <a:ext cx="1233545" cy="897502"/>
          </a:xfrm>
          <a:prstGeom prst="rect">
            <a:avLst/>
          </a:prstGeom>
          <a:noFill/>
        </p:spPr>
        <p:txBody>
          <a:bodyPr wrap="square" lIns="81611" tIns="40805" rIns="81611" bIns="40805" rtlCol="0">
            <a:spAutoFit/>
          </a:bodyPr>
          <a:lstStyle/>
          <a:p>
            <a:pPr defTabSz="685644" fontAlgn="auto">
              <a:spcBef>
                <a:spcPts val="0"/>
              </a:spcBef>
              <a:spcAft>
                <a:spcPts val="0"/>
              </a:spcAft>
              <a:defRPr/>
            </a:pPr>
            <a:r>
              <a:rPr lang="en-US" sz="1324" b="0" dirty="0">
                <a:solidFill>
                  <a:prstClr val="black"/>
                </a:solidFill>
                <a:latin typeface="Segoe UI"/>
              </a:rPr>
              <a:t>1. Create Backup and Site Recovery Vault</a:t>
            </a:r>
          </a:p>
        </p:txBody>
      </p:sp>
      <p:cxnSp>
        <p:nvCxnSpPr>
          <p:cNvPr id="21" name="Straight Connector 20"/>
          <p:cNvCxnSpPr/>
          <p:nvPr/>
        </p:nvCxnSpPr>
        <p:spPr>
          <a:xfrm flipH="1">
            <a:off x="1245764" y="2184999"/>
            <a:ext cx="651793" cy="0"/>
          </a:xfrm>
          <a:prstGeom prst="line">
            <a:avLst/>
          </a:prstGeom>
          <a:ln w="60325">
            <a:solidFill>
              <a:schemeClr val="tx1"/>
            </a:solidFill>
            <a:prstDash val="sysDash"/>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a:stCxn id="23" idx="4"/>
            <a:endCxn id="17" idx="3"/>
          </p:cNvCxnSpPr>
          <p:nvPr/>
        </p:nvCxnSpPr>
        <p:spPr>
          <a:xfrm flipH="1">
            <a:off x="3390120" y="2433512"/>
            <a:ext cx="2957719" cy="29988"/>
          </a:xfrm>
          <a:prstGeom prst="line">
            <a:avLst/>
          </a:prstGeom>
          <a:ln w="60325">
            <a:solidFill>
              <a:schemeClr val="tx1"/>
            </a:solidFill>
            <a:prstDash val="sysDash"/>
            <a:headEnd type="triangle"/>
            <a:tailEnd type="none"/>
          </a:ln>
        </p:spPr>
        <p:style>
          <a:lnRef idx="1">
            <a:schemeClr val="accent1"/>
          </a:lnRef>
          <a:fillRef idx="0">
            <a:schemeClr val="accent1"/>
          </a:fillRef>
          <a:effectRef idx="0">
            <a:schemeClr val="accent1"/>
          </a:effectRef>
          <a:fontRef idx="minor">
            <a:schemeClr val="tx1"/>
          </a:fontRef>
        </p:style>
      </p:cxnSp>
      <p:sp>
        <p:nvSpPr>
          <p:cNvPr id="23" name="Freeform 128"/>
          <p:cNvSpPr>
            <a:spLocks noChangeAspect="1"/>
          </p:cNvSpPr>
          <p:nvPr/>
        </p:nvSpPr>
        <p:spPr bwMode="black">
          <a:xfrm>
            <a:off x="5663528" y="1713705"/>
            <a:ext cx="3166490" cy="1743671"/>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002050"/>
          </a:solidFill>
          <a:extLst/>
        </p:spPr>
        <p:txBody>
          <a:bodyPr vert="horz" wrap="square" lIns="65900" tIns="32951" rIns="65900" bIns="32951" numCol="1" anchor="b" anchorCtr="1" compatLnSpc="1">
            <a:prstTxWarp prst="textNoShape">
              <a:avLst/>
            </a:prstTxWarp>
          </a:bodyPr>
          <a:lstStyle/>
          <a:p>
            <a:pPr defTabSz="671965" fontAlgn="auto">
              <a:spcBef>
                <a:spcPts val="0"/>
              </a:spcBef>
              <a:spcAft>
                <a:spcPts val="0"/>
              </a:spcAft>
              <a:defRPr/>
            </a:pPr>
            <a:endParaRPr lang="en-US" sz="1297" b="0" dirty="0">
              <a:solidFill>
                <a:srgbClr val="FFFFFF"/>
              </a:solidFill>
              <a:latin typeface="Segoe UI"/>
            </a:endParaRPr>
          </a:p>
        </p:txBody>
      </p:sp>
      <p:cxnSp>
        <p:nvCxnSpPr>
          <p:cNvPr id="24" name="Straight Connector 23"/>
          <p:cNvCxnSpPr/>
          <p:nvPr/>
        </p:nvCxnSpPr>
        <p:spPr>
          <a:xfrm flipH="1" flipV="1">
            <a:off x="3192647" y="2668242"/>
            <a:ext cx="1211" cy="952976"/>
          </a:xfrm>
          <a:prstGeom prst="line">
            <a:avLst/>
          </a:prstGeom>
          <a:ln w="60325">
            <a:solidFill>
              <a:schemeClr val="tx1"/>
            </a:solidFill>
            <a:prstDash val="sysDash"/>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96"/>
          <p:cNvCxnSpPr/>
          <p:nvPr/>
        </p:nvCxnSpPr>
        <p:spPr>
          <a:xfrm rot="10800000" flipV="1">
            <a:off x="3389917" y="3425457"/>
            <a:ext cx="3765324" cy="1347312"/>
          </a:xfrm>
          <a:prstGeom prst="bentConnector3">
            <a:avLst>
              <a:gd name="adj1" fmla="val 246"/>
            </a:avLst>
          </a:prstGeom>
          <a:ln w="60325">
            <a:solidFill>
              <a:schemeClr val="tx1"/>
            </a:solidFill>
            <a:prstDash val="sysDash"/>
            <a:headEnd type="triangle"/>
            <a:tailEnd type="none"/>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3729891" y="2043755"/>
            <a:ext cx="2665286" cy="296107"/>
          </a:xfrm>
          <a:prstGeom prst="rect">
            <a:avLst/>
          </a:prstGeom>
          <a:noFill/>
        </p:spPr>
        <p:txBody>
          <a:bodyPr wrap="square" rtlCol="0">
            <a:spAutoFit/>
          </a:bodyPr>
          <a:lstStyle/>
          <a:p>
            <a:pPr algn="ctr" defTabSz="685644" fontAlgn="auto">
              <a:spcBef>
                <a:spcPts val="0"/>
              </a:spcBef>
              <a:spcAft>
                <a:spcPts val="0"/>
              </a:spcAft>
              <a:defRPr/>
            </a:pPr>
            <a:r>
              <a:rPr lang="en-US" sz="1324" b="0" dirty="0">
                <a:solidFill>
                  <a:srgbClr val="44546A"/>
                </a:solidFill>
                <a:latin typeface="Segoe UI"/>
              </a:rPr>
              <a:t>2. Register and configure Vault</a:t>
            </a:r>
          </a:p>
        </p:txBody>
      </p:sp>
      <p:cxnSp>
        <p:nvCxnSpPr>
          <p:cNvPr id="28" name="Straight Connector 96"/>
          <p:cNvCxnSpPr/>
          <p:nvPr/>
        </p:nvCxnSpPr>
        <p:spPr>
          <a:xfrm rot="10800000" flipV="1">
            <a:off x="3363905" y="3482404"/>
            <a:ext cx="3986280" cy="1549919"/>
          </a:xfrm>
          <a:prstGeom prst="bentConnector3">
            <a:avLst>
              <a:gd name="adj1" fmla="val -314"/>
            </a:avLst>
          </a:prstGeom>
          <a:ln w="60325">
            <a:solidFill>
              <a:schemeClr val="tx1"/>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3440831" y="5032321"/>
            <a:ext cx="3909351" cy="489954"/>
          </a:xfrm>
          <a:prstGeom prst="rect">
            <a:avLst/>
          </a:prstGeom>
          <a:noFill/>
        </p:spPr>
        <p:txBody>
          <a:bodyPr wrap="square" lIns="81611" tIns="40805" rIns="81611" bIns="40805" rtlCol="0">
            <a:spAutoFit/>
          </a:bodyPr>
          <a:lstStyle/>
          <a:p>
            <a:pPr algn="ctr" defTabSz="685644" fontAlgn="auto">
              <a:spcBef>
                <a:spcPts val="0"/>
              </a:spcBef>
              <a:spcAft>
                <a:spcPts val="0"/>
              </a:spcAft>
              <a:defRPr/>
            </a:pPr>
            <a:r>
              <a:rPr lang="en-US" sz="1324" b="0" dirty="0">
                <a:solidFill>
                  <a:srgbClr val="7030A0"/>
                </a:solidFill>
                <a:latin typeface="Segoe UI"/>
              </a:rPr>
              <a:t>5. Recover to the same or a different server;</a:t>
            </a:r>
            <a:br>
              <a:rPr lang="en-US" sz="1324" b="0" dirty="0">
                <a:solidFill>
                  <a:srgbClr val="7030A0"/>
                </a:solidFill>
                <a:latin typeface="Segoe UI"/>
              </a:rPr>
            </a:br>
            <a:r>
              <a:rPr lang="en-US" sz="1324" b="0" dirty="0">
                <a:solidFill>
                  <a:srgbClr val="7030A0"/>
                </a:solidFill>
                <a:latin typeface="Segoe UI"/>
              </a:rPr>
              <a:t>On-</a:t>
            </a:r>
            <a:r>
              <a:rPr lang="en-US" sz="1324" b="0" dirty="0" err="1">
                <a:solidFill>
                  <a:srgbClr val="7030A0"/>
                </a:solidFill>
                <a:latin typeface="Segoe UI"/>
              </a:rPr>
              <a:t>Premisis</a:t>
            </a:r>
            <a:r>
              <a:rPr lang="en-US" sz="1324" b="0" dirty="0">
                <a:solidFill>
                  <a:srgbClr val="7030A0"/>
                </a:solidFill>
                <a:latin typeface="Segoe UI"/>
              </a:rPr>
              <a:t> or Azure VM</a:t>
            </a:r>
          </a:p>
        </p:txBody>
      </p:sp>
      <p:sp>
        <p:nvSpPr>
          <p:cNvPr id="30" name="Freeform 30"/>
          <p:cNvSpPr>
            <a:spLocks noEditPoints="1"/>
          </p:cNvSpPr>
          <p:nvPr/>
        </p:nvSpPr>
        <p:spPr bwMode="auto">
          <a:xfrm>
            <a:off x="6967299" y="2865180"/>
            <a:ext cx="470005" cy="519691"/>
          </a:xfrm>
          <a:custGeom>
            <a:avLst/>
            <a:gdLst>
              <a:gd name="T0" fmla="*/ 148 w 148"/>
              <a:gd name="T1" fmla="*/ 39 h 164"/>
              <a:gd name="T2" fmla="*/ 148 w 148"/>
              <a:gd name="T3" fmla="*/ 138 h 164"/>
              <a:gd name="T4" fmla="*/ 148 w 148"/>
              <a:gd name="T5" fmla="*/ 138 h 164"/>
              <a:gd name="T6" fmla="*/ 74 w 148"/>
              <a:gd name="T7" fmla="*/ 164 h 164"/>
              <a:gd name="T8" fmla="*/ 0 w 148"/>
              <a:gd name="T9" fmla="*/ 138 h 164"/>
              <a:gd name="T10" fmla="*/ 0 w 148"/>
              <a:gd name="T11" fmla="*/ 138 h 164"/>
              <a:gd name="T12" fmla="*/ 0 w 148"/>
              <a:gd name="T13" fmla="*/ 138 h 164"/>
              <a:gd name="T14" fmla="*/ 0 w 148"/>
              <a:gd name="T15" fmla="*/ 136 h 164"/>
              <a:gd name="T16" fmla="*/ 0 w 148"/>
              <a:gd name="T17" fmla="*/ 135 h 164"/>
              <a:gd name="T18" fmla="*/ 0 w 148"/>
              <a:gd name="T19" fmla="*/ 40 h 164"/>
              <a:gd name="T20" fmla="*/ 74 w 148"/>
              <a:gd name="T21" fmla="*/ 60 h 164"/>
              <a:gd name="T22" fmla="*/ 148 w 148"/>
              <a:gd name="T23" fmla="*/ 39 h 164"/>
              <a:gd name="T24" fmla="*/ 74 w 148"/>
              <a:gd name="T25" fmla="*/ 55 h 164"/>
              <a:gd name="T26" fmla="*/ 148 w 148"/>
              <a:gd name="T27" fmla="*/ 28 h 164"/>
              <a:gd name="T28" fmla="*/ 74 w 148"/>
              <a:gd name="T29" fmla="*/ 0 h 164"/>
              <a:gd name="T30" fmla="*/ 0 w 148"/>
              <a:gd name="T31" fmla="*/ 28 h 164"/>
              <a:gd name="T32" fmla="*/ 74 w 148"/>
              <a:gd name="T33" fmla="*/ 55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8" h="164">
                <a:moveTo>
                  <a:pt x="148" y="39"/>
                </a:moveTo>
                <a:cubicBezTo>
                  <a:pt x="148" y="138"/>
                  <a:pt x="148" y="138"/>
                  <a:pt x="148" y="138"/>
                </a:cubicBezTo>
                <a:cubicBezTo>
                  <a:pt x="148" y="138"/>
                  <a:pt x="148" y="138"/>
                  <a:pt x="148" y="138"/>
                </a:cubicBezTo>
                <a:cubicBezTo>
                  <a:pt x="145" y="153"/>
                  <a:pt x="113" y="164"/>
                  <a:pt x="74" y="164"/>
                </a:cubicBezTo>
                <a:cubicBezTo>
                  <a:pt x="35" y="164"/>
                  <a:pt x="3" y="153"/>
                  <a:pt x="0" y="138"/>
                </a:cubicBezTo>
                <a:cubicBezTo>
                  <a:pt x="0" y="138"/>
                  <a:pt x="0" y="138"/>
                  <a:pt x="0" y="138"/>
                </a:cubicBezTo>
                <a:cubicBezTo>
                  <a:pt x="0" y="138"/>
                  <a:pt x="0" y="138"/>
                  <a:pt x="0" y="138"/>
                </a:cubicBezTo>
                <a:cubicBezTo>
                  <a:pt x="0" y="137"/>
                  <a:pt x="0" y="137"/>
                  <a:pt x="0" y="136"/>
                </a:cubicBezTo>
                <a:cubicBezTo>
                  <a:pt x="0" y="136"/>
                  <a:pt x="0" y="136"/>
                  <a:pt x="0" y="135"/>
                </a:cubicBezTo>
                <a:cubicBezTo>
                  <a:pt x="0" y="40"/>
                  <a:pt x="0" y="40"/>
                  <a:pt x="0" y="40"/>
                </a:cubicBezTo>
                <a:cubicBezTo>
                  <a:pt x="12" y="53"/>
                  <a:pt x="44" y="60"/>
                  <a:pt x="74" y="60"/>
                </a:cubicBezTo>
                <a:cubicBezTo>
                  <a:pt x="104" y="60"/>
                  <a:pt x="136" y="53"/>
                  <a:pt x="148" y="39"/>
                </a:cubicBezTo>
                <a:close/>
                <a:moveTo>
                  <a:pt x="74" y="55"/>
                </a:moveTo>
                <a:cubicBezTo>
                  <a:pt x="115" y="55"/>
                  <a:pt x="148" y="43"/>
                  <a:pt x="148" y="28"/>
                </a:cubicBezTo>
                <a:cubicBezTo>
                  <a:pt x="148" y="13"/>
                  <a:pt x="115" y="0"/>
                  <a:pt x="74" y="0"/>
                </a:cubicBezTo>
                <a:cubicBezTo>
                  <a:pt x="33" y="0"/>
                  <a:pt x="0" y="13"/>
                  <a:pt x="0" y="28"/>
                </a:cubicBezTo>
                <a:cubicBezTo>
                  <a:pt x="0" y="43"/>
                  <a:pt x="33" y="55"/>
                  <a:pt x="74" y="55"/>
                </a:cubicBezTo>
                <a:close/>
              </a:path>
            </a:pathLst>
          </a:custGeom>
          <a:solidFill>
            <a:schemeClr val="bg1"/>
          </a:solidFill>
          <a:ln>
            <a:noFill/>
          </a:ln>
          <a:extLst/>
        </p:spPr>
        <p:txBody>
          <a:bodyPr vert="horz" wrap="square" lIns="67223" tIns="33611" rIns="67223" bIns="33611" numCol="1" anchor="t" anchorCtr="0" compatLnSpc="1">
            <a:prstTxWarp prst="textNoShape">
              <a:avLst/>
            </a:prstTxWarp>
          </a:bodyPr>
          <a:lstStyle/>
          <a:p>
            <a:pPr defTabSz="685644" fontAlgn="auto">
              <a:spcBef>
                <a:spcPts val="0"/>
              </a:spcBef>
              <a:spcAft>
                <a:spcPts val="0"/>
              </a:spcAft>
              <a:defRPr/>
            </a:pPr>
            <a:endParaRPr lang="en-US" sz="1324" b="0">
              <a:solidFill>
                <a:srgbClr val="505050"/>
              </a:solidFill>
              <a:latin typeface="Segoe UI"/>
            </a:endParaRPr>
          </a:p>
        </p:txBody>
      </p:sp>
      <p:sp>
        <p:nvSpPr>
          <p:cNvPr id="31" name="Freeform 92"/>
          <p:cNvSpPr>
            <a:spLocks noEditPoints="1"/>
          </p:cNvSpPr>
          <p:nvPr/>
        </p:nvSpPr>
        <p:spPr bwMode="black">
          <a:xfrm>
            <a:off x="7306181" y="2970613"/>
            <a:ext cx="248102" cy="338038"/>
          </a:xfrm>
          <a:custGeom>
            <a:avLst/>
            <a:gdLst>
              <a:gd name="T0" fmla="*/ 15 w 48"/>
              <a:gd name="T1" fmla="*/ 11 h 66"/>
              <a:gd name="T2" fmla="*/ 24 w 48"/>
              <a:gd name="T3" fmla="*/ 9 h 66"/>
              <a:gd name="T4" fmla="*/ 33 w 48"/>
              <a:gd name="T5" fmla="*/ 11 h 66"/>
              <a:gd name="T6" fmla="*/ 35 w 48"/>
              <a:gd name="T7" fmla="*/ 23 h 66"/>
              <a:gd name="T8" fmla="*/ 35 w 48"/>
              <a:gd name="T9" fmla="*/ 25 h 66"/>
              <a:gd name="T10" fmla="*/ 35 w 48"/>
              <a:gd name="T11" fmla="*/ 27 h 66"/>
              <a:gd name="T12" fmla="*/ 14 w 48"/>
              <a:gd name="T13" fmla="*/ 27 h 66"/>
              <a:gd name="T14" fmla="*/ 14 w 48"/>
              <a:gd name="T15" fmla="*/ 25 h 66"/>
              <a:gd name="T16" fmla="*/ 14 w 48"/>
              <a:gd name="T17" fmla="*/ 22 h 66"/>
              <a:gd name="T18" fmla="*/ 15 w 48"/>
              <a:gd name="T19" fmla="*/ 11 h 66"/>
              <a:gd name="T20" fmla="*/ 44 w 48"/>
              <a:gd name="T21" fmla="*/ 28 h 66"/>
              <a:gd name="T22" fmla="*/ 44 w 48"/>
              <a:gd name="T23" fmla="*/ 25 h 66"/>
              <a:gd name="T24" fmla="*/ 44 w 48"/>
              <a:gd name="T25" fmla="*/ 23 h 66"/>
              <a:gd name="T26" fmla="*/ 39 w 48"/>
              <a:gd name="T27" fmla="*/ 5 h 66"/>
              <a:gd name="T28" fmla="*/ 24 w 48"/>
              <a:gd name="T29" fmla="*/ 0 h 66"/>
              <a:gd name="T30" fmla="*/ 9 w 48"/>
              <a:gd name="T31" fmla="*/ 5 h 66"/>
              <a:gd name="T32" fmla="*/ 5 w 48"/>
              <a:gd name="T33" fmla="*/ 22 h 66"/>
              <a:gd name="T34" fmla="*/ 5 w 48"/>
              <a:gd name="T35" fmla="*/ 25 h 66"/>
              <a:gd name="T36" fmla="*/ 5 w 48"/>
              <a:gd name="T37" fmla="*/ 27 h 66"/>
              <a:gd name="T38" fmla="*/ 0 w 48"/>
              <a:gd name="T39" fmla="*/ 32 h 66"/>
              <a:gd name="T40" fmla="*/ 0 w 48"/>
              <a:gd name="T41" fmla="*/ 62 h 66"/>
              <a:gd name="T42" fmla="*/ 5 w 48"/>
              <a:gd name="T43" fmla="*/ 66 h 66"/>
              <a:gd name="T44" fmla="*/ 43 w 48"/>
              <a:gd name="T45" fmla="*/ 66 h 66"/>
              <a:gd name="T46" fmla="*/ 48 w 48"/>
              <a:gd name="T47" fmla="*/ 62 h 66"/>
              <a:gd name="T48" fmla="*/ 48 w 48"/>
              <a:gd name="T49" fmla="*/ 32 h 66"/>
              <a:gd name="T50" fmla="*/ 44 w 48"/>
              <a:gd name="T51" fmla="*/ 2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8" h="66">
                <a:moveTo>
                  <a:pt x="15" y="11"/>
                </a:moveTo>
                <a:cubicBezTo>
                  <a:pt x="17" y="10"/>
                  <a:pt x="20" y="9"/>
                  <a:pt x="24" y="9"/>
                </a:cubicBezTo>
                <a:cubicBezTo>
                  <a:pt x="29" y="9"/>
                  <a:pt x="32" y="10"/>
                  <a:pt x="33" y="11"/>
                </a:cubicBezTo>
                <a:cubicBezTo>
                  <a:pt x="35" y="13"/>
                  <a:pt x="35" y="18"/>
                  <a:pt x="35" y="23"/>
                </a:cubicBezTo>
                <a:cubicBezTo>
                  <a:pt x="35" y="25"/>
                  <a:pt x="35" y="25"/>
                  <a:pt x="35" y="25"/>
                </a:cubicBezTo>
                <a:cubicBezTo>
                  <a:pt x="35" y="26"/>
                  <a:pt x="35" y="27"/>
                  <a:pt x="35" y="27"/>
                </a:cubicBezTo>
                <a:cubicBezTo>
                  <a:pt x="14" y="27"/>
                  <a:pt x="14" y="27"/>
                  <a:pt x="14" y="27"/>
                </a:cubicBezTo>
                <a:cubicBezTo>
                  <a:pt x="14" y="27"/>
                  <a:pt x="14" y="26"/>
                  <a:pt x="14" y="25"/>
                </a:cubicBezTo>
                <a:cubicBezTo>
                  <a:pt x="14" y="22"/>
                  <a:pt x="14" y="22"/>
                  <a:pt x="14" y="22"/>
                </a:cubicBezTo>
                <a:cubicBezTo>
                  <a:pt x="14" y="17"/>
                  <a:pt x="14" y="13"/>
                  <a:pt x="15" y="11"/>
                </a:cubicBezTo>
                <a:moveTo>
                  <a:pt x="44" y="28"/>
                </a:moveTo>
                <a:cubicBezTo>
                  <a:pt x="44" y="27"/>
                  <a:pt x="44" y="26"/>
                  <a:pt x="44" y="25"/>
                </a:cubicBezTo>
                <a:cubicBezTo>
                  <a:pt x="44" y="23"/>
                  <a:pt x="44" y="23"/>
                  <a:pt x="44" y="23"/>
                </a:cubicBezTo>
                <a:cubicBezTo>
                  <a:pt x="44" y="16"/>
                  <a:pt x="44" y="10"/>
                  <a:pt x="39" y="5"/>
                </a:cubicBezTo>
                <a:cubicBezTo>
                  <a:pt x="36" y="2"/>
                  <a:pt x="31" y="0"/>
                  <a:pt x="24" y="0"/>
                </a:cubicBezTo>
                <a:cubicBezTo>
                  <a:pt x="17" y="0"/>
                  <a:pt x="12" y="2"/>
                  <a:pt x="9" y="5"/>
                </a:cubicBezTo>
                <a:cubicBezTo>
                  <a:pt x="5" y="9"/>
                  <a:pt x="5" y="16"/>
                  <a:pt x="5" y="22"/>
                </a:cubicBezTo>
                <a:cubicBezTo>
                  <a:pt x="5" y="25"/>
                  <a:pt x="5" y="25"/>
                  <a:pt x="5" y="25"/>
                </a:cubicBezTo>
                <a:cubicBezTo>
                  <a:pt x="5" y="26"/>
                  <a:pt x="5" y="27"/>
                  <a:pt x="5" y="27"/>
                </a:cubicBezTo>
                <a:cubicBezTo>
                  <a:pt x="2" y="28"/>
                  <a:pt x="0" y="30"/>
                  <a:pt x="0" y="32"/>
                </a:cubicBezTo>
                <a:cubicBezTo>
                  <a:pt x="0" y="62"/>
                  <a:pt x="0" y="62"/>
                  <a:pt x="0" y="62"/>
                </a:cubicBezTo>
                <a:cubicBezTo>
                  <a:pt x="0" y="64"/>
                  <a:pt x="2" y="66"/>
                  <a:pt x="5" y="66"/>
                </a:cubicBezTo>
                <a:cubicBezTo>
                  <a:pt x="43" y="66"/>
                  <a:pt x="43" y="66"/>
                  <a:pt x="43" y="66"/>
                </a:cubicBezTo>
                <a:cubicBezTo>
                  <a:pt x="46" y="66"/>
                  <a:pt x="48" y="64"/>
                  <a:pt x="48" y="62"/>
                </a:cubicBezTo>
                <a:cubicBezTo>
                  <a:pt x="48" y="32"/>
                  <a:pt x="48" y="32"/>
                  <a:pt x="48" y="32"/>
                </a:cubicBezTo>
                <a:cubicBezTo>
                  <a:pt x="48" y="30"/>
                  <a:pt x="46" y="28"/>
                  <a:pt x="44" y="28"/>
                </a:cubicBezTo>
              </a:path>
            </a:pathLst>
          </a:custGeom>
          <a:solidFill>
            <a:srgbClr val="FFFFFF"/>
          </a:solidFill>
          <a:ln w="19050">
            <a:solidFill>
              <a:schemeClr val="accent3"/>
            </a:solidFill>
          </a:ln>
          <a:extLst/>
        </p:spPr>
        <p:txBody>
          <a:bodyPr vert="horz" wrap="square" lIns="68573" tIns="34286" rIns="68573" bIns="34286" numCol="1" anchor="t" anchorCtr="0" compatLnSpc="1">
            <a:prstTxWarp prst="textNoShape">
              <a:avLst/>
            </a:prstTxWarp>
          </a:bodyPr>
          <a:lstStyle/>
          <a:p>
            <a:pPr defTabSz="685644" fontAlgn="auto">
              <a:spcBef>
                <a:spcPts val="0"/>
              </a:spcBef>
              <a:spcAft>
                <a:spcPts val="0"/>
              </a:spcAft>
              <a:defRPr/>
            </a:pPr>
            <a:endParaRPr lang="en-US" sz="1324" b="0" dirty="0">
              <a:solidFill>
                <a:srgbClr val="000000"/>
              </a:solidFill>
              <a:latin typeface="Segoe UI"/>
            </a:endParaRPr>
          </a:p>
        </p:txBody>
      </p:sp>
      <p:sp>
        <p:nvSpPr>
          <p:cNvPr id="32" name="Rectangle 31"/>
          <p:cNvSpPr/>
          <p:nvPr/>
        </p:nvSpPr>
        <p:spPr bwMode="auto">
          <a:xfrm>
            <a:off x="2130962" y="3618470"/>
            <a:ext cx="1271367" cy="1980855"/>
          </a:xfrm>
          <a:prstGeom prst="rect">
            <a:avLst/>
          </a:prstGeom>
          <a:solidFill>
            <a:srgbClr val="002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85" rIns="0" bIns="34285" numCol="1" rtlCol="0" anchor="ctr" anchorCtr="1" compatLnSpc="1">
            <a:prstTxWarp prst="textNoShape">
              <a:avLst/>
            </a:prstTxWarp>
          </a:bodyPr>
          <a:lstStyle/>
          <a:p>
            <a:pPr algn="ctr" defTabSz="685445">
              <a:defRPr/>
            </a:pPr>
            <a:endParaRPr lang="en-US" sz="2059" b="0" dirty="0">
              <a:gradFill>
                <a:gsLst>
                  <a:gs pos="0">
                    <a:srgbClr val="FFFFFF"/>
                  </a:gs>
                  <a:gs pos="100000">
                    <a:srgbClr val="FFFFFF"/>
                  </a:gs>
                </a:gsLst>
                <a:lin ang="5400000" scaled="0"/>
              </a:gradFill>
              <a:latin typeface="Segoe UI"/>
            </a:endParaRPr>
          </a:p>
        </p:txBody>
      </p:sp>
      <p:sp>
        <p:nvSpPr>
          <p:cNvPr id="34" name="Freeform 5"/>
          <p:cNvSpPr>
            <a:spLocks noEditPoints="1"/>
          </p:cNvSpPr>
          <p:nvPr/>
        </p:nvSpPr>
        <p:spPr bwMode="auto">
          <a:xfrm>
            <a:off x="2945247" y="4662754"/>
            <a:ext cx="200075" cy="442829"/>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tx1"/>
          </a:solidFill>
          <a:ln w="12700" cap="flat" cmpd="sng">
            <a:solidFill>
              <a:schemeClr val="bg1"/>
            </a:solidFill>
            <a:prstDash val="solid"/>
            <a:miter lim="800000"/>
            <a:headEnd/>
            <a:tailEnd/>
          </a:ln>
        </p:spPr>
        <p:txBody>
          <a:bodyPr vert="horz" wrap="square" lIns="67223" tIns="33611" rIns="67223" bIns="33611" numCol="1" anchor="t" anchorCtr="0" compatLnSpc="1">
            <a:prstTxWarp prst="textNoShape">
              <a:avLst/>
            </a:prstTxWarp>
          </a:bodyPr>
          <a:lstStyle/>
          <a:p>
            <a:pPr defTabSz="685644" fontAlgn="auto">
              <a:spcBef>
                <a:spcPts val="0"/>
              </a:spcBef>
              <a:spcAft>
                <a:spcPts val="0"/>
              </a:spcAft>
              <a:defRPr/>
            </a:pPr>
            <a:endParaRPr lang="en-GB" sz="1324" b="0">
              <a:solidFill>
                <a:srgbClr val="505050"/>
              </a:solidFill>
              <a:latin typeface="Segoe UI"/>
            </a:endParaRPr>
          </a:p>
        </p:txBody>
      </p:sp>
      <p:sp>
        <p:nvSpPr>
          <p:cNvPr id="49" name="Freeform 5"/>
          <p:cNvSpPr>
            <a:spLocks noEditPoints="1"/>
          </p:cNvSpPr>
          <p:nvPr/>
        </p:nvSpPr>
        <p:spPr bwMode="auto">
          <a:xfrm>
            <a:off x="2276521" y="3696573"/>
            <a:ext cx="188694" cy="443080"/>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tx1"/>
          </a:solidFill>
          <a:ln w="12700" cap="flat" cmpd="sng">
            <a:solidFill>
              <a:schemeClr val="bg1"/>
            </a:solidFill>
            <a:prstDash val="solid"/>
            <a:miter lim="800000"/>
            <a:headEnd/>
            <a:tailEnd/>
          </a:ln>
        </p:spPr>
        <p:txBody>
          <a:bodyPr vert="horz" wrap="square" lIns="67223" tIns="33611" rIns="67223" bIns="33611" numCol="1" anchor="t" anchorCtr="0" compatLnSpc="1">
            <a:prstTxWarp prst="textNoShape">
              <a:avLst/>
            </a:prstTxWarp>
          </a:bodyPr>
          <a:lstStyle/>
          <a:p>
            <a:pPr defTabSz="685644" fontAlgn="auto">
              <a:spcBef>
                <a:spcPts val="0"/>
              </a:spcBef>
              <a:spcAft>
                <a:spcPts val="0"/>
              </a:spcAft>
              <a:defRPr/>
            </a:pPr>
            <a:endParaRPr lang="en-GB" sz="1324" b="0">
              <a:solidFill>
                <a:srgbClr val="505050"/>
              </a:solidFill>
              <a:latin typeface="Segoe UI"/>
            </a:endParaRPr>
          </a:p>
        </p:txBody>
      </p:sp>
      <p:sp>
        <p:nvSpPr>
          <p:cNvPr id="50" name="Freeform 5"/>
          <p:cNvSpPr>
            <a:spLocks noEditPoints="1"/>
          </p:cNvSpPr>
          <p:nvPr/>
        </p:nvSpPr>
        <p:spPr bwMode="auto">
          <a:xfrm>
            <a:off x="2500597" y="3696573"/>
            <a:ext cx="188694" cy="443080"/>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tx1"/>
          </a:solidFill>
          <a:ln w="12700" cap="flat" cmpd="sng">
            <a:solidFill>
              <a:schemeClr val="bg1"/>
            </a:solidFill>
            <a:prstDash val="solid"/>
            <a:miter lim="800000"/>
            <a:headEnd/>
            <a:tailEnd/>
          </a:ln>
        </p:spPr>
        <p:txBody>
          <a:bodyPr vert="horz" wrap="square" lIns="67223" tIns="33611" rIns="67223" bIns="33611" numCol="1" anchor="t" anchorCtr="0" compatLnSpc="1">
            <a:prstTxWarp prst="textNoShape">
              <a:avLst/>
            </a:prstTxWarp>
          </a:bodyPr>
          <a:lstStyle/>
          <a:p>
            <a:pPr defTabSz="685644" fontAlgn="auto">
              <a:spcBef>
                <a:spcPts val="0"/>
              </a:spcBef>
              <a:spcAft>
                <a:spcPts val="0"/>
              </a:spcAft>
              <a:defRPr/>
            </a:pPr>
            <a:endParaRPr lang="en-GB" sz="1324" b="0">
              <a:solidFill>
                <a:srgbClr val="505050"/>
              </a:solidFill>
              <a:latin typeface="Segoe UI"/>
            </a:endParaRPr>
          </a:p>
        </p:txBody>
      </p:sp>
      <p:sp>
        <p:nvSpPr>
          <p:cNvPr id="51" name="Freeform 5"/>
          <p:cNvSpPr>
            <a:spLocks noEditPoints="1"/>
          </p:cNvSpPr>
          <p:nvPr/>
        </p:nvSpPr>
        <p:spPr bwMode="auto">
          <a:xfrm>
            <a:off x="2724671" y="3696573"/>
            <a:ext cx="188694" cy="443080"/>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tx1"/>
          </a:solidFill>
          <a:ln w="12700" cap="flat" cmpd="sng">
            <a:solidFill>
              <a:schemeClr val="bg1"/>
            </a:solidFill>
            <a:prstDash val="solid"/>
            <a:miter lim="800000"/>
            <a:headEnd/>
            <a:tailEnd/>
          </a:ln>
        </p:spPr>
        <p:txBody>
          <a:bodyPr vert="horz" wrap="square" lIns="67223" tIns="33611" rIns="67223" bIns="33611" numCol="1" anchor="t" anchorCtr="0" compatLnSpc="1">
            <a:prstTxWarp prst="textNoShape">
              <a:avLst/>
            </a:prstTxWarp>
          </a:bodyPr>
          <a:lstStyle/>
          <a:p>
            <a:pPr defTabSz="685644" fontAlgn="auto">
              <a:spcBef>
                <a:spcPts val="0"/>
              </a:spcBef>
              <a:spcAft>
                <a:spcPts val="0"/>
              </a:spcAft>
              <a:defRPr/>
            </a:pPr>
            <a:endParaRPr lang="en-GB" sz="1324" b="0">
              <a:solidFill>
                <a:srgbClr val="505050"/>
              </a:solidFill>
              <a:latin typeface="Segoe UI"/>
            </a:endParaRPr>
          </a:p>
        </p:txBody>
      </p:sp>
      <p:sp>
        <p:nvSpPr>
          <p:cNvPr id="52" name="Freeform 5"/>
          <p:cNvSpPr>
            <a:spLocks noEditPoints="1"/>
          </p:cNvSpPr>
          <p:nvPr/>
        </p:nvSpPr>
        <p:spPr bwMode="auto">
          <a:xfrm>
            <a:off x="2269517" y="4179664"/>
            <a:ext cx="188694" cy="443080"/>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tx1"/>
          </a:solidFill>
          <a:ln w="12700" cap="flat" cmpd="sng">
            <a:solidFill>
              <a:schemeClr val="bg1"/>
            </a:solidFill>
            <a:prstDash val="solid"/>
            <a:miter lim="800000"/>
            <a:headEnd/>
            <a:tailEnd/>
          </a:ln>
        </p:spPr>
        <p:txBody>
          <a:bodyPr vert="horz" wrap="square" lIns="67223" tIns="33611" rIns="67223" bIns="33611" numCol="1" anchor="t" anchorCtr="0" compatLnSpc="1">
            <a:prstTxWarp prst="textNoShape">
              <a:avLst/>
            </a:prstTxWarp>
          </a:bodyPr>
          <a:lstStyle/>
          <a:p>
            <a:pPr defTabSz="685644" fontAlgn="auto">
              <a:spcBef>
                <a:spcPts val="0"/>
              </a:spcBef>
              <a:spcAft>
                <a:spcPts val="0"/>
              </a:spcAft>
              <a:defRPr/>
            </a:pPr>
            <a:endParaRPr lang="en-GB" sz="1324" b="0">
              <a:solidFill>
                <a:srgbClr val="505050"/>
              </a:solidFill>
              <a:latin typeface="Segoe UI"/>
            </a:endParaRPr>
          </a:p>
        </p:txBody>
      </p:sp>
      <p:sp>
        <p:nvSpPr>
          <p:cNvPr id="53" name="Freeform 5"/>
          <p:cNvSpPr>
            <a:spLocks noEditPoints="1"/>
          </p:cNvSpPr>
          <p:nvPr/>
        </p:nvSpPr>
        <p:spPr bwMode="auto">
          <a:xfrm>
            <a:off x="2496305" y="4179664"/>
            <a:ext cx="188694" cy="443080"/>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tx1"/>
          </a:solidFill>
          <a:ln w="12700" cap="flat" cmpd="sng">
            <a:solidFill>
              <a:schemeClr val="bg1"/>
            </a:solidFill>
            <a:prstDash val="solid"/>
            <a:miter lim="800000"/>
            <a:headEnd/>
            <a:tailEnd/>
          </a:ln>
        </p:spPr>
        <p:txBody>
          <a:bodyPr vert="horz" wrap="square" lIns="67223" tIns="33611" rIns="67223" bIns="33611" numCol="1" anchor="t" anchorCtr="0" compatLnSpc="1">
            <a:prstTxWarp prst="textNoShape">
              <a:avLst/>
            </a:prstTxWarp>
          </a:bodyPr>
          <a:lstStyle/>
          <a:p>
            <a:pPr defTabSz="685644" fontAlgn="auto">
              <a:spcBef>
                <a:spcPts val="0"/>
              </a:spcBef>
              <a:spcAft>
                <a:spcPts val="0"/>
              </a:spcAft>
              <a:defRPr/>
            </a:pPr>
            <a:endParaRPr lang="en-GB" sz="1324" b="0">
              <a:solidFill>
                <a:srgbClr val="505050"/>
              </a:solidFill>
              <a:latin typeface="Segoe UI"/>
            </a:endParaRPr>
          </a:p>
        </p:txBody>
      </p:sp>
      <p:sp>
        <p:nvSpPr>
          <p:cNvPr id="54" name="Freeform 5"/>
          <p:cNvSpPr>
            <a:spLocks noEditPoints="1"/>
          </p:cNvSpPr>
          <p:nvPr/>
        </p:nvSpPr>
        <p:spPr bwMode="auto">
          <a:xfrm>
            <a:off x="2723092" y="4179664"/>
            <a:ext cx="188694" cy="443080"/>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tx1"/>
          </a:solidFill>
          <a:ln w="12700" cap="flat" cmpd="sng">
            <a:solidFill>
              <a:schemeClr val="bg1"/>
            </a:solidFill>
            <a:prstDash val="solid"/>
            <a:miter lim="800000"/>
            <a:headEnd/>
            <a:tailEnd/>
          </a:ln>
        </p:spPr>
        <p:txBody>
          <a:bodyPr vert="horz" wrap="square" lIns="67223" tIns="33611" rIns="67223" bIns="33611" numCol="1" anchor="t" anchorCtr="0" compatLnSpc="1">
            <a:prstTxWarp prst="textNoShape">
              <a:avLst/>
            </a:prstTxWarp>
          </a:bodyPr>
          <a:lstStyle/>
          <a:p>
            <a:pPr defTabSz="685644" fontAlgn="auto">
              <a:spcBef>
                <a:spcPts val="0"/>
              </a:spcBef>
              <a:spcAft>
                <a:spcPts val="0"/>
              </a:spcAft>
              <a:defRPr/>
            </a:pPr>
            <a:endParaRPr lang="en-GB" sz="1324" b="0">
              <a:solidFill>
                <a:srgbClr val="505050"/>
              </a:solidFill>
              <a:latin typeface="Segoe UI"/>
            </a:endParaRPr>
          </a:p>
        </p:txBody>
      </p:sp>
      <p:sp>
        <p:nvSpPr>
          <p:cNvPr id="55" name="Freeform 5"/>
          <p:cNvSpPr>
            <a:spLocks noEditPoints="1"/>
          </p:cNvSpPr>
          <p:nvPr/>
        </p:nvSpPr>
        <p:spPr bwMode="auto">
          <a:xfrm>
            <a:off x="2949879" y="4179664"/>
            <a:ext cx="188694" cy="443080"/>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tx1"/>
          </a:solidFill>
          <a:ln w="12700" cap="flat" cmpd="sng">
            <a:solidFill>
              <a:schemeClr val="bg1"/>
            </a:solidFill>
            <a:prstDash val="solid"/>
            <a:miter lim="800000"/>
            <a:headEnd/>
            <a:tailEnd/>
          </a:ln>
        </p:spPr>
        <p:txBody>
          <a:bodyPr vert="horz" wrap="square" lIns="67223" tIns="33611" rIns="67223" bIns="33611" numCol="1" anchor="t" anchorCtr="0" compatLnSpc="1">
            <a:prstTxWarp prst="textNoShape">
              <a:avLst/>
            </a:prstTxWarp>
          </a:bodyPr>
          <a:lstStyle/>
          <a:p>
            <a:pPr defTabSz="685644" fontAlgn="auto">
              <a:spcBef>
                <a:spcPts val="0"/>
              </a:spcBef>
              <a:spcAft>
                <a:spcPts val="0"/>
              </a:spcAft>
              <a:defRPr/>
            </a:pPr>
            <a:endParaRPr lang="en-GB" sz="1324" b="0">
              <a:solidFill>
                <a:srgbClr val="505050"/>
              </a:solidFill>
              <a:latin typeface="Segoe UI"/>
            </a:endParaRPr>
          </a:p>
        </p:txBody>
      </p:sp>
      <p:sp>
        <p:nvSpPr>
          <p:cNvPr id="56" name="Freeform 5"/>
          <p:cNvSpPr>
            <a:spLocks noEditPoints="1"/>
          </p:cNvSpPr>
          <p:nvPr/>
        </p:nvSpPr>
        <p:spPr bwMode="auto">
          <a:xfrm>
            <a:off x="2269517" y="4662755"/>
            <a:ext cx="188694" cy="443080"/>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tx1"/>
          </a:solidFill>
          <a:ln w="12700" cap="flat" cmpd="sng">
            <a:solidFill>
              <a:schemeClr val="bg1"/>
            </a:solidFill>
            <a:prstDash val="solid"/>
            <a:miter lim="800000"/>
            <a:headEnd/>
            <a:tailEnd/>
          </a:ln>
        </p:spPr>
        <p:txBody>
          <a:bodyPr vert="horz" wrap="square" lIns="67223" tIns="33611" rIns="67223" bIns="33611" numCol="1" anchor="t" anchorCtr="0" compatLnSpc="1">
            <a:prstTxWarp prst="textNoShape">
              <a:avLst/>
            </a:prstTxWarp>
          </a:bodyPr>
          <a:lstStyle/>
          <a:p>
            <a:pPr defTabSz="685644" fontAlgn="auto">
              <a:spcBef>
                <a:spcPts val="0"/>
              </a:spcBef>
              <a:spcAft>
                <a:spcPts val="0"/>
              </a:spcAft>
              <a:defRPr/>
            </a:pPr>
            <a:endParaRPr lang="en-GB" sz="1324" b="0">
              <a:solidFill>
                <a:srgbClr val="505050"/>
              </a:solidFill>
              <a:latin typeface="Segoe UI"/>
            </a:endParaRPr>
          </a:p>
        </p:txBody>
      </p:sp>
      <p:sp>
        <p:nvSpPr>
          <p:cNvPr id="57" name="Freeform 5"/>
          <p:cNvSpPr>
            <a:spLocks noEditPoints="1"/>
          </p:cNvSpPr>
          <p:nvPr/>
        </p:nvSpPr>
        <p:spPr bwMode="auto">
          <a:xfrm>
            <a:off x="2494760" y="4662755"/>
            <a:ext cx="188694" cy="443080"/>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tx1"/>
          </a:solidFill>
          <a:ln w="12700" cap="flat" cmpd="sng">
            <a:solidFill>
              <a:schemeClr val="bg1"/>
            </a:solidFill>
            <a:prstDash val="solid"/>
            <a:miter lim="800000"/>
            <a:headEnd/>
            <a:tailEnd/>
          </a:ln>
        </p:spPr>
        <p:txBody>
          <a:bodyPr vert="horz" wrap="square" lIns="67223" tIns="33611" rIns="67223" bIns="33611" numCol="1" anchor="t" anchorCtr="0" compatLnSpc="1">
            <a:prstTxWarp prst="textNoShape">
              <a:avLst/>
            </a:prstTxWarp>
          </a:bodyPr>
          <a:lstStyle/>
          <a:p>
            <a:pPr defTabSz="685644" fontAlgn="auto">
              <a:spcBef>
                <a:spcPts val="0"/>
              </a:spcBef>
              <a:spcAft>
                <a:spcPts val="0"/>
              </a:spcAft>
              <a:defRPr/>
            </a:pPr>
            <a:endParaRPr lang="en-GB" sz="1324" b="0">
              <a:solidFill>
                <a:srgbClr val="505050"/>
              </a:solidFill>
              <a:latin typeface="Segoe UI"/>
            </a:endParaRPr>
          </a:p>
        </p:txBody>
      </p:sp>
      <p:sp>
        <p:nvSpPr>
          <p:cNvPr id="58" name="Freeform 5"/>
          <p:cNvSpPr>
            <a:spLocks noEditPoints="1"/>
          </p:cNvSpPr>
          <p:nvPr/>
        </p:nvSpPr>
        <p:spPr bwMode="auto">
          <a:xfrm>
            <a:off x="2720003" y="4662755"/>
            <a:ext cx="188694" cy="443080"/>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tx1"/>
          </a:solidFill>
          <a:ln w="12700" cap="flat" cmpd="sng">
            <a:solidFill>
              <a:schemeClr val="bg1"/>
            </a:solidFill>
            <a:prstDash val="solid"/>
            <a:miter lim="800000"/>
            <a:headEnd/>
            <a:tailEnd/>
          </a:ln>
        </p:spPr>
        <p:txBody>
          <a:bodyPr vert="horz" wrap="square" lIns="67223" tIns="33611" rIns="67223" bIns="33611" numCol="1" anchor="t" anchorCtr="0" compatLnSpc="1">
            <a:prstTxWarp prst="textNoShape">
              <a:avLst/>
            </a:prstTxWarp>
          </a:bodyPr>
          <a:lstStyle/>
          <a:p>
            <a:pPr defTabSz="685644" fontAlgn="auto">
              <a:spcBef>
                <a:spcPts val="0"/>
              </a:spcBef>
              <a:spcAft>
                <a:spcPts val="0"/>
              </a:spcAft>
              <a:defRPr/>
            </a:pPr>
            <a:endParaRPr lang="en-GB" sz="1324" b="0">
              <a:solidFill>
                <a:srgbClr val="505050"/>
              </a:solidFill>
              <a:latin typeface="Segoe UI"/>
            </a:endParaRPr>
          </a:p>
        </p:txBody>
      </p:sp>
      <p:sp>
        <p:nvSpPr>
          <p:cNvPr id="59" name="Freeform 5"/>
          <p:cNvSpPr>
            <a:spLocks noEditPoints="1"/>
          </p:cNvSpPr>
          <p:nvPr/>
        </p:nvSpPr>
        <p:spPr bwMode="auto">
          <a:xfrm>
            <a:off x="2948747" y="3696573"/>
            <a:ext cx="188694" cy="443080"/>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tx1"/>
          </a:solidFill>
          <a:ln w="12700" cap="flat" cmpd="sng">
            <a:solidFill>
              <a:schemeClr val="bg1"/>
            </a:solidFill>
            <a:prstDash val="solid"/>
            <a:miter lim="800000"/>
            <a:headEnd/>
            <a:tailEnd/>
          </a:ln>
        </p:spPr>
        <p:txBody>
          <a:bodyPr vert="horz" wrap="square" lIns="67223" tIns="33611" rIns="67223" bIns="33611" numCol="1" anchor="t" anchorCtr="0" compatLnSpc="1">
            <a:prstTxWarp prst="textNoShape">
              <a:avLst/>
            </a:prstTxWarp>
          </a:bodyPr>
          <a:lstStyle/>
          <a:p>
            <a:pPr defTabSz="685644" fontAlgn="auto">
              <a:spcBef>
                <a:spcPts val="0"/>
              </a:spcBef>
              <a:spcAft>
                <a:spcPts val="0"/>
              </a:spcAft>
              <a:defRPr/>
            </a:pPr>
            <a:endParaRPr lang="en-GB" sz="1324" b="0">
              <a:solidFill>
                <a:srgbClr val="505050"/>
              </a:solidFill>
              <a:latin typeface="Segoe UI"/>
            </a:endParaRPr>
          </a:p>
        </p:txBody>
      </p:sp>
      <p:sp>
        <p:nvSpPr>
          <p:cNvPr id="62" name="TextBox 61"/>
          <p:cNvSpPr txBox="1"/>
          <p:nvPr/>
        </p:nvSpPr>
        <p:spPr>
          <a:xfrm>
            <a:off x="2177143" y="5072954"/>
            <a:ext cx="1185551" cy="644251"/>
          </a:xfrm>
          <a:prstGeom prst="rect">
            <a:avLst/>
          </a:prstGeom>
          <a:noFill/>
        </p:spPr>
        <p:txBody>
          <a:bodyPr wrap="square" lIns="134444" tIns="107555" rIns="134444" bIns="107555" rtlCol="0">
            <a:spAutoFit/>
          </a:bodyPr>
          <a:lstStyle/>
          <a:p>
            <a:pPr defTabSz="685644" fontAlgn="auto">
              <a:lnSpc>
                <a:spcPct val="90000"/>
              </a:lnSpc>
              <a:spcBef>
                <a:spcPts val="0"/>
              </a:spcBef>
              <a:spcAft>
                <a:spcPts val="441"/>
              </a:spcAft>
              <a:defRPr/>
            </a:pPr>
            <a:r>
              <a:rPr lang="en-US" sz="1028" b="0" dirty="0">
                <a:solidFill>
                  <a:srgbClr val="FFFFFF"/>
                </a:solidFill>
                <a:latin typeface="Segoe UI"/>
              </a:rPr>
              <a:t>Azure Backup Windows Server/Client </a:t>
            </a:r>
          </a:p>
        </p:txBody>
      </p:sp>
      <p:grpSp>
        <p:nvGrpSpPr>
          <p:cNvPr id="63" name="Group 62"/>
          <p:cNvGrpSpPr/>
          <p:nvPr/>
        </p:nvGrpSpPr>
        <p:grpSpPr>
          <a:xfrm>
            <a:off x="674236" y="1595025"/>
            <a:ext cx="541514" cy="571857"/>
            <a:chOff x="252413" y="1214438"/>
            <a:chExt cx="736601" cy="777875"/>
          </a:xfrm>
        </p:grpSpPr>
        <p:sp>
          <p:nvSpPr>
            <p:cNvPr id="64" name="AutoShape 3"/>
            <p:cNvSpPr>
              <a:spLocks noChangeAspect="1" noChangeArrowheads="1" noTextEdit="1"/>
            </p:cNvSpPr>
            <p:nvPr/>
          </p:nvSpPr>
          <p:spPr bwMode="auto">
            <a:xfrm>
              <a:off x="271463" y="1214438"/>
              <a:ext cx="717550" cy="75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7223" tIns="33611" rIns="67223" bIns="33611" numCol="1" anchor="t" anchorCtr="0" compatLnSpc="1">
              <a:prstTxWarp prst="textNoShape">
                <a:avLst/>
              </a:prstTxWarp>
            </a:bodyPr>
            <a:lstStyle/>
            <a:p>
              <a:pPr defTabSz="685644" fontAlgn="auto">
                <a:spcBef>
                  <a:spcPts val="0"/>
                </a:spcBef>
                <a:spcAft>
                  <a:spcPts val="0"/>
                </a:spcAft>
                <a:defRPr/>
              </a:pPr>
              <a:endParaRPr lang="en-GB" sz="1324" b="0">
                <a:solidFill>
                  <a:srgbClr val="505050"/>
                </a:solidFill>
                <a:latin typeface="Segoe UI"/>
              </a:endParaRPr>
            </a:p>
          </p:txBody>
        </p:sp>
        <p:sp>
          <p:nvSpPr>
            <p:cNvPr id="65" name="Freeform 5"/>
            <p:cNvSpPr>
              <a:spLocks/>
            </p:cNvSpPr>
            <p:nvPr/>
          </p:nvSpPr>
          <p:spPr bwMode="auto">
            <a:xfrm>
              <a:off x="252413" y="1303338"/>
              <a:ext cx="300038" cy="485775"/>
            </a:xfrm>
            <a:custGeom>
              <a:avLst/>
              <a:gdLst>
                <a:gd name="T0" fmla="*/ 295 w 463"/>
                <a:gd name="T1" fmla="*/ 587 h 753"/>
                <a:gd name="T2" fmla="*/ 456 w 463"/>
                <a:gd name="T3" fmla="*/ 349 h 753"/>
                <a:gd name="T4" fmla="*/ 395 w 463"/>
                <a:gd name="T5" fmla="*/ 320 h 753"/>
                <a:gd name="T6" fmla="*/ 463 w 463"/>
                <a:gd name="T7" fmla="*/ 258 h 753"/>
                <a:gd name="T8" fmla="*/ 432 w 463"/>
                <a:gd name="T9" fmla="*/ 121 h 753"/>
                <a:gd name="T10" fmla="*/ 440 w 463"/>
                <a:gd name="T11" fmla="*/ 51 h 753"/>
                <a:gd name="T12" fmla="*/ 320 w 463"/>
                <a:gd name="T13" fmla="*/ 0 h 753"/>
                <a:gd name="T14" fmla="*/ 151 w 463"/>
                <a:gd name="T15" fmla="*/ 169 h 753"/>
                <a:gd name="T16" fmla="*/ 233 w 463"/>
                <a:gd name="T17" fmla="*/ 313 h 753"/>
                <a:gd name="T18" fmla="*/ 58 w 463"/>
                <a:gd name="T19" fmla="*/ 489 h 753"/>
                <a:gd name="T20" fmla="*/ 43 w 463"/>
                <a:gd name="T21" fmla="*/ 662 h 753"/>
                <a:gd name="T22" fmla="*/ 74 w 463"/>
                <a:gd name="T23" fmla="*/ 597 h 753"/>
                <a:gd name="T24" fmla="*/ 83 w 463"/>
                <a:gd name="T25" fmla="*/ 684 h 753"/>
                <a:gd name="T26" fmla="*/ 246 w 463"/>
                <a:gd name="T27" fmla="*/ 753 h 753"/>
                <a:gd name="T28" fmla="*/ 295 w 463"/>
                <a:gd name="T29" fmla="*/ 587 h 7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63" h="753">
                  <a:moveTo>
                    <a:pt x="295" y="587"/>
                  </a:moveTo>
                  <a:cubicBezTo>
                    <a:pt x="340" y="484"/>
                    <a:pt x="386" y="404"/>
                    <a:pt x="456" y="349"/>
                  </a:cubicBezTo>
                  <a:cubicBezTo>
                    <a:pt x="437" y="337"/>
                    <a:pt x="417" y="327"/>
                    <a:pt x="395" y="320"/>
                  </a:cubicBezTo>
                  <a:cubicBezTo>
                    <a:pt x="423" y="306"/>
                    <a:pt x="447" y="284"/>
                    <a:pt x="463" y="258"/>
                  </a:cubicBezTo>
                  <a:cubicBezTo>
                    <a:pt x="443" y="215"/>
                    <a:pt x="432" y="169"/>
                    <a:pt x="432" y="121"/>
                  </a:cubicBezTo>
                  <a:cubicBezTo>
                    <a:pt x="432" y="97"/>
                    <a:pt x="435" y="73"/>
                    <a:pt x="440" y="51"/>
                  </a:cubicBezTo>
                  <a:cubicBezTo>
                    <a:pt x="410" y="20"/>
                    <a:pt x="367" y="0"/>
                    <a:pt x="320" y="0"/>
                  </a:cubicBezTo>
                  <a:cubicBezTo>
                    <a:pt x="227" y="0"/>
                    <a:pt x="151" y="76"/>
                    <a:pt x="151" y="169"/>
                  </a:cubicBezTo>
                  <a:cubicBezTo>
                    <a:pt x="151" y="230"/>
                    <a:pt x="184" y="284"/>
                    <a:pt x="233" y="313"/>
                  </a:cubicBezTo>
                  <a:cubicBezTo>
                    <a:pt x="149" y="331"/>
                    <a:pt x="105" y="382"/>
                    <a:pt x="58" y="489"/>
                  </a:cubicBezTo>
                  <a:cubicBezTo>
                    <a:pt x="0" y="625"/>
                    <a:pt x="43" y="662"/>
                    <a:pt x="43" y="662"/>
                  </a:cubicBezTo>
                  <a:cubicBezTo>
                    <a:pt x="74" y="597"/>
                    <a:pt x="74" y="597"/>
                    <a:pt x="74" y="597"/>
                  </a:cubicBezTo>
                  <a:cubicBezTo>
                    <a:pt x="83" y="684"/>
                    <a:pt x="83" y="684"/>
                    <a:pt x="83" y="684"/>
                  </a:cubicBezTo>
                  <a:cubicBezTo>
                    <a:pt x="83" y="684"/>
                    <a:pt x="126" y="736"/>
                    <a:pt x="246" y="753"/>
                  </a:cubicBezTo>
                  <a:cubicBezTo>
                    <a:pt x="251" y="709"/>
                    <a:pt x="266" y="654"/>
                    <a:pt x="295" y="587"/>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3" tIns="33611" rIns="67223" bIns="33611" numCol="1" anchor="t" anchorCtr="0" compatLnSpc="1">
              <a:prstTxWarp prst="textNoShape">
                <a:avLst/>
              </a:prstTxWarp>
            </a:bodyPr>
            <a:lstStyle/>
            <a:p>
              <a:pPr defTabSz="685644" fontAlgn="auto">
                <a:spcBef>
                  <a:spcPts val="0"/>
                </a:spcBef>
                <a:spcAft>
                  <a:spcPts val="0"/>
                </a:spcAft>
                <a:defRPr/>
              </a:pPr>
              <a:endParaRPr lang="en-GB" sz="1324" b="0">
                <a:solidFill>
                  <a:srgbClr val="505050"/>
                </a:solidFill>
                <a:latin typeface="Segoe UI"/>
              </a:endParaRPr>
            </a:p>
          </p:txBody>
        </p:sp>
        <p:sp>
          <p:nvSpPr>
            <p:cNvPr id="66" name="Freeform 6"/>
            <p:cNvSpPr>
              <a:spLocks/>
            </p:cNvSpPr>
            <p:nvPr/>
          </p:nvSpPr>
          <p:spPr bwMode="auto">
            <a:xfrm>
              <a:off x="422276" y="1214438"/>
              <a:ext cx="566738" cy="777875"/>
            </a:xfrm>
            <a:custGeom>
              <a:avLst/>
              <a:gdLst>
                <a:gd name="T0" fmla="*/ 606 w 877"/>
                <a:gd name="T1" fmla="*/ 490 h 1206"/>
                <a:gd name="T2" fmla="*/ 749 w 877"/>
                <a:gd name="T3" fmla="*/ 259 h 1206"/>
                <a:gd name="T4" fmla="*/ 491 w 877"/>
                <a:gd name="T5" fmla="*/ 0 h 1206"/>
                <a:gd name="T6" fmla="*/ 232 w 877"/>
                <a:gd name="T7" fmla="*/ 259 h 1206"/>
                <a:gd name="T8" fmla="*/ 358 w 877"/>
                <a:gd name="T9" fmla="*/ 481 h 1206"/>
                <a:gd name="T10" fmla="*/ 90 w 877"/>
                <a:gd name="T11" fmla="*/ 750 h 1206"/>
                <a:gd name="T12" fmla="*/ 66 w 877"/>
                <a:gd name="T13" fmla="*/ 1016 h 1206"/>
                <a:gd name="T14" fmla="*/ 113 w 877"/>
                <a:gd name="T15" fmla="*/ 916 h 1206"/>
                <a:gd name="T16" fmla="*/ 128 w 877"/>
                <a:gd name="T17" fmla="*/ 1049 h 1206"/>
                <a:gd name="T18" fmla="*/ 422 w 877"/>
                <a:gd name="T19" fmla="*/ 1161 h 1206"/>
                <a:gd name="T20" fmla="*/ 877 w 877"/>
                <a:gd name="T21" fmla="*/ 916 h 1206"/>
                <a:gd name="T22" fmla="*/ 606 w 877"/>
                <a:gd name="T23" fmla="*/ 490 h 1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77" h="1206">
                  <a:moveTo>
                    <a:pt x="606" y="490"/>
                  </a:moveTo>
                  <a:cubicBezTo>
                    <a:pt x="691" y="448"/>
                    <a:pt x="749" y="360"/>
                    <a:pt x="749" y="259"/>
                  </a:cubicBezTo>
                  <a:cubicBezTo>
                    <a:pt x="749" y="116"/>
                    <a:pt x="634" y="0"/>
                    <a:pt x="491" y="0"/>
                  </a:cubicBezTo>
                  <a:cubicBezTo>
                    <a:pt x="348" y="0"/>
                    <a:pt x="232" y="116"/>
                    <a:pt x="232" y="259"/>
                  </a:cubicBezTo>
                  <a:cubicBezTo>
                    <a:pt x="232" y="353"/>
                    <a:pt x="282" y="435"/>
                    <a:pt x="358" y="481"/>
                  </a:cubicBezTo>
                  <a:cubicBezTo>
                    <a:pt x="228" y="507"/>
                    <a:pt x="160" y="586"/>
                    <a:pt x="90" y="750"/>
                  </a:cubicBezTo>
                  <a:cubicBezTo>
                    <a:pt x="0" y="959"/>
                    <a:pt x="66" y="1016"/>
                    <a:pt x="66" y="1016"/>
                  </a:cubicBezTo>
                  <a:cubicBezTo>
                    <a:pt x="113" y="916"/>
                    <a:pt x="113" y="916"/>
                    <a:pt x="113" y="916"/>
                  </a:cubicBezTo>
                  <a:cubicBezTo>
                    <a:pt x="128" y="1049"/>
                    <a:pt x="128" y="1049"/>
                    <a:pt x="128" y="1049"/>
                  </a:cubicBezTo>
                  <a:cubicBezTo>
                    <a:pt x="128" y="1049"/>
                    <a:pt x="204" y="1142"/>
                    <a:pt x="422" y="1161"/>
                  </a:cubicBezTo>
                  <a:cubicBezTo>
                    <a:pt x="654" y="1181"/>
                    <a:pt x="877" y="1206"/>
                    <a:pt x="877" y="916"/>
                  </a:cubicBezTo>
                  <a:cubicBezTo>
                    <a:pt x="877" y="687"/>
                    <a:pt x="761" y="541"/>
                    <a:pt x="606" y="49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3" tIns="33611" rIns="67223" bIns="33611" numCol="1" anchor="t" anchorCtr="0" compatLnSpc="1">
              <a:prstTxWarp prst="textNoShape">
                <a:avLst/>
              </a:prstTxWarp>
            </a:bodyPr>
            <a:lstStyle/>
            <a:p>
              <a:pPr defTabSz="685644" fontAlgn="auto">
                <a:spcBef>
                  <a:spcPts val="0"/>
                </a:spcBef>
                <a:spcAft>
                  <a:spcPts val="0"/>
                </a:spcAft>
                <a:defRPr/>
              </a:pPr>
              <a:endParaRPr lang="en-GB" sz="1324" b="0">
                <a:solidFill>
                  <a:srgbClr val="505050"/>
                </a:solidFill>
                <a:latin typeface="Segoe UI"/>
              </a:endParaRPr>
            </a:p>
          </p:txBody>
        </p:sp>
      </p:grpSp>
      <p:pic>
        <p:nvPicPr>
          <p:cNvPr id="2" name="Picture 1"/>
          <p:cNvPicPr>
            <a:picLocks noChangeAspect="1"/>
          </p:cNvPicPr>
          <p:nvPr/>
        </p:nvPicPr>
        <p:blipFill>
          <a:blip r:embed="rId3"/>
          <a:stretch>
            <a:fillRect/>
          </a:stretch>
        </p:blipFill>
        <p:spPr>
          <a:xfrm>
            <a:off x="2130963" y="1940788"/>
            <a:ext cx="1098073" cy="983690"/>
          </a:xfrm>
          <a:prstGeom prst="rect">
            <a:avLst/>
          </a:prstGeom>
        </p:spPr>
      </p:pic>
      <p:sp>
        <p:nvSpPr>
          <p:cNvPr id="4" name="Rectangle 3"/>
          <p:cNvSpPr/>
          <p:nvPr/>
        </p:nvSpPr>
        <p:spPr>
          <a:xfrm>
            <a:off x="92529" y="5309574"/>
            <a:ext cx="8160044" cy="646331"/>
          </a:xfrm>
          <a:prstGeom prst="rect">
            <a:avLst/>
          </a:prstGeom>
        </p:spPr>
        <p:txBody>
          <a:bodyPr wrap="square">
            <a:spAutoFit/>
          </a:bodyPr>
          <a:lstStyle/>
          <a:p>
            <a:pPr defTabSz="342900" fontAlgn="auto">
              <a:spcBef>
                <a:spcPts val="0"/>
              </a:spcBef>
              <a:spcAft>
                <a:spcPts val="0"/>
              </a:spcAft>
              <a:defRPr/>
            </a:pPr>
            <a:r>
              <a:rPr lang="en-US" b="0" dirty="0">
                <a:solidFill>
                  <a:prstClr val="black"/>
                </a:solidFill>
                <a:latin typeface="Calibri" panose="020F0502020204030204"/>
              </a:rPr>
              <a:t>Step-By-Step </a:t>
            </a:r>
          </a:p>
          <a:p>
            <a:pPr defTabSz="342900" fontAlgn="auto">
              <a:spcBef>
                <a:spcPts val="0"/>
              </a:spcBef>
              <a:spcAft>
                <a:spcPts val="0"/>
              </a:spcAft>
              <a:defRPr/>
            </a:pPr>
            <a:r>
              <a:rPr lang="en-US" b="0" dirty="0">
                <a:solidFill>
                  <a:prstClr val="black"/>
                </a:solidFill>
                <a:latin typeface="Calibri" panose="020F0502020204030204"/>
                <a:hlinkClick r:id="rId4"/>
              </a:rPr>
              <a:t>https://docs.microsoft.com/en-us/azure/backup/backup-try-azure-backup-in-10-mins</a:t>
            </a:r>
            <a:r>
              <a:rPr lang="en-US" b="0" dirty="0">
                <a:solidFill>
                  <a:prstClr val="black"/>
                </a:solidFill>
                <a:latin typeface="Calibri" panose="020F0502020204030204"/>
              </a:rPr>
              <a:t> </a:t>
            </a:r>
          </a:p>
        </p:txBody>
      </p:sp>
    </p:spTree>
    <p:extLst>
      <p:ext uri="{BB962C8B-B14F-4D97-AF65-F5344CB8AC3E}">
        <p14:creationId xmlns:p14="http://schemas.microsoft.com/office/powerpoint/2010/main" val="396239092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left)">
                                      <p:cBhvr>
                                        <p:cTn id="7" dur="500"/>
                                        <p:tgtEl>
                                          <p:spTgt spid="20"/>
                                        </p:tgtEl>
                                      </p:cBhvr>
                                    </p:animEffect>
                                  </p:childTnLst>
                                </p:cTn>
                              </p:par>
                              <p:par>
                                <p:cTn id="8" presetID="22" presetClass="entr" presetSubtype="8" fill="hold"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wipe(left)">
                                      <p:cBhvr>
                                        <p:cTn id="10" dur="500"/>
                                        <p:tgtEl>
                                          <p:spTgt spid="21"/>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wipe(left)">
                                      <p:cBhvr>
                                        <p:cTn id="13" dur="500"/>
                                        <p:tgtEl>
                                          <p:spTgt spid="17"/>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1" fill="hold" grpId="0" nodeType="click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wipe(up)">
                                      <p:cBhvr>
                                        <p:cTn id="18" dur="500"/>
                                        <p:tgtEl>
                                          <p:spTgt spid="19"/>
                                        </p:tgtEl>
                                      </p:cBhvr>
                                    </p:animEffect>
                                  </p:childTnLst>
                                </p:cTn>
                              </p:par>
                              <p:par>
                                <p:cTn id="19" presetID="22" presetClass="entr" presetSubtype="1" fill="hold" nodeType="with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wipe(up)">
                                      <p:cBhvr>
                                        <p:cTn id="21" dur="500"/>
                                        <p:tgtEl>
                                          <p:spTgt spid="22"/>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27"/>
                                        </p:tgtEl>
                                        <p:attrNameLst>
                                          <p:attrName>style.visibility</p:attrName>
                                        </p:attrNameLst>
                                      </p:cBhvr>
                                      <p:to>
                                        <p:strVal val="visible"/>
                                      </p:to>
                                    </p:set>
                                    <p:animEffect transition="in" filter="wipe(left)">
                                      <p:cBhvr>
                                        <p:cTn id="26" dur="500"/>
                                        <p:tgtEl>
                                          <p:spTgt spid="27"/>
                                        </p:tgtEl>
                                      </p:cBhvr>
                                    </p:animEffect>
                                  </p:childTnLst>
                                </p:cTn>
                              </p:par>
                              <p:par>
                                <p:cTn id="27" presetID="22" presetClass="entr" presetSubtype="8" fill="hold" nodeType="withEffect">
                                  <p:stCondLst>
                                    <p:cond delay="0"/>
                                  </p:stCondLst>
                                  <p:childTnLst>
                                    <p:set>
                                      <p:cBhvr>
                                        <p:cTn id="28" dur="1" fill="hold">
                                          <p:stCondLst>
                                            <p:cond delay="0"/>
                                          </p:stCondLst>
                                        </p:cTn>
                                        <p:tgtEl>
                                          <p:spTgt spid="24"/>
                                        </p:tgtEl>
                                        <p:attrNameLst>
                                          <p:attrName>style.visibility</p:attrName>
                                        </p:attrNameLst>
                                      </p:cBhvr>
                                      <p:to>
                                        <p:strVal val="visible"/>
                                      </p:to>
                                    </p:set>
                                    <p:animEffect transition="in" filter="wipe(left)">
                                      <p:cBhvr>
                                        <p:cTn id="29" dur="500"/>
                                        <p:tgtEl>
                                          <p:spTgt spid="24"/>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nodeType="clickEffect">
                                  <p:stCondLst>
                                    <p:cond delay="0"/>
                                  </p:stCondLst>
                                  <p:childTnLst>
                                    <p:set>
                                      <p:cBhvr>
                                        <p:cTn id="33" dur="1" fill="hold">
                                          <p:stCondLst>
                                            <p:cond delay="0"/>
                                          </p:stCondLst>
                                        </p:cTn>
                                        <p:tgtEl>
                                          <p:spTgt spid="26"/>
                                        </p:tgtEl>
                                        <p:attrNameLst>
                                          <p:attrName>style.visibility</p:attrName>
                                        </p:attrNameLst>
                                      </p:cBhvr>
                                      <p:to>
                                        <p:strVal val="visible"/>
                                      </p:to>
                                    </p:set>
                                    <p:animEffect transition="in" filter="wipe(left)">
                                      <p:cBhvr>
                                        <p:cTn id="34" dur="500"/>
                                        <p:tgtEl>
                                          <p:spTgt spid="26"/>
                                        </p:tgtEl>
                                      </p:cBhvr>
                                    </p:animEffect>
                                  </p:childTnLst>
                                </p:cTn>
                              </p:par>
                              <p:par>
                                <p:cTn id="35" presetID="22" presetClass="entr" presetSubtype="8" fill="hold" grpId="0" nodeType="with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wipe(left)">
                                      <p:cBhvr>
                                        <p:cTn id="37" dur="500"/>
                                        <p:tgtEl>
                                          <p:spTgt spid="18"/>
                                        </p:tgtEl>
                                      </p:cBhvr>
                                    </p:animEffect>
                                  </p:childTnLst>
                                </p:cTn>
                              </p:par>
                            </p:childTnLst>
                          </p:cTn>
                        </p:par>
                      </p:childTnLst>
                    </p:cTn>
                  </p:par>
                  <p:par>
                    <p:cTn id="38" fill="hold">
                      <p:stCondLst>
                        <p:cond delay="indefinite"/>
                      </p:stCondLst>
                      <p:childTnLst>
                        <p:par>
                          <p:cTn id="39" fill="hold">
                            <p:stCondLst>
                              <p:cond delay="0"/>
                            </p:stCondLst>
                            <p:childTnLst>
                              <p:par>
                                <p:cTn id="40" presetID="1" presetClass="exit" presetSubtype="0" fill="hold" grpId="1" nodeType="clickEffect">
                                  <p:stCondLst>
                                    <p:cond delay="0"/>
                                  </p:stCondLst>
                                  <p:childTnLst>
                                    <p:set>
                                      <p:cBhvr>
                                        <p:cTn id="41" dur="1" fill="hold">
                                          <p:stCondLst>
                                            <p:cond delay="0"/>
                                          </p:stCondLst>
                                        </p:cTn>
                                        <p:tgtEl>
                                          <p:spTgt spid="27"/>
                                        </p:tgtEl>
                                        <p:attrNameLst>
                                          <p:attrName>style.visibility</p:attrName>
                                        </p:attrNameLst>
                                      </p:cBhvr>
                                      <p:to>
                                        <p:strVal val="hidden"/>
                                      </p:to>
                                    </p:set>
                                  </p:childTnLst>
                                </p:cTn>
                              </p:par>
                              <p:par>
                                <p:cTn id="42" presetID="1" presetClass="exit" presetSubtype="0" fill="hold" nodeType="withEffect">
                                  <p:stCondLst>
                                    <p:cond delay="0"/>
                                  </p:stCondLst>
                                  <p:childTnLst>
                                    <p:set>
                                      <p:cBhvr>
                                        <p:cTn id="43" dur="1" fill="hold">
                                          <p:stCondLst>
                                            <p:cond delay="0"/>
                                          </p:stCondLst>
                                        </p:cTn>
                                        <p:tgtEl>
                                          <p:spTgt spid="24"/>
                                        </p:tgtEl>
                                        <p:attrNameLst>
                                          <p:attrName>style.visibility</p:attrName>
                                        </p:attrNameLst>
                                      </p:cBhvr>
                                      <p:to>
                                        <p:strVal val="hidden"/>
                                      </p:to>
                                    </p:set>
                                  </p:childTnLst>
                                </p:cTn>
                              </p:par>
                              <p:par>
                                <p:cTn id="44" presetID="1" presetClass="exit" presetSubtype="0" fill="hold" nodeType="withEffect">
                                  <p:stCondLst>
                                    <p:cond delay="0"/>
                                  </p:stCondLst>
                                  <p:childTnLst>
                                    <p:set>
                                      <p:cBhvr>
                                        <p:cTn id="45" dur="1" fill="hold">
                                          <p:stCondLst>
                                            <p:cond delay="0"/>
                                          </p:stCondLst>
                                        </p:cTn>
                                        <p:tgtEl>
                                          <p:spTgt spid="26"/>
                                        </p:tgtEl>
                                        <p:attrNameLst>
                                          <p:attrName>style.visibility</p:attrName>
                                        </p:attrNameLst>
                                      </p:cBhvr>
                                      <p:to>
                                        <p:strVal val="hidden"/>
                                      </p:to>
                                    </p:set>
                                  </p:childTnLst>
                                </p:cTn>
                              </p:par>
                              <p:par>
                                <p:cTn id="46" presetID="1" presetClass="exit" presetSubtype="0" fill="hold" grpId="1" nodeType="withEffect">
                                  <p:stCondLst>
                                    <p:cond delay="0"/>
                                  </p:stCondLst>
                                  <p:childTnLst>
                                    <p:set>
                                      <p:cBhvr>
                                        <p:cTn id="47" dur="1" fill="hold">
                                          <p:stCondLst>
                                            <p:cond delay="0"/>
                                          </p:stCondLst>
                                        </p:cTn>
                                        <p:tgtEl>
                                          <p:spTgt spid="18"/>
                                        </p:tgtEl>
                                        <p:attrNameLst>
                                          <p:attrName>style.visibility</p:attrName>
                                        </p:attrNameLst>
                                      </p:cBhvr>
                                      <p:to>
                                        <p:strVal val="hidden"/>
                                      </p:to>
                                    </p:set>
                                  </p:childTnLst>
                                </p:cTn>
                              </p:par>
                            </p:childTnLst>
                          </p:cTn>
                        </p:par>
                        <p:par>
                          <p:cTn id="48" fill="hold">
                            <p:stCondLst>
                              <p:cond delay="0"/>
                            </p:stCondLst>
                            <p:childTnLst>
                              <p:par>
                                <p:cTn id="49" presetID="22" presetClass="entr" presetSubtype="2" fill="hold" nodeType="afterEffect">
                                  <p:stCondLst>
                                    <p:cond delay="0"/>
                                  </p:stCondLst>
                                  <p:childTnLst>
                                    <p:set>
                                      <p:cBhvr>
                                        <p:cTn id="50" dur="1" fill="hold">
                                          <p:stCondLst>
                                            <p:cond delay="0"/>
                                          </p:stCondLst>
                                        </p:cTn>
                                        <p:tgtEl>
                                          <p:spTgt spid="28"/>
                                        </p:tgtEl>
                                        <p:attrNameLst>
                                          <p:attrName>style.visibility</p:attrName>
                                        </p:attrNameLst>
                                      </p:cBhvr>
                                      <p:to>
                                        <p:strVal val="visible"/>
                                      </p:to>
                                    </p:set>
                                    <p:animEffect transition="in" filter="wipe(right)">
                                      <p:cBhvr>
                                        <p:cTn id="51" dur="500"/>
                                        <p:tgtEl>
                                          <p:spTgt spid="28"/>
                                        </p:tgtEl>
                                      </p:cBhvr>
                                    </p:animEffect>
                                  </p:childTnLst>
                                </p:cTn>
                              </p:par>
                              <p:par>
                                <p:cTn id="52" presetID="22" presetClass="entr" presetSubtype="2" fill="hold" grpId="0" nodeType="withEffect">
                                  <p:stCondLst>
                                    <p:cond delay="0"/>
                                  </p:stCondLst>
                                  <p:childTnLst>
                                    <p:set>
                                      <p:cBhvr>
                                        <p:cTn id="53" dur="1" fill="hold">
                                          <p:stCondLst>
                                            <p:cond delay="0"/>
                                          </p:stCondLst>
                                        </p:cTn>
                                        <p:tgtEl>
                                          <p:spTgt spid="29"/>
                                        </p:tgtEl>
                                        <p:attrNameLst>
                                          <p:attrName>style.visibility</p:attrName>
                                        </p:attrNameLst>
                                      </p:cBhvr>
                                      <p:to>
                                        <p:strVal val="visible"/>
                                      </p:to>
                                    </p:set>
                                    <p:animEffect transition="in" filter="wipe(right)">
                                      <p:cBhvr>
                                        <p:cTn id="54" dur="500"/>
                                        <p:tgtEl>
                                          <p:spTgt spid="29"/>
                                        </p:tgtEl>
                                      </p:cBhvr>
                                    </p:animEffect>
                                  </p:childTnLst>
                                </p:cTn>
                              </p:par>
                              <p:par>
                                <p:cTn id="55" presetID="17" presetClass="exit" presetSubtype="10" fill="hold" grpId="0" nodeType="withEffect">
                                  <p:stCondLst>
                                    <p:cond delay="0"/>
                                  </p:stCondLst>
                                  <p:childTnLst>
                                    <p:anim calcmode="lin" valueType="num">
                                      <p:cBhvr>
                                        <p:cTn id="56" dur="500"/>
                                        <p:tgtEl>
                                          <p:spTgt spid="34"/>
                                        </p:tgtEl>
                                        <p:attrNameLst>
                                          <p:attrName>ppt_w</p:attrName>
                                        </p:attrNameLst>
                                      </p:cBhvr>
                                      <p:tavLst>
                                        <p:tav tm="0">
                                          <p:val>
                                            <p:strVal val="ppt_w"/>
                                          </p:val>
                                        </p:tav>
                                        <p:tav tm="100000">
                                          <p:val>
                                            <p:fltVal val="0"/>
                                          </p:val>
                                        </p:tav>
                                      </p:tavLst>
                                    </p:anim>
                                    <p:anim calcmode="lin" valueType="num">
                                      <p:cBhvr>
                                        <p:cTn id="57" dur="500"/>
                                        <p:tgtEl>
                                          <p:spTgt spid="34"/>
                                        </p:tgtEl>
                                        <p:attrNameLst>
                                          <p:attrName>ppt_h</p:attrName>
                                        </p:attrNameLst>
                                      </p:cBhvr>
                                      <p:tavLst>
                                        <p:tav tm="0">
                                          <p:val>
                                            <p:strVal val="ppt_h"/>
                                          </p:val>
                                        </p:tav>
                                        <p:tav tm="100000">
                                          <p:val>
                                            <p:strVal val="ppt_h"/>
                                          </p:val>
                                        </p:tav>
                                      </p:tavLst>
                                    </p:anim>
                                    <p:set>
                                      <p:cBhvr>
                                        <p:cTn id="58" dur="1" fill="hold">
                                          <p:stCondLst>
                                            <p:cond delay="499"/>
                                          </p:stCondLst>
                                        </p:cTn>
                                        <p:tgtEl>
                                          <p:spTgt spid="34"/>
                                        </p:tgtEl>
                                        <p:attrNameLst>
                                          <p:attrName>style.visibility</p:attrName>
                                        </p:attrNameLst>
                                      </p:cBhvr>
                                      <p:to>
                                        <p:strVal val="hidden"/>
                                      </p:to>
                                    </p:set>
                                  </p:childTnLst>
                                </p:cTn>
                              </p:par>
                            </p:childTnLst>
                          </p:cTn>
                        </p:par>
                        <p:par>
                          <p:cTn id="59" fill="hold">
                            <p:stCondLst>
                              <p:cond delay="500"/>
                            </p:stCondLst>
                            <p:childTnLst>
                              <p:par>
                                <p:cTn id="60" presetID="42" presetClass="entr" presetSubtype="0" fill="hold" grpId="1" nodeType="afterEffect">
                                  <p:stCondLst>
                                    <p:cond delay="0"/>
                                  </p:stCondLst>
                                  <p:childTnLst>
                                    <p:set>
                                      <p:cBhvr>
                                        <p:cTn id="61" dur="1" fill="hold">
                                          <p:stCondLst>
                                            <p:cond delay="0"/>
                                          </p:stCondLst>
                                        </p:cTn>
                                        <p:tgtEl>
                                          <p:spTgt spid="34"/>
                                        </p:tgtEl>
                                        <p:attrNameLst>
                                          <p:attrName>style.visibility</p:attrName>
                                        </p:attrNameLst>
                                      </p:cBhvr>
                                      <p:to>
                                        <p:strVal val="visible"/>
                                      </p:to>
                                    </p:set>
                                    <p:animEffect transition="in" filter="fade">
                                      <p:cBhvr>
                                        <p:cTn id="62" dur="1000"/>
                                        <p:tgtEl>
                                          <p:spTgt spid="34"/>
                                        </p:tgtEl>
                                      </p:cBhvr>
                                    </p:animEffect>
                                    <p:anim calcmode="lin" valueType="num">
                                      <p:cBhvr>
                                        <p:cTn id="63" dur="1000" fill="hold"/>
                                        <p:tgtEl>
                                          <p:spTgt spid="34"/>
                                        </p:tgtEl>
                                        <p:attrNameLst>
                                          <p:attrName>ppt_x</p:attrName>
                                        </p:attrNameLst>
                                      </p:cBhvr>
                                      <p:tavLst>
                                        <p:tav tm="0">
                                          <p:val>
                                            <p:strVal val="#ppt_x"/>
                                          </p:val>
                                        </p:tav>
                                        <p:tav tm="100000">
                                          <p:val>
                                            <p:strVal val="#ppt_x"/>
                                          </p:val>
                                        </p:tav>
                                      </p:tavLst>
                                    </p:anim>
                                    <p:anim calcmode="lin" valueType="num">
                                      <p:cBhvr>
                                        <p:cTn id="64" dur="1000" fill="hold"/>
                                        <p:tgtEl>
                                          <p:spTgt spid="3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p:bldP spid="18" grpId="1"/>
      <p:bldP spid="19" grpId="0"/>
      <p:bldP spid="20" grpId="0"/>
      <p:bldP spid="27" grpId="0"/>
      <p:bldP spid="27" grpId="1"/>
      <p:bldP spid="29" grpId="0"/>
      <p:bldP spid="34" grpId="0" animBg="1"/>
      <p:bldP spid="34" grpId="1"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endParaRPr lang="en-US"/>
          </a:p>
        </p:txBody>
      </p:sp>
      <p:sp>
        <p:nvSpPr>
          <p:cNvPr id="4" name="Text Placeholder 3"/>
          <p:cNvSpPr>
            <a:spLocks noGrp="1"/>
          </p:cNvSpPr>
          <p:nvPr>
            <p:ph type="body" sz="quarter" idx="11"/>
          </p:nvPr>
        </p:nvSpPr>
        <p:spPr/>
        <p:txBody>
          <a:bodyPr/>
          <a:lstStyle/>
          <a:p>
            <a:r>
              <a:rPr lang="en-US" dirty="0"/>
              <a:t>Name of the Backup agent </a:t>
            </a:r>
            <a:r>
              <a:rPr lang="en-US" b="1" dirty="0"/>
              <a:t>Installer</a:t>
            </a:r>
            <a:r>
              <a:rPr lang="en-US" dirty="0"/>
              <a:t> is:</a:t>
            </a:r>
          </a:p>
          <a:p>
            <a:r>
              <a:rPr lang="en-US" sz="4050" b="1" dirty="0"/>
              <a:t>    </a:t>
            </a:r>
            <a:r>
              <a:rPr lang="en-US" sz="3600" b="1" dirty="0"/>
              <a:t>MARS</a:t>
            </a:r>
            <a:r>
              <a:rPr lang="en-US" sz="3600" dirty="0"/>
              <a:t>agentinstaller.exe</a:t>
            </a:r>
            <a:endParaRPr lang="en-US" sz="4050" dirty="0"/>
          </a:p>
          <a:p>
            <a:r>
              <a:rPr lang="en-US" dirty="0"/>
              <a:t>Backup Agent is </a:t>
            </a:r>
          </a:p>
          <a:p>
            <a:r>
              <a:rPr lang="en-US" dirty="0"/>
              <a:t>	</a:t>
            </a:r>
            <a:r>
              <a:rPr lang="en-US" b="1" dirty="0"/>
              <a:t>Microsoft Azure Backup</a:t>
            </a:r>
          </a:p>
          <a:p>
            <a:r>
              <a:rPr lang="en-US" dirty="0"/>
              <a:t>	</a:t>
            </a:r>
            <a:r>
              <a:rPr lang="en-US" sz="1500" dirty="0"/>
              <a:t>"C:\Program Files\Microsoft Azure Recovery Services Agent\bin\</a:t>
            </a:r>
            <a:r>
              <a:rPr lang="en-US" b="1" dirty="0" err="1"/>
              <a:t>wabadmin.msc</a:t>
            </a:r>
            <a:r>
              <a:rPr lang="en-US" dirty="0"/>
              <a:t>"</a:t>
            </a:r>
          </a:p>
          <a:p>
            <a:r>
              <a:rPr lang="en-US" dirty="0"/>
              <a:t>Maximum rate of backups per day?</a:t>
            </a:r>
          </a:p>
          <a:p>
            <a:r>
              <a:rPr lang="en-US" sz="3600" b="1" dirty="0"/>
              <a:t>	Three (3) times per day!</a:t>
            </a:r>
          </a:p>
        </p:txBody>
      </p:sp>
      <p:pic>
        <p:nvPicPr>
          <p:cNvPr id="6" name="Picture 5"/>
          <p:cNvPicPr>
            <a:picLocks noChangeAspect="1"/>
          </p:cNvPicPr>
          <p:nvPr/>
        </p:nvPicPr>
        <p:blipFill>
          <a:blip r:embed="rId3"/>
          <a:stretch>
            <a:fillRect/>
          </a:stretch>
        </p:blipFill>
        <p:spPr>
          <a:xfrm>
            <a:off x="6350404" y="2270569"/>
            <a:ext cx="2793596" cy="1371791"/>
          </a:xfrm>
          <a:prstGeom prst="rect">
            <a:avLst/>
          </a:prstGeom>
        </p:spPr>
      </p:pic>
    </p:spTree>
    <p:extLst>
      <p:ext uri="{BB962C8B-B14F-4D97-AF65-F5344CB8AC3E}">
        <p14:creationId xmlns:p14="http://schemas.microsoft.com/office/powerpoint/2010/main" val="1183211043"/>
      </p:ext>
    </p:extLst>
  </p:cSld>
  <p:clrMapOvr>
    <a:masterClrMapping/>
  </p:clrMapOvr>
  <p:transition spd="slow">
    <p:wip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dirty="0"/>
              <a:t>Backup Schedule &amp; Retention Policy</a:t>
            </a:r>
          </a:p>
        </p:txBody>
      </p:sp>
      <p:sp>
        <p:nvSpPr>
          <p:cNvPr id="3" name="Text Placeholder 2"/>
          <p:cNvSpPr>
            <a:spLocks noGrp="1"/>
          </p:cNvSpPr>
          <p:nvPr>
            <p:ph type="body" idx="1"/>
          </p:nvPr>
        </p:nvSpPr>
        <p:spPr>
          <a:xfrm>
            <a:off x="629842" y="2180271"/>
            <a:ext cx="3868340" cy="385048"/>
          </a:xfrm>
        </p:spPr>
        <p:txBody>
          <a:bodyPr/>
          <a:lstStyle/>
          <a:p>
            <a:r>
              <a:rPr lang="en-US" dirty="0"/>
              <a:t>Backup Schedule</a:t>
            </a:r>
          </a:p>
        </p:txBody>
      </p:sp>
      <p:pic>
        <p:nvPicPr>
          <p:cNvPr id="10" name="Content Placeholder 9"/>
          <p:cNvPicPr>
            <a:picLocks noGrp="1" noChangeAspect="1"/>
          </p:cNvPicPr>
          <p:nvPr>
            <p:ph sz="half" idx="2"/>
          </p:nvPr>
        </p:nvPicPr>
        <p:blipFill>
          <a:blip r:embed="rId3"/>
          <a:stretch>
            <a:fillRect/>
          </a:stretch>
        </p:blipFill>
        <p:spPr>
          <a:xfrm>
            <a:off x="165537" y="2875836"/>
            <a:ext cx="4332645" cy="2782014"/>
          </a:xfrm>
          <a:prstGeom prst="rect">
            <a:avLst/>
          </a:prstGeom>
        </p:spPr>
      </p:pic>
      <p:sp>
        <p:nvSpPr>
          <p:cNvPr id="8" name="Text Placeholder 7"/>
          <p:cNvSpPr>
            <a:spLocks noGrp="1"/>
          </p:cNvSpPr>
          <p:nvPr>
            <p:ph type="body" sz="quarter" idx="3"/>
          </p:nvPr>
        </p:nvSpPr>
        <p:spPr>
          <a:xfrm>
            <a:off x="4629150" y="2180272"/>
            <a:ext cx="3887391" cy="394265"/>
          </a:xfrm>
        </p:spPr>
        <p:txBody>
          <a:bodyPr/>
          <a:lstStyle/>
          <a:p>
            <a:r>
              <a:rPr lang="en-US" dirty="0"/>
              <a:t>Retention Policy</a:t>
            </a:r>
          </a:p>
        </p:txBody>
      </p:sp>
      <p:pic>
        <p:nvPicPr>
          <p:cNvPr id="11" name="Content Placeholder 10"/>
          <p:cNvPicPr>
            <a:picLocks noGrp="1" noChangeAspect="1"/>
          </p:cNvPicPr>
          <p:nvPr>
            <p:ph sz="quarter" idx="4"/>
          </p:nvPr>
        </p:nvPicPr>
        <p:blipFill>
          <a:blip r:embed="rId4"/>
          <a:stretch>
            <a:fillRect/>
          </a:stretch>
        </p:blipFill>
        <p:spPr>
          <a:xfrm>
            <a:off x="4629150" y="2869720"/>
            <a:ext cx="4342171" cy="2788130"/>
          </a:xfrm>
          <a:prstGeom prst="rect">
            <a:avLst/>
          </a:prstGeom>
        </p:spPr>
      </p:pic>
    </p:spTree>
    <p:extLst>
      <p:ext uri="{BB962C8B-B14F-4D97-AF65-F5344CB8AC3E}">
        <p14:creationId xmlns:p14="http://schemas.microsoft.com/office/powerpoint/2010/main" val="17978167"/>
      </p:ext>
    </p:extLst>
  </p:cSld>
  <p:clrMapOvr>
    <a:masterClrMapping/>
  </p:clrMapOvr>
  <p:transition spd="slow">
    <p:wip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252314" y="2133391"/>
            <a:ext cx="3838772" cy="2671900"/>
          </a:xfrm>
          <a:prstGeom prst="rect">
            <a:avLst/>
          </a:prstGeom>
        </p:spPr>
      </p:pic>
      <p:sp>
        <p:nvSpPr>
          <p:cNvPr id="2" name="Title 1"/>
          <p:cNvSpPr>
            <a:spLocks noGrp="1"/>
          </p:cNvSpPr>
          <p:nvPr>
            <p:ph type="title"/>
          </p:nvPr>
        </p:nvSpPr>
        <p:spPr/>
        <p:txBody>
          <a:bodyPr/>
          <a:lstStyle/>
          <a:p>
            <a:r>
              <a:rPr lang="en-US" dirty="0"/>
              <a:t>Cancelling Schedule and Removing Backups</a:t>
            </a:r>
          </a:p>
        </p:txBody>
      </p:sp>
      <p:pic>
        <p:nvPicPr>
          <p:cNvPr id="6" name="Content Placeholder 5"/>
          <p:cNvPicPr>
            <a:picLocks noGrp="1" noChangeAspect="1"/>
          </p:cNvPicPr>
          <p:nvPr>
            <p:ph idx="1"/>
          </p:nvPr>
        </p:nvPicPr>
        <p:blipFill>
          <a:blip r:embed="rId4"/>
          <a:stretch>
            <a:fillRect/>
          </a:stretch>
        </p:blipFill>
        <p:spPr>
          <a:xfrm>
            <a:off x="2513320" y="1976158"/>
            <a:ext cx="5763015" cy="3700463"/>
          </a:xfrm>
          <a:prstGeom prst="rect">
            <a:avLst/>
          </a:prstGeom>
        </p:spPr>
      </p:pic>
    </p:spTree>
    <p:extLst>
      <p:ext uri="{BB962C8B-B14F-4D97-AF65-F5344CB8AC3E}">
        <p14:creationId xmlns:p14="http://schemas.microsoft.com/office/powerpoint/2010/main" val="3827267879"/>
      </p:ext>
    </p:extLst>
  </p:cSld>
  <p:clrMapOvr>
    <a:masterClrMapping/>
  </p:clrMapOvr>
  <p:transition spd="slow">
    <p:wip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Microsoft Azure Backup Server v2</a:t>
            </a:r>
          </a:p>
        </p:txBody>
      </p:sp>
      <p:sp>
        <p:nvSpPr>
          <p:cNvPr id="6" name="Content Placeholder 5"/>
          <p:cNvSpPr>
            <a:spLocks noGrp="1"/>
          </p:cNvSpPr>
          <p:nvPr>
            <p:ph sz="half" idx="1"/>
          </p:nvPr>
        </p:nvSpPr>
        <p:spPr>
          <a:xfrm>
            <a:off x="167640" y="1602975"/>
            <a:ext cx="4274820" cy="3940576"/>
          </a:xfrm>
        </p:spPr>
        <p:txBody>
          <a:bodyPr>
            <a:normAutofit fontScale="92500" lnSpcReduction="10000"/>
          </a:bodyPr>
          <a:lstStyle/>
          <a:p>
            <a:r>
              <a:rPr lang="en-US" dirty="0"/>
              <a:t>Protect application workloads:</a:t>
            </a:r>
          </a:p>
          <a:p>
            <a:pPr lvl="1"/>
            <a:r>
              <a:rPr lang="en-US" dirty="0"/>
              <a:t>Hyper-V VMs, Microsoft SQL Server, SharePoint Server, Microsoft Exchange and Windows clients</a:t>
            </a:r>
          </a:p>
          <a:p>
            <a:r>
              <a:rPr lang="en-US" dirty="0"/>
              <a:t>Backup To: </a:t>
            </a:r>
          </a:p>
          <a:p>
            <a:pPr lvl="1"/>
            <a:r>
              <a:rPr lang="en-US" dirty="0"/>
              <a:t>Disk (D2D), giving high RTOs for tier 1 workloads</a:t>
            </a:r>
          </a:p>
          <a:p>
            <a:pPr lvl="1"/>
            <a:r>
              <a:rPr lang="en-US" dirty="0"/>
              <a:t>Azure (D2D2C) for long term retention</a:t>
            </a:r>
          </a:p>
          <a:p>
            <a:pPr lvl="1"/>
            <a:r>
              <a:rPr lang="en-US" dirty="0"/>
              <a:t>Modern Backup Storage technology (MABS v2) store backups: </a:t>
            </a:r>
          </a:p>
          <a:p>
            <a:pPr lvl="2"/>
            <a:r>
              <a:rPr lang="en-US" dirty="0"/>
              <a:t>Using Resilient File System (</a:t>
            </a:r>
            <a:r>
              <a:rPr lang="en-US" dirty="0" err="1"/>
              <a:t>ReFS</a:t>
            </a:r>
            <a:r>
              <a:rPr lang="en-US" dirty="0"/>
              <a:t>) block-cloning technology to store incremental backups, </a:t>
            </a:r>
          </a:p>
          <a:p>
            <a:pPr lvl="2"/>
            <a:r>
              <a:rPr lang="en-US" dirty="0"/>
              <a:t>MABS v2 significantly improves storage usage and performance. </a:t>
            </a:r>
            <a:endParaRPr lang="en-US" b="1" dirty="0"/>
          </a:p>
          <a:p>
            <a:pPr marL="0" indent="0">
              <a:buNone/>
            </a:pPr>
            <a:r>
              <a:rPr lang="en-US" sz="1425" dirty="0"/>
              <a:t>Note: VMware is supported only in testing if Azure Backup Server is deployed on Windows 2016</a:t>
            </a:r>
          </a:p>
        </p:txBody>
      </p:sp>
      <p:sp>
        <p:nvSpPr>
          <p:cNvPr id="2" name="Content Placeholder 1"/>
          <p:cNvSpPr>
            <a:spLocks noGrp="1"/>
          </p:cNvSpPr>
          <p:nvPr>
            <p:ph sz="half" idx="2"/>
          </p:nvPr>
        </p:nvSpPr>
        <p:spPr>
          <a:xfrm>
            <a:off x="4758690" y="1700997"/>
            <a:ext cx="4274820" cy="3842553"/>
          </a:xfrm>
        </p:spPr>
        <p:txBody>
          <a:bodyPr>
            <a:noAutofit/>
          </a:bodyPr>
          <a:lstStyle/>
          <a:p>
            <a:r>
              <a:rPr lang="en-US" dirty="0">
                <a:highlight>
                  <a:srgbClr val="FFFF00"/>
                </a:highlight>
              </a:rPr>
              <a:t>Microsoft Azure Backup Server </a:t>
            </a:r>
            <a:r>
              <a:rPr lang="en-US" dirty="0"/>
              <a:t>(</a:t>
            </a:r>
            <a:r>
              <a:rPr lang="en-US" dirty="0">
                <a:highlight>
                  <a:srgbClr val="FFFF00"/>
                </a:highlight>
              </a:rPr>
              <a:t>MABS</a:t>
            </a:r>
            <a:r>
              <a:rPr lang="en-US" dirty="0"/>
              <a:t>) Deployment:</a:t>
            </a:r>
          </a:p>
          <a:p>
            <a:pPr lvl="1"/>
            <a:r>
              <a:rPr lang="en-US" dirty="0"/>
              <a:t>physical standalone server.</a:t>
            </a:r>
          </a:p>
          <a:p>
            <a:pPr lvl="1"/>
            <a:r>
              <a:rPr lang="en-US" dirty="0"/>
              <a:t>Hyper-V virtual machine</a:t>
            </a:r>
          </a:p>
          <a:p>
            <a:pPr lvl="1"/>
            <a:r>
              <a:rPr lang="en-US" dirty="0"/>
              <a:t>Windows virtual machine in VMWare</a:t>
            </a:r>
          </a:p>
          <a:p>
            <a:pPr lvl="2"/>
            <a:r>
              <a:rPr lang="en-US" sz="1350" dirty="0"/>
              <a:t>Physical standalone server	</a:t>
            </a:r>
          </a:p>
          <a:p>
            <a:pPr lvl="2"/>
            <a:r>
              <a:rPr lang="en-US" sz="1350" dirty="0"/>
              <a:t>Hyper-V virtual machine</a:t>
            </a:r>
          </a:p>
          <a:p>
            <a:pPr lvl="2"/>
            <a:r>
              <a:rPr lang="en-US" sz="1350" dirty="0"/>
              <a:t>Windows virtual machine in VMWare</a:t>
            </a:r>
          </a:p>
          <a:p>
            <a:pPr lvl="1"/>
            <a:r>
              <a:rPr lang="en-US" dirty="0"/>
              <a:t>An Azure virtual machine - back up cloud workloads running as Azure virtual machines.</a:t>
            </a:r>
          </a:p>
          <a:p>
            <a:endParaRPr lang="en-US" dirty="0"/>
          </a:p>
        </p:txBody>
      </p:sp>
      <p:sp>
        <p:nvSpPr>
          <p:cNvPr id="3" name="Rectangle 2"/>
          <p:cNvSpPr/>
          <p:nvPr/>
        </p:nvSpPr>
        <p:spPr>
          <a:xfrm>
            <a:off x="381825" y="5463238"/>
            <a:ext cx="7714696" cy="553998"/>
          </a:xfrm>
          <a:prstGeom prst="rect">
            <a:avLst/>
          </a:prstGeom>
        </p:spPr>
        <p:txBody>
          <a:bodyPr wrap="square">
            <a:spAutoFit/>
          </a:bodyPr>
          <a:lstStyle/>
          <a:p>
            <a:pPr defTabSz="342900" fontAlgn="auto">
              <a:spcBef>
                <a:spcPts val="0"/>
              </a:spcBef>
              <a:spcAft>
                <a:spcPts val="0"/>
              </a:spcAft>
              <a:defRPr/>
            </a:pPr>
            <a:r>
              <a:rPr lang="en-US" sz="1500" b="0" dirty="0">
                <a:solidFill>
                  <a:prstClr val="black"/>
                </a:solidFill>
                <a:latin typeface="Calibri" panose="020F0502020204030204"/>
              </a:rPr>
              <a:t>Docs: </a:t>
            </a:r>
            <a:r>
              <a:rPr lang="en-US" sz="1500" b="0" dirty="0">
                <a:solidFill>
                  <a:prstClr val="black"/>
                </a:solidFill>
                <a:latin typeface="Calibri" panose="020F0502020204030204"/>
                <a:hlinkClick r:id="rId3"/>
              </a:rPr>
              <a:t>https://azure.microsoft.com/en-us/blog/announcing-microsoft-azure-backup-server/</a:t>
            </a:r>
            <a:r>
              <a:rPr lang="en-US" sz="1500" b="0" dirty="0">
                <a:solidFill>
                  <a:prstClr val="black"/>
                </a:solidFill>
                <a:latin typeface="Calibri" panose="020F0502020204030204"/>
              </a:rPr>
              <a:t> </a:t>
            </a:r>
          </a:p>
          <a:p>
            <a:pPr defTabSz="342900" fontAlgn="auto">
              <a:spcBef>
                <a:spcPts val="0"/>
              </a:spcBef>
              <a:spcAft>
                <a:spcPts val="0"/>
              </a:spcAft>
              <a:defRPr/>
            </a:pPr>
            <a:r>
              <a:rPr lang="en-US" sz="1500" b="0" dirty="0">
                <a:solidFill>
                  <a:prstClr val="black"/>
                </a:solidFill>
                <a:latin typeface="Calibri" panose="020F0502020204030204"/>
              </a:rPr>
              <a:t>Download: </a:t>
            </a:r>
            <a:r>
              <a:rPr lang="en-US" sz="1500" b="0" dirty="0">
                <a:solidFill>
                  <a:prstClr val="black"/>
                </a:solidFill>
                <a:latin typeface="Calibri" panose="020F0502020204030204"/>
                <a:hlinkClick r:id="rId4"/>
              </a:rPr>
              <a:t>https://www.microsoft.com/en-us/download/details.aspx?id=55269</a:t>
            </a:r>
            <a:endParaRPr lang="en-US" sz="1500" b="0" dirty="0">
              <a:solidFill>
                <a:prstClr val="black"/>
              </a:solidFill>
              <a:latin typeface="Calibri" panose="020F0502020204030204"/>
            </a:endParaRPr>
          </a:p>
        </p:txBody>
      </p:sp>
      <p:sp>
        <p:nvSpPr>
          <p:cNvPr id="4" name="Rectangle 3"/>
          <p:cNvSpPr/>
          <p:nvPr/>
        </p:nvSpPr>
        <p:spPr>
          <a:xfrm>
            <a:off x="4879759" y="4747658"/>
            <a:ext cx="3819617" cy="738664"/>
          </a:xfrm>
          <a:prstGeom prst="rect">
            <a:avLst/>
          </a:prstGeom>
        </p:spPr>
        <p:txBody>
          <a:bodyPr wrap="square">
            <a:spAutoFit/>
          </a:bodyPr>
          <a:lstStyle/>
          <a:p>
            <a:pPr defTabSz="342900" fontAlgn="auto">
              <a:spcBef>
                <a:spcPts val="0"/>
              </a:spcBef>
              <a:spcAft>
                <a:spcPts val="0"/>
              </a:spcAft>
              <a:defRPr/>
            </a:pPr>
            <a:r>
              <a:rPr lang="en-US" sz="2100" b="0" dirty="0">
                <a:solidFill>
                  <a:srgbClr val="002060"/>
                </a:solidFill>
                <a:highlight>
                  <a:srgbClr val="00FF00"/>
                </a:highlight>
                <a:latin typeface="Calibri" panose="020F0502020204030204"/>
              </a:rPr>
              <a:t>Disks for backup storage pool: 1.5 times size of data to be protected </a:t>
            </a:r>
          </a:p>
        </p:txBody>
      </p:sp>
    </p:spTree>
    <p:extLst>
      <p:ext uri="{BB962C8B-B14F-4D97-AF65-F5344CB8AC3E}">
        <p14:creationId xmlns:p14="http://schemas.microsoft.com/office/powerpoint/2010/main" val="1513991446"/>
      </p:ext>
    </p:extLst>
  </p:cSld>
  <p:clrMapOvr>
    <a:masterClrMapping/>
  </p:clrMapOvr>
  <p:transition spd="slow">
    <p:wip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500" dirty="0"/>
              <a:t>Documentation / More Info…</a:t>
            </a:r>
          </a:p>
        </p:txBody>
      </p:sp>
      <p:sp>
        <p:nvSpPr>
          <p:cNvPr id="3" name="Rectangle 2"/>
          <p:cNvSpPr/>
          <p:nvPr/>
        </p:nvSpPr>
        <p:spPr>
          <a:xfrm>
            <a:off x="364672" y="1829974"/>
            <a:ext cx="8659586" cy="2585323"/>
          </a:xfrm>
          <a:prstGeom prst="rect">
            <a:avLst/>
          </a:prstGeom>
        </p:spPr>
        <p:txBody>
          <a:bodyPr wrap="square">
            <a:spAutoFit/>
          </a:bodyPr>
          <a:lstStyle/>
          <a:p>
            <a:pPr defTabSz="342900" fontAlgn="auto">
              <a:spcBef>
                <a:spcPts val="0"/>
              </a:spcBef>
              <a:spcAft>
                <a:spcPts val="0"/>
              </a:spcAft>
              <a:defRPr/>
            </a:pPr>
            <a:r>
              <a:rPr lang="en-US" sz="3600" dirty="0">
                <a:solidFill>
                  <a:prstClr val="black"/>
                </a:solidFill>
                <a:latin typeface="Calibri" panose="020F0502020204030204"/>
              </a:rPr>
              <a:t>Azure Key Vault:</a:t>
            </a:r>
            <a:endParaRPr lang="en-US" sz="3600" dirty="0">
              <a:solidFill>
                <a:prstClr val="black"/>
              </a:solidFill>
              <a:latin typeface="Calibri" panose="020F0502020204030204"/>
              <a:hlinkClick r:id="rId3"/>
            </a:endParaRPr>
          </a:p>
          <a:p>
            <a:pPr defTabSz="342900" fontAlgn="auto">
              <a:spcBef>
                <a:spcPts val="0"/>
              </a:spcBef>
              <a:spcAft>
                <a:spcPts val="0"/>
              </a:spcAft>
              <a:defRPr/>
            </a:pPr>
            <a:r>
              <a:rPr lang="en-US" sz="3000" b="0" dirty="0">
                <a:solidFill>
                  <a:prstClr val="black"/>
                </a:solidFill>
                <a:latin typeface="Calibri" panose="020F0502020204030204"/>
                <a:hlinkClick r:id="rId3"/>
              </a:rPr>
              <a:t>https://docs.microsoft.com/en-us/azure/key-vault/</a:t>
            </a:r>
            <a:endParaRPr lang="en-US" sz="3000" b="0" dirty="0">
              <a:solidFill>
                <a:prstClr val="black"/>
              </a:solidFill>
              <a:latin typeface="Calibri" panose="020F0502020204030204"/>
            </a:endParaRPr>
          </a:p>
          <a:p>
            <a:pPr defTabSz="342900" fontAlgn="auto">
              <a:spcBef>
                <a:spcPts val="0"/>
              </a:spcBef>
              <a:spcAft>
                <a:spcPts val="0"/>
              </a:spcAft>
              <a:defRPr/>
            </a:pPr>
            <a:endParaRPr lang="en-US" sz="3000" b="0" dirty="0">
              <a:solidFill>
                <a:prstClr val="black"/>
              </a:solidFill>
              <a:latin typeface="Calibri" panose="020F0502020204030204"/>
            </a:endParaRPr>
          </a:p>
          <a:p>
            <a:pPr defTabSz="342900" fontAlgn="auto">
              <a:spcBef>
                <a:spcPts val="0"/>
              </a:spcBef>
              <a:spcAft>
                <a:spcPts val="0"/>
              </a:spcAft>
              <a:defRPr/>
            </a:pPr>
            <a:r>
              <a:rPr lang="en-US" sz="3600" dirty="0">
                <a:solidFill>
                  <a:prstClr val="black"/>
                </a:solidFill>
                <a:latin typeface="Calibri" panose="020F0502020204030204"/>
              </a:rPr>
              <a:t>Azure Backup: </a:t>
            </a:r>
          </a:p>
          <a:p>
            <a:pPr defTabSz="342900" fontAlgn="auto">
              <a:spcBef>
                <a:spcPts val="0"/>
              </a:spcBef>
              <a:spcAft>
                <a:spcPts val="0"/>
              </a:spcAft>
              <a:defRPr/>
            </a:pPr>
            <a:r>
              <a:rPr lang="en-US" sz="3000" b="0" dirty="0">
                <a:solidFill>
                  <a:prstClr val="black"/>
                </a:solidFill>
                <a:latin typeface="Calibri" panose="020F0502020204030204"/>
                <a:hlinkClick r:id="rId4"/>
              </a:rPr>
              <a:t>https://docs.microsoft.com/en-us/azure/backup/</a:t>
            </a:r>
            <a:r>
              <a:rPr lang="en-US" sz="3000" b="0" dirty="0">
                <a:solidFill>
                  <a:prstClr val="black"/>
                </a:solidFill>
                <a:latin typeface="Calibri" panose="020F0502020204030204"/>
              </a:rPr>
              <a:t> </a:t>
            </a:r>
          </a:p>
        </p:txBody>
      </p:sp>
    </p:spTree>
    <p:extLst>
      <p:ext uri="{BB962C8B-B14F-4D97-AF65-F5344CB8AC3E}">
        <p14:creationId xmlns:p14="http://schemas.microsoft.com/office/powerpoint/2010/main" val="1293617439"/>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Resource Manager Terminology</a:t>
            </a:r>
          </a:p>
        </p:txBody>
      </p:sp>
      <p:sp>
        <p:nvSpPr>
          <p:cNvPr id="3" name="Content Placeholder 2"/>
          <p:cNvSpPr>
            <a:spLocks noGrp="1"/>
          </p:cNvSpPr>
          <p:nvPr>
            <p:ph type="body" idx="1"/>
          </p:nvPr>
        </p:nvSpPr>
        <p:spPr/>
        <p:txBody>
          <a:bodyPr/>
          <a:lstStyle/>
          <a:p>
            <a:r>
              <a:rPr lang="en-US" dirty="0"/>
              <a:t>Resource</a:t>
            </a:r>
          </a:p>
          <a:p>
            <a:pPr lvl="1"/>
            <a:r>
              <a:rPr lang="en-US" dirty="0"/>
              <a:t>A manageable unit of Azure infrastructure</a:t>
            </a:r>
          </a:p>
          <a:p>
            <a:pPr lvl="1"/>
            <a:r>
              <a:rPr lang="en-US" dirty="0"/>
              <a:t>Examples: virtual machine, load balancer, storage account</a:t>
            </a:r>
          </a:p>
          <a:p>
            <a:r>
              <a:rPr lang="en-US" dirty="0"/>
              <a:t>Resource provider</a:t>
            </a:r>
          </a:p>
          <a:p>
            <a:pPr lvl="1"/>
            <a:r>
              <a:rPr lang="en-US" dirty="0"/>
              <a:t>A service that allows for creation and management of resources</a:t>
            </a:r>
          </a:p>
          <a:p>
            <a:pPr lvl="1"/>
            <a:r>
              <a:rPr lang="en-US" dirty="0"/>
              <a:t>Examples: Compute Resource Provider, Storage Resource Provider</a:t>
            </a:r>
          </a:p>
          <a:p>
            <a:r>
              <a:rPr lang="en-US" dirty="0"/>
              <a:t>Resource manager template</a:t>
            </a:r>
          </a:p>
          <a:p>
            <a:pPr lvl="1"/>
            <a:r>
              <a:rPr lang="en-US" dirty="0"/>
              <a:t>A declarative template for describing a resource group</a:t>
            </a:r>
          </a:p>
        </p:txBody>
      </p:sp>
      <p:sp>
        <p:nvSpPr>
          <p:cNvPr id="4" name="Text Placeholder 3">
            <a:extLst>
              <a:ext uri="{FF2B5EF4-FFF2-40B4-BE49-F238E27FC236}">
                <a16:creationId xmlns:a16="http://schemas.microsoft.com/office/drawing/2014/main" id="{65FF5450-E195-4841-AE70-DACEA2594079}"/>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368140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itle 1"/>
          <p:cNvSpPr>
            <a:spLocks noGrp="1"/>
          </p:cNvSpPr>
          <p:nvPr>
            <p:ph type="title"/>
          </p:nvPr>
        </p:nvSpPr>
        <p:spPr/>
        <p:txBody>
          <a:bodyPr/>
          <a:lstStyle/>
          <a:p>
            <a:r>
              <a:rPr lang="en-US" dirty="0">
                <a:solidFill>
                  <a:schemeClr val="accent1"/>
                </a:solidFill>
              </a:rPr>
              <a:t>StorSimple Supported workloads</a:t>
            </a:r>
          </a:p>
        </p:txBody>
      </p:sp>
      <p:sp>
        <p:nvSpPr>
          <p:cNvPr id="36" name="TextBox 35"/>
          <p:cNvSpPr txBox="1"/>
          <p:nvPr/>
        </p:nvSpPr>
        <p:spPr>
          <a:xfrm>
            <a:off x="250238" y="1154863"/>
            <a:ext cx="5717224" cy="339380"/>
          </a:xfrm>
          <a:prstGeom prst="rect">
            <a:avLst/>
          </a:prstGeom>
          <a:noFill/>
          <a:ln>
            <a:noFill/>
          </a:ln>
        </p:spPr>
        <p:txBody>
          <a:bodyPr wrap="square" lIns="0" tIns="107571" rIns="134464" bIns="107571" rtlCol="0" anchor="b" anchorCtr="0">
            <a:noAutofit/>
          </a:bodyPr>
          <a:lstStyle/>
          <a:p>
            <a:pPr defTabSz="672290" fontAlgn="auto">
              <a:spcBef>
                <a:spcPts val="1176"/>
              </a:spcBef>
              <a:spcAft>
                <a:spcPts val="441"/>
              </a:spcAft>
              <a:defRPr/>
            </a:pPr>
            <a:r>
              <a:rPr lang="en-US" sz="1471" b="0" kern="0" dirty="0">
                <a:solidFill>
                  <a:srgbClr val="5B9BD5"/>
                </a:solidFill>
                <a:latin typeface="Segoe UI" panose="020B0502040204020203" pitchFamily="34" charset="0"/>
                <a:cs typeface="Segoe UI" panose="020B0502040204020203" pitchFamily="34" charset="0"/>
              </a:rPr>
              <a:t>How customers benefit</a:t>
            </a:r>
          </a:p>
        </p:txBody>
      </p:sp>
      <p:cxnSp>
        <p:nvCxnSpPr>
          <p:cNvPr id="32" name="Straight Connector 31"/>
          <p:cNvCxnSpPr/>
          <p:nvPr/>
        </p:nvCxnSpPr>
        <p:spPr>
          <a:xfrm>
            <a:off x="533219" y="3902264"/>
            <a:ext cx="8077563" cy="0"/>
          </a:xfrm>
          <a:prstGeom prst="line">
            <a:avLst/>
          </a:prstGeom>
          <a:ln w="15875" cap="rnd">
            <a:solidFill>
              <a:schemeClr val="bg1">
                <a:lumMod val="7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flipV="1">
            <a:off x="4489328" y="4028719"/>
            <a:ext cx="0" cy="1333431"/>
          </a:xfrm>
          <a:prstGeom prst="line">
            <a:avLst/>
          </a:prstGeom>
          <a:ln w="15875" cap="rnd">
            <a:solidFill>
              <a:schemeClr val="bg1">
                <a:lumMod val="7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17351" y="3925455"/>
            <a:ext cx="3232055" cy="480323"/>
          </a:xfrm>
          <a:prstGeom prst="rect">
            <a:avLst/>
          </a:prstGeom>
          <a:noFill/>
          <a:ln>
            <a:noFill/>
          </a:ln>
        </p:spPr>
        <p:txBody>
          <a:bodyPr vert="horz" wrap="square" lIns="0" tIns="0" rIns="0" bIns="0" rtlCol="0" anchor="ctr">
            <a:noAutofit/>
          </a:bodyPr>
          <a:lstStyle/>
          <a:p>
            <a:pPr algn="ctr" defTabSz="685669" fontAlgn="auto">
              <a:spcBef>
                <a:spcPts val="0"/>
              </a:spcBef>
              <a:spcAft>
                <a:spcPts val="0"/>
              </a:spcAft>
              <a:defRPr/>
            </a:pPr>
            <a:r>
              <a:rPr lang="en-US" sz="1324" b="0" kern="0" dirty="0">
                <a:solidFill>
                  <a:srgbClr val="0078D7"/>
                </a:solidFill>
                <a:latin typeface="Segoe UI Semibold" panose="020B0702040204020203" pitchFamily="34" charset="0"/>
                <a:ea typeface="Segoe UI Symbol" panose="020B0502040204020203" pitchFamily="34" charset="0"/>
                <a:cs typeface="Segoe UI Semibold" panose="020B0702040204020203" pitchFamily="34" charset="0"/>
              </a:rPr>
              <a:t>Capacity driven workloads</a:t>
            </a:r>
          </a:p>
        </p:txBody>
      </p:sp>
      <p:sp>
        <p:nvSpPr>
          <p:cNvPr id="37" name="TextBox 36"/>
          <p:cNvSpPr txBox="1"/>
          <p:nvPr/>
        </p:nvSpPr>
        <p:spPr>
          <a:xfrm>
            <a:off x="4572000" y="3925455"/>
            <a:ext cx="3246061" cy="480323"/>
          </a:xfrm>
          <a:prstGeom prst="rect">
            <a:avLst/>
          </a:prstGeom>
          <a:noFill/>
          <a:ln>
            <a:noFill/>
          </a:ln>
        </p:spPr>
        <p:txBody>
          <a:bodyPr vert="horz" wrap="square" lIns="0" tIns="0" rIns="0" bIns="0" rtlCol="0" anchor="ctr">
            <a:noAutofit/>
          </a:bodyPr>
          <a:lstStyle/>
          <a:p>
            <a:pPr algn="ctr" defTabSz="685669" fontAlgn="auto">
              <a:spcBef>
                <a:spcPts val="0"/>
              </a:spcBef>
              <a:spcAft>
                <a:spcPts val="0"/>
              </a:spcAft>
              <a:defRPr/>
            </a:pPr>
            <a:r>
              <a:rPr lang="en-US" sz="1324" b="0" kern="0" dirty="0">
                <a:solidFill>
                  <a:srgbClr val="0078D7"/>
                </a:solidFill>
                <a:latin typeface="Segoe UI Semibold" panose="020B0702040204020203" pitchFamily="34" charset="0"/>
                <a:ea typeface="Segoe UI Symbol" panose="020B0502040204020203" pitchFamily="34" charset="0"/>
                <a:cs typeface="Segoe UI Semibold" panose="020B0702040204020203" pitchFamily="34" charset="0"/>
              </a:rPr>
              <a:t>Traditional on-premises workloads</a:t>
            </a:r>
          </a:p>
        </p:txBody>
      </p:sp>
      <p:sp>
        <p:nvSpPr>
          <p:cNvPr id="38" name="TextBox 37"/>
          <p:cNvSpPr txBox="1"/>
          <p:nvPr/>
        </p:nvSpPr>
        <p:spPr>
          <a:xfrm>
            <a:off x="414702" y="2299997"/>
            <a:ext cx="3246061" cy="480323"/>
          </a:xfrm>
          <a:prstGeom prst="rect">
            <a:avLst/>
          </a:prstGeom>
          <a:noFill/>
          <a:ln>
            <a:noFill/>
          </a:ln>
        </p:spPr>
        <p:txBody>
          <a:bodyPr vert="horz" wrap="square" lIns="0" tIns="0" rIns="0" bIns="0" rtlCol="0" anchor="ctr">
            <a:noAutofit/>
          </a:bodyPr>
          <a:lstStyle/>
          <a:p>
            <a:pPr algn="ctr" defTabSz="685669" fontAlgn="auto">
              <a:spcBef>
                <a:spcPts val="0"/>
              </a:spcBef>
              <a:spcAft>
                <a:spcPts val="0"/>
              </a:spcAft>
              <a:defRPr/>
            </a:pPr>
            <a:r>
              <a:rPr lang="en-US" sz="1324" b="0" kern="0" dirty="0">
                <a:solidFill>
                  <a:srgbClr val="0078D7"/>
                </a:solidFill>
                <a:latin typeface="Segoe UI Semibold" panose="020B0702040204020203" pitchFamily="34" charset="0"/>
                <a:ea typeface="Segoe UI Symbol" panose="020B0502040204020203" pitchFamily="34" charset="0"/>
                <a:cs typeface="Segoe UI Semibold" panose="020B0702040204020203" pitchFamily="34" charset="0"/>
              </a:rPr>
              <a:t>Infrastructure on-demand workloads</a:t>
            </a:r>
          </a:p>
        </p:txBody>
      </p:sp>
      <p:pic>
        <p:nvPicPr>
          <p:cNvPr id="40" name="Picture 39"/>
          <p:cNvPicPr>
            <a:picLocks noChangeAspect="1"/>
          </p:cNvPicPr>
          <p:nvPr/>
        </p:nvPicPr>
        <p:blipFill rotWithShape="1">
          <a:blip r:embed="rId3">
            <a:duotone>
              <a:schemeClr val="accent1">
                <a:shade val="45000"/>
                <a:satMod val="135000"/>
              </a:schemeClr>
              <a:prstClr val="white"/>
            </a:duotone>
          </a:blip>
          <a:srcRect l="44258" t="-5824" r="34997" b="59015"/>
          <a:stretch/>
        </p:blipFill>
        <p:spPr>
          <a:xfrm>
            <a:off x="6414994" y="4430589"/>
            <a:ext cx="938799" cy="593621"/>
          </a:xfrm>
          <a:prstGeom prst="rect">
            <a:avLst/>
          </a:prstGeom>
        </p:spPr>
      </p:pic>
      <p:sp>
        <p:nvSpPr>
          <p:cNvPr id="41" name="Rectangle 40"/>
          <p:cNvSpPr/>
          <p:nvPr/>
        </p:nvSpPr>
        <p:spPr bwMode="auto">
          <a:xfrm>
            <a:off x="7646227" y="4447060"/>
            <a:ext cx="656311" cy="5405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a:lnSpc>
                <a:spcPct val="90000"/>
              </a:lnSpc>
              <a:defRPr/>
            </a:pPr>
            <a:endParaRPr lang="en-US" sz="1765" b="0"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pic>
        <p:nvPicPr>
          <p:cNvPr id="42" name="Picture 2" descr="http://thomaslarock.com/wp-content/uploads/2011/12/SQL-Server-2012.png?e934c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02759" y="4530315"/>
            <a:ext cx="528042" cy="433992"/>
          </a:xfrm>
          <a:prstGeom prst="rect">
            <a:avLst/>
          </a:prstGeom>
          <a:noFill/>
          <a:extLst>
            <a:ext uri="{909E8E84-426E-40DD-AFC4-6F175D3DCCD1}">
              <a14:hiddenFill xmlns:a14="http://schemas.microsoft.com/office/drawing/2010/main">
                <a:solidFill>
                  <a:srgbClr val="FFFFFF"/>
                </a:solidFill>
              </a14:hiddenFill>
            </a:ext>
          </a:extLst>
        </p:spPr>
      </p:pic>
      <p:sp>
        <p:nvSpPr>
          <p:cNvPr id="43" name="TextBox 42"/>
          <p:cNvSpPr txBox="1"/>
          <p:nvPr/>
        </p:nvSpPr>
        <p:spPr>
          <a:xfrm>
            <a:off x="3069007" y="5009801"/>
            <a:ext cx="1166569" cy="480323"/>
          </a:xfrm>
          <a:prstGeom prst="rect">
            <a:avLst/>
          </a:prstGeom>
          <a:noFill/>
          <a:ln>
            <a:noFill/>
          </a:ln>
        </p:spPr>
        <p:txBody>
          <a:bodyPr vert="horz" wrap="square" lIns="0" tIns="0" rIns="0" bIns="0" rtlCol="0" anchor="ctr">
            <a:noAutofit/>
          </a:bodyPr>
          <a:lstStyle/>
          <a:p>
            <a:pPr algn="ctr" defTabSz="685669" fontAlgn="auto">
              <a:spcBef>
                <a:spcPts val="0"/>
              </a:spcBef>
              <a:spcAft>
                <a:spcPts val="0"/>
              </a:spcAft>
              <a:defRPr/>
            </a:pPr>
            <a:r>
              <a:rPr lang="en-US" sz="1029" b="0" kern="0" dirty="0">
                <a:solidFill>
                  <a:sysClr val="windowText" lastClr="000000"/>
                </a:solidFill>
                <a:latin typeface="Segoe UI" panose="020B0502040204020203" pitchFamily="34" charset="0"/>
                <a:ea typeface="Segoe UI Symbol" panose="020B0502040204020203" pitchFamily="34" charset="0"/>
                <a:cs typeface="Segoe UI" panose="020B0502040204020203" pitchFamily="34" charset="0"/>
              </a:rPr>
              <a:t>Archives</a:t>
            </a:r>
          </a:p>
        </p:txBody>
      </p:sp>
      <p:sp>
        <p:nvSpPr>
          <p:cNvPr id="44" name="TextBox 43"/>
          <p:cNvSpPr txBox="1"/>
          <p:nvPr/>
        </p:nvSpPr>
        <p:spPr>
          <a:xfrm>
            <a:off x="883620" y="3482879"/>
            <a:ext cx="1137960" cy="301959"/>
          </a:xfrm>
          <a:prstGeom prst="rect">
            <a:avLst/>
          </a:prstGeom>
          <a:noFill/>
          <a:ln>
            <a:noFill/>
          </a:ln>
        </p:spPr>
        <p:txBody>
          <a:bodyPr vert="horz" wrap="square" lIns="0" tIns="0" rIns="0" bIns="0" rtlCol="0" anchor="ctr">
            <a:noAutofit/>
          </a:bodyPr>
          <a:lstStyle/>
          <a:p>
            <a:pPr algn="ctr" defTabSz="685669" fontAlgn="auto">
              <a:spcBef>
                <a:spcPts val="0"/>
              </a:spcBef>
              <a:spcAft>
                <a:spcPts val="0"/>
              </a:spcAft>
              <a:defRPr/>
            </a:pPr>
            <a:r>
              <a:rPr lang="en-US" sz="1029" b="0" kern="0" dirty="0">
                <a:solidFill>
                  <a:sysClr val="windowText" lastClr="000000"/>
                </a:solidFill>
                <a:latin typeface="Segoe UI" panose="020B0502040204020203" pitchFamily="34" charset="0"/>
                <a:ea typeface="Segoe UI Symbol" panose="020B0502040204020203" pitchFamily="34" charset="0"/>
                <a:cs typeface="Segoe UI" panose="020B0502040204020203" pitchFamily="34" charset="0"/>
              </a:rPr>
              <a:t>DR</a:t>
            </a:r>
          </a:p>
        </p:txBody>
      </p:sp>
      <p:sp>
        <p:nvSpPr>
          <p:cNvPr id="45" name="TextBox 44"/>
          <p:cNvSpPr txBox="1"/>
          <p:nvPr/>
        </p:nvSpPr>
        <p:spPr>
          <a:xfrm>
            <a:off x="2860801" y="3482879"/>
            <a:ext cx="1234745" cy="301959"/>
          </a:xfrm>
          <a:prstGeom prst="rect">
            <a:avLst/>
          </a:prstGeom>
          <a:noFill/>
          <a:ln>
            <a:noFill/>
          </a:ln>
        </p:spPr>
        <p:txBody>
          <a:bodyPr vert="horz" wrap="square" lIns="0" tIns="0" rIns="0" bIns="0" rtlCol="0" anchor="ctr">
            <a:noAutofit/>
          </a:bodyPr>
          <a:lstStyle/>
          <a:p>
            <a:pPr algn="ctr" defTabSz="685669" fontAlgn="auto">
              <a:spcBef>
                <a:spcPts val="0"/>
              </a:spcBef>
              <a:spcAft>
                <a:spcPts val="0"/>
              </a:spcAft>
              <a:defRPr/>
            </a:pPr>
            <a:r>
              <a:rPr lang="en-US" sz="1029" b="0" kern="0" dirty="0">
                <a:solidFill>
                  <a:sysClr val="windowText" lastClr="000000"/>
                </a:solidFill>
                <a:latin typeface="Segoe UI" panose="020B0502040204020203" pitchFamily="34" charset="0"/>
                <a:ea typeface="Segoe UI Symbol" panose="020B0502040204020203" pitchFamily="34" charset="0"/>
                <a:cs typeface="Segoe UI" panose="020B0502040204020203" pitchFamily="34" charset="0"/>
              </a:rPr>
              <a:t>Search / Data mining</a:t>
            </a:r>
          </a:p>
        </p:txBody>
      </p:sp>
      <p:sp>
        <p:nvSpPr>
          <p:cNvPr id="48" name="TextBox 47"/>
          <p:cNvSpPr txBox="1"/>
          <p:nvPr/>
        </p:nvSpPr>
        <p:spPr>
          <a:xfrm>
            <a:off x="4864811" y="3482879"/>
            <a:ext cx="1234745" cy="301959"/>
          </a:xfrm>
          <a:prstGeom prst="rect">
            <a:avLst/>
          </a:prstGeom>
          <a:noFill/>
          <a:ln>
            <a:noFill/>
          </a:ln>
        </p:spPr>
        <p:txBody>
          <a:bodyPr vert="horz" wrap="square" lIns="0" tIns="0" rIns="0" bIns="0" rtlCol="0" anchor="ctr">
            <a:noAutofit/>
          </a:bodyPr>
          <a:lstStyle/>
          <a:p>
            <a:pPr algn="ctr" defTabSz="685669" fontAlgn="auto">
              <a:spcBef>
                <a:spcPts val="0"/>
              </a:spcBef>
              <a:spcAft>
                <a:spcPts val="0"/>
              </a:spcAft>
              <a:defRPr/>
            </a:pPr>
            <a:r>
              <a:rPr lang="en-US" sz="1029" b="0" kern="0" dirty="0">
                <a:solidFill>
                  <a:sysClr val="windowText" lastClr="000000"/>
                </a:solidFill>
                <a:latin typeface="Segoe UI" panose="020B0502040204020203" pitchFamily="34" charset="0"/>
                <a:ea typeface="Segoe UI Symbol" panose="020B0502040204020203" pitchFamily="34" charset="0"/>
                <a:cs typeface="Segoe UI" panose="020B0502040204020203" pitchFamily="34" charset="0"/>
              </a:rPr>
              <a:t>Dev / Test</a:t>
            </a:r>
          </a:p>
        </p:txBody>
      </p:sp>
      <p:sp>
        <p:nvSpPr>
          <p:cNvPr id="49" name="TextBox 48"/>
          <p:cNvSpPr txBox="1"/>
          <p:nvPr/>
        </p:nvSpPr>
        <p:spPr>
          <a:xfrm>
            <a:off x="6918601" y="3482879"/>
            <a:ext cx="1234745" cy="301959"/>
          </a:xfrm>
          <a:prstGeom prst="rect">
            <a:avLst/>
          </a:prstGeom>
          <a:noFill/>
          <a:ln>
            <a:noFill/>
          </a:ln>
        </p:spPr>
        <p:txBody>
          <a:bodyPr vert="horz" wrap="square" lIns="0" tIns="0" rIns="0" bIns="0" rtlCol="0" anchor="ctr">
            <a:noAutofit/>
          </a:bodyPr>
          <a:lstStyle/>
          <a:p>
            <a:pPr algn="ctr" defTabSz="685669" fontAlgn="auto">
              <a:spcBef>
                <a:spcPts val="0"/>
              </a:spcBef>
              <a:spcAft>
                <a:spcPts val="0"/>
              </a:spcAft>
              <a:defRPr/>
            </a:pPr>
            <a:r>
              <a:rPr lang="en-US" sz="1029" b="0" kern="0" dirty="0">
                <a:solidFill>
                  <a:sysClr val="windowText" lastClr="000000"/>
                </a:solidFill>
                <a:latin typeface="Segoe UI" panose="020B0502040204020203" pitchFamily="34" charset="0"/>
                <a:ea typeface="Segoe UI Symbol" panose="020B0502040204020203" pitchFamily="34" charset="0"/>
                <a:cs typeface="Segoe UI" panose="020B0502040204020203" pitchFamily="34" charset="0"/>
              </a:rPr>
              <a:t>Cloud apps</a:t>
            </a:r>
          </a:p>
        </p:txBody>
      </p:sp>
      <p:sp>
        <p:nvSpPr>
          <p:cNvPr id="50" name="TextBox 49"/>
          <p:cNvSpPr txBox="1"/>
          <p:nvPr/>
        </p:nvSpPr>
        <p:spPr>
          <a:xfrm>
            <a:off x="592486" y="5009801"/>
            <a:ext cx="1200483" cy="480323"/>
          </a:xfrm>
          <a:prstGeom prst="rect">
            <a:avLst/>
          </a:prstGeom>
          <a:noFill/>
          <a:ln>
            <a:noFill/>
          </a:ln>
        </p:spPr>
        <p:txBody>
          <a:bodyPr vert="horz" wrap="square" lIns="0" tIns="0" rIns="0" bIns="0" rtlCol="0" anchor="ctr">
            <a:noAutofit/>
          </a:bodyPr>
          <a:lstStyle/>
          <a:p>
            <a:pPr algn="ctr" defTabSz="685669" fontAlgn="auto">
              <a:spcBef>
                <a:spcPts val="0"/>
              </a:spcBef>
              <a:spcAft>
                <a:spcPts val="0"/>
              </a:spcAft>
              <a:defRPr/>
            </a:pPr>
            <a:r>
              <a:rPr lang="en-US" sz="1029" b="0" kern="0" dirty="0">
                <a:solidFill>
                  <a:sysClr val="windowText" lastClr="000000"/>
                </a:solidFill>
                <a:latin typeface="Segoe UI" panose="020B0502040204020203" pitchFamily="34" charset="0"/>
                <a:ea typeface="Segoe UI Symbol" panose="020B0502040204020203" pitchFamily="34" charset="0"/>
                <a:cs typeface="Segoe UI" panose="020B0502040204020203" pitchFamily="34" charset="0"/>
              </a:rPr>
              <a:t>File shares</a:t>
            </a:r>
          </a:p>
        </p:txBody>
      </p:sp>
      <p:sp>
        <p:nvSpPr>
          <p:cNvPr id="51" name="TextBox 50"/>
          <p:cNvSpPr txBox="1"/>
          <p:nvPr/>
        </p:nvSpPr>
        <p:spPr>
          <a:xfrm>
            <a:off x="1807366" y="5009801"/>
            <a:ext cx="1234745" cy="480323"/>
          </a:xfrm>
          <a:prstGeom prst="rect">
            <a:avLst/>
          </a:prstGeom>
          <a:noFill/>
          <a:ln>
            <a:noFill/>
          </a:ln>
        </p:spPr>
        <p:txBody>
          <a:bodyPr vert="horz" wrap="square" lIns="0" tIns="0" rIns="0" bIns="0" rtlCol="0" anchor="ctr">
            <a:noAutofit/>
          </a:bodyPr>
          <a:lstStyle/>
          <a:p>
            <a:pPr algn="ctr" defTabSz="685669" fontAlgn="auto">
              <a:spcBef>
                <a:spcPts val="0"/>
              </a:spcBef>
              <a:spcAft>
                <a:spcPts val="0"/>
              </a:spcAft>
              <a:defRPr/>
            </a:pPr>
            <a:r>
              <a:rPr lang="en-US" sz="1029" b="0" kern="0" dirty="0">
                <a:solidFill>
                  <a:sysClr val="windowText" lastClr="000000"/>
                </a:solidFill>
                <a:latin typeface="Segoe UI" panose="020B0502040204020203" pitchFamily="34" charset="0"/>
                <a:ea typeface="Segoe UI Symbol" panose="020B0502040204020203" pitchFamily="34" charset="0"/>
                <a:cs typeface="Segoe UI" panose="020B0502040204020203" pitchFamily="34" charset="0"/>
              </a:rPr>
              <a:t>Collaboration</a:t>
            </a:r>
          </a:p>
        </p:txBody>
      </p:sp>
      <p:sp>
        <p:nvSpPr>
          <p:cNvPr id="52" name="TextBox 51"/>
          <p:cNvSpPr txBox="1"/>
          <p:nvPr/>
        </p:nvSpPr>
        <p:spPr>
          <a:xfrm>
            <a:off x="5104460" y="5009801"/>
            <a:ext cx="1234745" cy="480323"/>
          </a:xfrm>
          <a:prstGeom prst="rect">
            <a:avLst/>
          </a:prstGeom>
          <a:noFill/>
          <a:ln>
            <a:noFill/>
          </a:ln>
        </p:spPr>
        <p:txBody>
          <a:bodyPr vert="horz" wrap="square" lIns="0" tIns="0" rIns="0" bIns="0" rtlCol="0" anchor="ctr">
            <a:noAutofit/>
          </a:bodyPr>
          <a:lstStyle/>
          <a:p>
            <a:pPr algn="ctr" defTabSz="685669" fontAlgn="auto">
              <a:spcBef>
                <a:spcPts val="0"/>
              </a:spcBef>
              <a:spcAft>
                <a:spcPts val="0"/>
              </a:spcAft>
              <a:defRPr/>
            </a:pPr>
            <a:r>
              <a:rPr lang="en-US" sz="1029" b="0" kern="0" dirty="0">
                <a:solidFill>
                  <a:sysClr val="windowText" lastClr="000000"/>
                </a:solidFill>
                <a:latin typeface="Segoe UI" panose="020B0502040204020203" pitchFamily="34" charset="0"/>
                <a:ea typeface="Segoe UI Symbol" panose="020B0502040204020203" pitchFamily="34" charset="0"/>
                <a:cs typeface="Segoe UI" panose="020B0502040204020203" pitchFamily="34" charset="0"/>
              </a:rPr>
              <a:t>VM workloads</a:t>
            </a:r>
          </a:p>
        </p:txBody>
      </p:sp>
      <p:sp>
        <p:nvSpPr>
          <p:cNvPr id="53" name="TextBox 52"/>
          <p:cNvSpPr txBox="1"/>
          <p:nvPr/>
        </p:nvSpPr>
        <p:spPr>
          <a:xfrm>
            <a:off x="6286932" y="5009801"/>
            <a:ext cx="1234745" cy="480323"/>
          </a:xfrm>
          <a:prstGeom prst="rect">
            <a:avLst/>
          </a:prstGeom>
          <a:noFill/>
          <a:ln>
            <a:noFill/>
          </a:ln>
        </p:spPr>
        <p:txBody>
          <a:bodyPr vert="horz" wrap="square" lIns="0" tIns="0" rIns="0" bIns="0" rtlCol="0" anchor="ctr">
            <a:noAutofit/>
          </a:bodyPr>
          <a:lstStyle/>
          <a:p>
            <a:pPr algn="ctr" defTabSz="685669" fontAlgn="auto">
              <a:spcBef>
                <a:spcPts val="0"/>
              </a:spcBef>
              <a:spcAft>
                <a:spcPts val="0"/>
              </a:spcAft>
              <a:defRPr/>
            </a:pPr>
            <a:r>
              <a:rPr lang="en-US" sz="1029" b="0" kern="0" dirty="0">
                <a:solidFill>
                  <a:sysClr val="windowText" lastClr="000000"/>
                </a:solidFill>
                <a:latin typeface="Segoe UI" panose="020B0502040204020203" pitchFamily="34" charset="0"/>
                <a:ea typeface="Segoe UI Symbol" panose="020B0502040204020203" pitchFamily="34" charset="0"/>
                <a:cs typeface="Segoe UI" panose="020B0502040204020203" pitchFamily="34" charset="0"/>
              </a:rPr>
              <a:t>SharePoint</a:t>
            </a:r>
          </a:p>
        </p:txBody>
      </p:sp>
      <p:sp>
        <p:nvSpPr>
          <p:cNvPr id="54" name="TextBox 53"/>
          <p:cNvSpPr txBox="1"/>
          <p:nvPr/>
        </p:nvSpPr>
        <p:spPr>
          <a:xfrm>
            <a:off x="7344872" y="5009801"/>
            <a:ext cx="1234745" cy="480323"/>
          </a:xfrm>
          <a:prstGeom prst="rect">
            <a:avLst/>
          </a:prstGeom>
          <a:noFill/>
          <a:ln>
            <a:noFill/>
          </a:ln>
        </p:spPr>
        <p:txBody>
          <a:bodyPr vert="horz" wrap="square" lIns="0" tIns="0" rIns="0" bIns="0" rtlCol="0" anchor="ctr">
            <a:noAutofit/>
          </a:bodyPr>
          <a:lstStyle/>
          <a:p>
            <a:pPr algn="ctr" defTabSz="685669" fontAlgn="auto">
              <a:spcBef>
                <a:spcPts val="0"/>
              </a:spcBef>
              <a:spcAft>
                <a:spcPts val="0"/>
              </a:spcAft>
              <a:defRPr/>
            </a:pPr>
            <a:r>
              <a:rPr lang="en-US" sz="1029" b="0" kern="0" dirty="0">
                <a:solidFill>
                  <a:sysClr val="windowText" lastClr="000000"/>
                </a:solidFill>
                <a:latin typeface="Segoe UI" panose="020B0502040204020203" pitchFamily="34" charset="0"/>
                <a:ea typeface="Segoe UI Symbol" panose="020B0502040204020203" pitchFamily="34" charset="0"/>
                <a:cs typeface="Segoe UI" panose="020B0502040204020203" pitchFamily="34" charset="0"/>
              </a:rPr>
              <a:t>SQL Server</a:t>
            </a:r>
          </a:p>
        </p:txBody>
      </p:sp>
      <p:pic>
        <p:nvPicPr>
          <p:cNvPr id="55" name="Picture 54"/>
          <p:cNvPicPr>
            <a:picLocks noChangeAspect="1"/>
          </p:cNvPicPr>
          <p:nvPr/>
        </p:nvPicPr>
        <p:blipFill>
          <a:blip r:embed="rId5">
            <a:grayscl/>
          </a:blip>
          <a:stretch>
            <a:fillRect/>
          </a:stretch>
        </p:blipFill>
        <p:spPr>
          <a:xfrm>
            <a:off x="5158997" y="4809510"/>
            <a:ext cx="1104641" cy="259915"/>
          </a:xfrm>
          <a:prstGeom prst="rect">
            <a:avLst/>
          </a:prstGeom>
        </p:spPr>
      </p:pic>
      <p:pic>
        <p:nvPicPr>
          <p:cNvPr id="56" name="Picture 55"/>
          <p:cNvPicPr>
            <a:picLocks noChangeAspect="1"/>
          </p:cNvPicPr>
          <p:nvPr/>
        </p:nvPicPr>
        <p:blipFill>
          <a:blip r:embed="rId6"/>
          <a:stretch>
            <a:fillRect/>
          </a:stretch>
        </p:blipFill>
        <p:spPr>
          <a:xfrm>
            <a:off x="5758994" y="4679350"/>
            <a:ext cx="416937" cy="67961"/>
          </a:xfrm>
          <a:prstGeom prst="rect">
            <a:avLst/>
          </a:prstGeom>
        </p:spPr>
      </p:pic>
      <p:pic>
        <p:nvPicPr>
          <p:cNvPr id="57" name="Picture 56"/>
          <p:cNvPicPr>
            <a:picLocks noChangeAspect="1"/>
          </p:cNvPicPr>
          <p:nvPr/>
        </p:nvPicPr>
        <p:blipFill>
          <a:blip r:embed="rId7">
            <a:grayscl/>
          </a:blip>
          <a:stretch>
            <a:fillRect/>
          </a:stretch>
        </p:blipFill>
        <p:spPr>
          <a:xfrm>
            <a:off x="5166348" y="4410844"/>
            <a:ext cx="442105" cy="381818"/>
          </a:xfrm>
          <a:prstGeom prst="rect">
            <a:avLst/>
          </a:prstGeom>
        </p:spPr>
      </p:pic>
      <p:pic>
        <p:nvPicPr>
          <p:cNvPr id="134" name="Picture 133"/>
          <p:cNvPicPr>
            <a:picLocks noChangeAspect="1"/>
          </p:cNvPicPr>
          <p:nvPr/>
        </p:nvPicPr>
        <p:blipFill>
          <a:blip r:embed="rId8"/>
          <a:stretch>
            <a:fillRect/>
          </a:stretch>
        </p:blipFill>
        <p:spPr>
          <a:xfrm>
            <a:off x="3433347" y="4612629"/>
            <a:ext cx="450608" cy="333512"/>
          </a:xfrm>
          <a:prstGeom prst="rect">
            <a:avLst/>
          </a:prstGeom>
        </p:spPr>
      </p:pic>
      <p:pic>
        <p:nvPicPr>
          <p:cNvPr id="135" name="Picture 134"/>
          <p:cNvPicPr>
            <a:picLocks noChangeAspect="1"/>
          </p:cNvPicPr>
          <p:nvPr/>
        </p:nvPicPr>
        <p:blipFill>
          <a:blip r:embed="rId9"/>
          <a:stretch>
            <a:fillRect/>
          </a:stretch>
        </p:blipFill>
        <p:spPr>
          <a:xfrm>
            <a:off x="2263507" y="4612382"/>
            <a:ext cx="345672" cy="352041"/>
          </a:xfrm>
          <a:prstGeom prst="rect">
            <a:avLst/>
          </a:prstGeom>
        </p:spPr>
      </p:pic>
      <p:pic>
        <p:nvPicPr>
          <p:cNvPr id="7" name="Picture 6"/>
          <p:cNvPicPr>
            <a:picLocks noChangeAspect="1"/>
          </p:cNvPicPr>
          <p:nvPr/>
        </p:nvPicPr>
        <p:blipFill>
          <a:blip r:embed="rId10"/>
          <a:stretch>
            <a:fillRect/>
          </a:stretch>
        </p:blipFill>
        <p:spPr>
          <a:xfrm>
            <a:off x="967634" y="4615717"/>
            <a:ext cx="450608" cy="327336"/>
          </a:xfrm>
          <a:prstGeom prst="rect">
            <a:avLst/>
          </a:prstGeom>
        </p:spPr>
      </p:pic>
      <p:pic>
        <p:nvPicPr>
          <p:cNvPr id="9" name="Picture 8"/>
          <p:cNvPicPr>
            <a:picLocks noChangeAspect="1"/>
          </p:cNvPicPr>
          <p:nvPr/>
        </p:nvPicPr>
        <p:blipFill>
          <a:blip r:embed="rId11"/>
          <a:stretch>
            <a:fillRect/>
          </a:stretch>
        </p:blipFill>
        <p:spPr>
          <a:xfrm>
            <a:off x="7136383" y="2839715"/>
            <a:ext cx="790107" cy="574382"/>
          </a:xfrm>
          <a:prstGeom prst="rect">
            <a:avLst/>
          </a:prstGeom>
        </p:spPr>
      </p:pic>
      <p:pic>
        <p:nvPicPr>
          <p:cNvPr id="10" name="Picture 9"/>
          <p:cNvPicPr>
            <a:picLocks noChangeAspect="1"/>
          </p:cNvPicPr>
          <p:nvPr/>
        </p:nvPicPr>
        <p:blipFill>
          <a:blip r:embed="rId12"/>
          <a:stretch>
            <a:fillRect/>
          </a:stretch>
        </p:blipFill>
        <p:spPr>
          <a:xfrm>
            <a:off x="5284655" y="2845891"/>
            <a:ext cx="395054" cy="549678"/>
          </a:xfrm>
          <a:prstGeom prst="rect">
            <a:avLst/>
          </a:prstGeom>
        </p:spPr>
      </p:pic>
      <p:pic>
        <p:nvPicPr>
          <p:cNvPr id="11" name="Picture 10"/>
          <p:cNvPicPr>
            <a:picLocks noChangeAspect="1"/>
          </p:cNvPicPr>
          <p:nvPr/>
        </p:nvPicPr>
        <p:blipFill>
          <a:blip r:embed="rId13"/>
          <a:stretch>
            <a:fillRect/>
          </a:stretch>
        </p:blipFill>
        <p:spPr>
          <a:xfrm>
            <a:off x="3277559" y="2870595"/>
            <a:ext cx="401226" cy="500269"/>
          </a:xfrm>
          <a:prstGeom prst="rect">
            <a:avLst/>
          </a:prstGeom>
        </p:spPr>
      </p:pic>
      <p:pic>
        <p:nvPicPr>
          <p:cNvPr id="12" name="Picture 11"/>
          <p:cNvPicPr>
            <a:picLocks noChangeAspect="1"/>
          </p:cNvPicPr>
          <p:nvPr/>
        </p:nvPicPr>
        <p:blipFill>
          <a:blip r:embed="rId14"/>
          <a:stretch>
            <a:fillRect/>
          </a:stretch>
        </p:blipFill>
        <p:spPr>
          <a:xfrm>
            <a:off x="1054459" y="2827362"/>
            <a:ext cx="796280" cy="586735"/>
          </a:xfrm>
          <a:prstGeom prst="rect">
            <a:avLst/>
          </a:prstGeom>
        </p:spPr>
      </p:pic>
    </p:spTree>
    <p:extLst>
      <p:ext uri="{BB962C8B-B14F-4D97-AF65-F5344CB8AC3E}">
        <p14:creationId xmlns:p14="http://schemas.microsoft.com/office/powerpoint/2010/main" val="3759920188"/>
      </p:ext>
    </p:extLst>
  </p:cSld>
  <p:clrMapOvr>
    <a:masterClrMapping/>
  </p:clrMapOvr>
  <p:transition spd="slow">
    <p:wip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a:t>EXAM TIP!</a:t>
            </a:r>
          </a:p>
        </p:txBody>
      </p:sp>
      <p:sp>
        <p:nvSpPr>
          <p:cNvPr id="4" name="Text Placeholder 3"/>
          <p:cNvSpPr>
            <a:spLocks noGrp="1"/>
          </p:cNvSpPr>
          <p:nvPr>
            <p:ph type="body" sz="quarter" idx="11"/>
          </p:nvPr>
        </p:nvSpPr>
        <p:spPr/>
        <p:txBody>
          <a:bodyPr/>
          <a:lstStyle/>
          <a:p>
            <a:r>
              <a:rPr lang="en-US" dirty="0"/>
              <a:t>StorSimple uses iSCSI protocol to link data storage. This means that the storage that is in Azure is presented as locally attached iSCSI volumes.</a:t>
            </a:r>
          </a:p>
          <a:p>
            <a:endParaRPr lang="en-US" dirty="0"/>
          </a:p>
        </p:txBody>
      </p:sp>
    </p:spTree>
    <p:extLst>
      <p:ext uri="{BB962C8B-B14F-4D97-AF65-F5344CB8AC3E}">
        <p14:creationId xmlns:p14="http://schemas.microsoft.com/office/powerpoint/2010/main" val="1321181322"/>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99B042-FA30-4D37-B9EE-566ADDA0740A}"/>
              </a:ext>
            </a:extLst>
          </p:cNvPr>
          <p:cNvSpPr>
            <a:spLocks noGrp="1"/>
          </p:cNvSpPr>
          <p:nvPr>
            <p:ph type="title"/>
          </p:nvPr>
        </p:nvSpPr>
        <p:spPr/>
        <p:txBody>
          <a:bodyPr/>
          <a:lstStyle/>
          <a:p>
            <a:r>
              <a:rPr lang="en-US" dirty="0"/>
              <a:t>Reusable ARM templates</a:t>
            </a:r>
          </a:p>
        </p:txBody>
      </p:sp>
      <p:sp>
        <p:nvSpPr>
          <p:cNvPr id="3" name="Text Placeholder 2">
            <a:extLst>
              <a:ext uri="{FF2B5EF4-FFF2-40B4-BE49-F238E27FC236}">
                <a16:creationId xmlns:a16="http://schemas.microsoft.com/office/drawing/2014/main" id="{83FA67E0-9856-495D-8F5C-55E0EFC52EA7}"/>
              </a:ext>
            </a:extLst>
          </p:cNvPr>
          <p:cNvSpPr>
            <a:spLocks noGrp="1"/>
          </p:cNvSpPr>
          <p:nvPr>
            <p:ph type="body" sz="quarter" idx="10"/>
          </p:nvPr>
        </p:nvSpPr>
        <p:spPr>
          <a:xfrm>
            <a:off x="201930" y="1921524"/>
            <a:ext cx="4650203" cy="2154436"/>
          </a:xfrm>
        </p:spPr>
        <p:txBody>
          <a:bodyPr/>
          <a:lstStyle/>
          <a:p>
            <a:pPr marL="252086" indent="-252086">
              <a:buFont typeface="Arial" panose="020B0604020202020204" pitchFamily="34" charset="0"/>
              <a:buChar char="•"/>
            </a:pPr>
            <a:r>
              <a:rPr lang="en-US" sz="1800" dirty="0"/>
              <a:t>A declarative template for describing a resource group</a:t>
            </a:r>
          </a:p>
          <a:p>
            <a:pPr marL="252086" indent="-252086">
              <a:buFont typeface="Arial" panose="020B0604020202020204" pitchFamily="34" charset="0"/>
              <a:buChar char="•"/>
            </a:pPr>
            <a:r>
              <a:rPr lang="en-US" sz="1800" dirty="0"/>
              <a:t>Community offered or Build your own</a:t>
            </a:r>
          </a:p>
          <a:p>
            <a:pPr marL="252086" indent="-252086">
              <a:buFont typeface="Arial" panose="020B0604020202020204" pitchFamily="34" charset="0"/>
              <a:buChar char="•"/>
            </a:pPr>
            <a:endParaRPr lang="en-US" sz="1800" dirty="0"/>
          </a:p>
          <a:p>
            <a:pPr marL="252086" indent="-252086">
              <a:buFont typeface="Arial" panose="020B0604020202020204" pitchFamily="34" charset="0"/>
              <a:buChar char="•"/>
            </a:pPr>
            <a:r>
              <a:rPr lang="en-US" sz="1800" dirty="0"/>
              <a:t>Learn about template here: </a:t>
            </a:r>
          </a:p>
          <a:p>
            <a:r>
              <a:rPr lang="en-US" sz="1500" dirty="0">
                <a:hlinkClick r:id="rId6"/>
              </a:rPr>
              <a:t>https://azure.microsoft.com/en-us/resources/templates/</a:t>
            </a:r>
            <a:endParaRPr lang="en-US" sz="1500" dirty="0"/>
          </a:p>
        </p:txBody>
      </p:sp>
      <p:pic>
        <p:nvPicPr>
          <p:cNvPr id="4" name="Picture 3">
            <a:extLst>
              <a:ext uri="{FF2B5EF4-FFF2-40B4-BE49-F238E27FC236}">
                <a16:creationId xmlns:a16="http://schemas.microsoft.com/office/drawing/2014/main" id="{DD4236DF-7FF8-4106-98BA-1F8E5BA3E23E}"/>
              </a:ext>
            </a:extLst>
          </p:cNvPr>
          <p:cNvPicPr>
            <a:picLocks noChangeAspect="1"/>
          </p:cNvPicPr>
          <p:nvPr/>
        </p:nvPicPr>
        <p:blipFill>
          <a:blip r:embed="rId7"/>
          <a:stretch>
            <a:fillRect/>
          </a:stretch>
        </p:blipFill>
        <p:spPr>
          <a:xfrm>
            <a:off x="4852132" y="1921159"/>
            <a:ext cx="4198289" cy="4059904"/>
          </a:xfrm>
          <a:prstGeom prst="rect">
            <a:avLst/>
          </a:prstGeom>
        </p:spPr>
      </p:pic>
      <p:pic>
        <p:nvPicPr>
          <p:cNvPr id="6" name="tmp5FCF">
            <a:hlinkClick r:id="" action="ppaction://media"/>
            <a:extLst>
              <a:ext uri="{FF2B5EF4-FFF2-40B4-BE49-F238E27FC236}">
                <a16:creationId xmlns:a16="http://schemas.microsoft.com/office/drawing/2014/main" id="{500C80D0-EBE0-4767-BDD3-96A14DA1673C}"/>
              </a:ext>
            </a:extLst>
          </p:cNvPr>
          <p:cNvPicPr>
            <a:picLocks noChangeAspect="1"/>
          </p:cNvPicPr>
          <p:nvPr>
            <a:videoFile r:link="rId1"/>
            <p:custDataLst>
              <p:tags r:id="rId2"/>
            </p:custDataLst>
            <p:extLst>
              <p:ext uri="{DAA4B4D4-6D71-4841-9C94-3DE7FCFB9230}">
                <p14:media xmlns:p14="http://schemas.microsoft.com/office/powerpoint/2010/main" r:embed="rId3">
                  <p14:trim end="29.2222"/>
                </p14:media>
              </p:ext>
              <p:ext uri="{42D2F446-02D8-4167-A562-619A0277C38B}">
                <p15:isNarration xmlns:p15="http://schemas.microsoft.com/office/powerpoint/2012/main" val="1"/>
              </p:ext>
            </p:extLst>
          </p:nvPr>
        </p:nvPicPr>
        <p:blipFill>
          <a:blip r:embed="rId8"/>
          <a:stretch>
            <a:fillRect/>
          </a:stretch>
        </p:blipFill>
        <p:spPr>
          <a:xfrm>
            <a:off x="8901218" y="931963"/>
            <a:ext cx="168080" cy="168104"/>
          </a:xfrm>
          <a:prstGeom prst="rect">
            <a:avLst/>
          </a:prstGeom>
        </p:spPr>
      </p:pic>
    </p:spTree>
    <p:extLst>
      <p:ext uri="{BB962C8B-B14F-4D97-AF65-F5344CB8AC3E}">
        <p14:creationId xmlns:p14="http://schemas.microsoft.com/office/powerpoint/2010/main" val="4086061408"/>
      </p:ext>
    </p:extLst>
  </p:cSld>
  <p:clrMapOvr>
    <a:masterClrMapping/>
  </p:clrMapOvr>
  <mc:AlternateContent xmlns:mc="http://schemas.openxmlformats.org/markup-compatibility/2006" xmlns:p14="http://schemas.microsoft.com/office/powerpoint/2010/main">
    <mc:Choice Requires="p14">
      <p:transition spd="med" p14:dur="700" advTm="19312">
        <p:fade/>
      </p:transition>
    </mc:Choice>
    <mc:Fallback xmlns="">
      <p:transition spd="med" advTm="1931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1"/>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ATHENA.MIXSHAPE" val="|streamable=true|audioOnly=true|recordStart=0|recordEnd=19313|recordLength=19342|start=0|end=19313|audioFormat={00001610-0000-0010-8000-00AA00389B71}|audioRate=44100|muted=false|volume=0.8|fadeIn=0|fadeOut=0|videoFormat={34363248-0000-0010-8000-00AA00389B71}|videoRate=15|videoWidth=256|videoHeight=256"/>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17.xml><?xml version="1.0" encoding="utf-8"?>
<p:tagLst xmlns:a="http://schemas.openxmlformats.org/drawingml/2006/main" xmlns:r="http://schemas.openxmlformats.org/officeDocument/2006/relationships" xmlns:p="http://schemas.openxmlformats.org/presentationml/2006/main">
  <p:tag name="TIMING" val="|2.8"/>
</p:tagLst>
</file>

<file path=ppt/tags/tag2.xml><?xml version="1.0" encoding="utf-8"?>
<p:tagLst xmlns:a="http://schemas.openxmlformats.org/drawingml/2006/main" xmlns:r="http://schemas.openxmlformats.org/officeDocument/2006/relationships" xmlns:p="http://schemas.openxmlformats.org/presentationml/2006/main">
  <p:tag name="TIMING" val="|9.796|8.919001|19.84|14.045|25.866"/>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4gIDtfgwdEmF4SKITbTJkw"/>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tyj0xWzMYUmB5K3f2dPUow"/>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4gIDtfgwdEmF4SKITbTJkw"/>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tyj0xWzMYUmB5K3f2dPUow"/>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806JajCK8EC2EROTm8p3vg"/>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806JajCK8EC2EROTm8p3vg"/>
</p:tagLst>
</file>

<file path=ppt/theme/theme1.xml><?xml version="1.0" encoding="utf-8"?>
<a:theme xmlns:a="http://schemas.openxmlformats.org/drawingml/2006/main" name="GuruSkill Master">
  <a:themeElements>
    <a:clrScheme name="">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6699"/>
      </a:hlink>
      <a:folHlink>
        <a:srgbClr val="000066"/>
      </a:folHlink>
    </a:clrScheme>
    <a:fontScheme name="2_Master_Template">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gradFill rotWithShape="1">
          <a:gsLst>
            <a:gs pos="0">
              <a:srgbClr val="E4CD9A"/>
            </a:gs>
            <a:gs pos="100000">
              <a:srgbClr val="EEEFD7"/>
            </a:gs>
          </a:gsLst>
          <a:lin ang="2700000" scaled="1"/>
        </a:gradFill>
        <a:ln w="9525" cap="flat" cmpd="sng" algn="ctr">
          <a:noFill/>
          <a:prstDash val="solid"/>
          <a:round/>
          <a:headEnd type="none" w="med" len="med"/>
          <a:tailEnd type="none" w="med" len="med"/>
        </a:ln>
        <a:effectLst>
          <a:outerShdw dist="35921" dir="2700000" algn="ctr" rotWithShape="0">
            <a:srgbClr val="AFAFAF"/>
          </a:outerShdw>
        </a:effectLst>
      </a:spPr>
      <a:bodyPr vert="horz" wrap="square" lIns="182880" tIns="45720" rIns="18288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Verdana" pitchFamily="34" charset="0"/>
          </a:defRPr>
        </a:defPPr>
      </a:lstStyle>
    </a:spDef>
    <a:lnDef>
      <a:spPr bwMode="auto">
        <a:xfrm>
          <a:off x="0" y="0"/>
          <a:ext cx="1" cy="1"/>
        </a:xfrm>
        <a:custGeom>
          <a:avLst/>
          <a:gdLst/>
          <a:ahLst/>
          <a:cxnLst/>
          <a:rect l="0" t="0" r="0" b="0"/>
          <a:pathLst/>
        </a:custGeom>
        <a:gradFill rotWithShape="1">
          <a:gsLst>
            <a:gs pos="0">
              <a:srgbClr val="E4CD9A"/>
            </a:gs>
            <a:gs pos="100000">
              <a:srgbClr val="EEEFD7"/>
            </a:gs>
          </a:gsLst>
          <a:lin ang="2700000" scaled="1"/>
        </a:gradFill>
        <a:ln w="9525" cap="flat" cmpd="sng" algn="ctr">
          <a:noFill/>
          <a:prstDash val="solid"/>
          <a:round/>
          <a:headEnd type="none" w="med" len="med"/>
          <a:tailEnd type="none" w="med" len="med"/>
        </a:ln>
        <a:effectLst>
          <a:outerShdw dist="35921" dir="2700000" algn="ctr" rotWithShape="0">
            <a:srgbClr val="AFAFAF"/>
          </a:outerShdw>
        </a:effectLst>
      </a:spPr>
      <a:bodyPr vert="horz" wrap="square" lIns="182880" tIns="45720" rIns="18288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Verdana" pitchFamily="34" charset="0"/>
          </a:defRPr>
        </a:defPPr>
      </a:lstStyle>
    </a:lnDef>
  </a:objectDefaults>
  <a:extraClrSchemeLst>
    <a:extraClrScheme>
      <a:clrScheme name="2_Master_Templat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2_Master_Templat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2_Master_Templat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2_Master_Templat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2_Master_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2_Master_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2_Master_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2_Master_Template 8">
        <a:dk1>
          <a:srgbClr val="000000"/>
        </a:dk1>
        <a:lt1>
          <a:srgbClr val="FFFFFF"/>
        </a:lt1>
        <a:dk2>
          <a:srgbClr val="000000"/>
        </a:dk2>
        <a:lt2>
          <a:srgbClr val="C0C0C0"/>
        </a:lt2>
        <a:accent1>
          <a:srgbClr val="C1FEF9"/>
        </a:accent1>
        <a:accent2>
          <a:srgbClr val="DC0081"/>
        </a:accent2>
        <a:accent3>
          <a:srgbClr val="FFFFFF"/>
        </a:accent3>
        <a:accent4>
          <a:srgbClr val="000000"/>
        </a:accent4>
        <a:accent5>
          <a:srgbClr val="DDFEFB"/>
        </a:accent5>
        <a:accent6>
          <a:srgbClr val="C70074"/>
        </a:accent6>
        <a:hlink>
          <a:srgbClr val="618FFD"/>
        </a:hlink>
        <a:folHlink>
          <a:srgbClr val="CECECE"/>
        </a:folHlink>
      </a:clrScheme>
      <a:clrMap bg1="lt1" tx1="dk1" bg2="lt2" tx2="dk2" accent1="accent1" accent2="accent2" accent3="accent3" accent4="accent4" accent5="accent5" accent6="accent6" hlink="hlink" folHlink="folHlink"/>
    </a:extraClrScheme>
    <a:extraClrScheme>
      <a:clrScheme name="2_Master_Template 9">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618FFD"/>
        </a:hlink>
        <a:folHlink>
          <a:srgbClr val="CECECE"/>
        </a:folHlink>
      </a:clrScheme>
      <a:clrMap bg1="lt1" tx1="dk1" bg2="lt2" tx2="dk2" accent1="accent1" accent2="accent2" accent3="accent3" accent4="accent4" accent5="accent5" accent6="accent6" hlink="hlink" folHlink="folHlink"/>
    </a:extraClrScheme>
    <a:extraClrScheme>
      <a:clrScheme name="2_Master_Template 10">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3333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1">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00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2">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99CC"/>
        </a:hlink>
        <a:folHlink>
          <a:srgbClr val="CECECE"/>
        </a:folHlink>
      </a:clrScheme>
      <a:clrMap bg1="lt1" tx1="dk1" bg2="lt2" tx2="dk2" accent1="accent1" accent2="accent2" accent3="accent3" accent4="accent4" accent5="accent5" accent6="accent6" hlink="hlink" folHlink="folHlink"/>
    </a:extraClrScheme>
    <a:extraClrScheme>
      <a:clrScheme name="2_Master_Template 13">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66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4">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436F9F"/>
        </a:hlink>
        <a:folHlink>
          <a:srgbClr val="CECECE"/>
        </a:folHlink>
      </a:clrScheme>
      <a:clrMap bg1="lt1" tx1="dk1" bg2="lt2" tx2="dk2" accent1="accent1" accent2="accent2" accent3="accent3" accent4="accent4" accent5="accent5" accent6="accent6" hlink="hlink" folHlink="folHlink"/>
    </a:extraClrScheme>
    <a:extraClrScheme>
      <a:clrScheme name="2_Master_Template 15">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E4BB0E"/>
        </a:hlink>
        <a:folHlink>
          <a:srgbClr val="CECECE"/>
        </a:folHlink>
      </a:clrScheme>
      <a:clrMap bg1="lt1" tx1="dk1" bg2="lt2" tx2="dk2" accent1="accent1" accent2="accent2" accent3="accent3" accent4="accent4" accent5="accent5" accent6="accent6" hlink="hlink" folHlink="folHlink"/>
    </a:extraClrScheme>
    <a:extraClrScheme>
      <a:clrScheme name="2_Master_Template 16">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FFFFFF"/>
        </a:hlink>
        <a:folHlink>
          <a:srgbClr val="CECECE"/>
        </a:folHlink>
      </a:clrScheme>
      <a:clrMap bg1="lt1" tx1="dk1" bg2="lt2" tx2="dk2" accent1="accent1" accent2="accent2" accent3="accent3" accent4="accent4" accent5="accent5" accent6="accent6" hlink="hlink" folHlink="folHlink"/>
    </a:extraClrScheme>
  </a:extraClrScheme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NG_MOC_Core_ModuleNew2">
  <a:themeElements>
    <a:clrScheme name="">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6699"/>
      </a:hlink>
      <a:folHlink>
        <a:srgbClr val="000066"/>
      </a:folHlink>
    </a:clrScheme>
    <a:fontScheme name="2_Master_Template">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gradFill rotWithShape="1">
          <a:gsLst>
            <a:gs pos="0">
              <a:srgbClr val="E4CD9A"/>
            </a:gs>
            <a:gs pos="100000">
              <a:srgbClr val="EEEFD7"/>
            </a:gs>
          </a:gsLst>
          <a:lin ang="2700000" scaled="1"/>
        </a:gradFill>
        <a:ln w="9525" cap="flat" cmpd="sng" algn="ctr">
          <a:noFill/>
          <a:prstDash val="solid"/>
          <a:round/>
          <a:headEnd type="none" w="med" len="med"/>
          <a:tailEnd type="none" w="med" len="med"/>
        </a:ln>
        <a:effectLst>
          <a:outerShdw dist="35921" dir="2700000" algn="ctr" rotWithShape="0">
            <a:srgbClr val="AFAFAF"/>
          </a:outerShdw>
        </a:effectLst>
      </a:spPr>
      <a:bodyPr vert="horz" wrap="square" lIns="182880" tIns="45720" rIns="18288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Verdana" pitchFamily="34" charset="0"/>
          </a:defRPr>
        </a:defPPr>
      </a:lstStyle>
    </a:spDef>
    <a:lnDef>
      <a:spPr bwMode="auto">
        <a:xfrm>
          <a:off x="0" y="0"/>
          <a:ext cx="1" cy="1"/>
        </a:xfrm>
        <a:custGeom>
          <a:avLst/>
          <a:gdLst/>
          <a:ahLst/>
          <a:cxnLst/>
          <a:rect l="0" t="0" r="0" b="0"/>
          <a:pathLst/>
        </a:custGeom>
        <a:gradFill rotWithShape="1">
          <a:gsLst>
            <a:gs pos="0">
              <a:srgbClr val="E4CD9A"/>
            </a:gs>
            <a:gs pos="100000">
              <a:srgbClr val="EEEFD7"/>
            </a:gs>
          </a:gsLst>
          <a:lin ang="2700000" scaled="1"/>
        </a:gradFill>
        <a:ln w="9525" cap="flat" cmpd="sng" algn="ctr">
          <a:noFill/>
          <a:prstDash val="solid"/>
          <a:round/>
          <a:headEnd type="none" w="med" len="med"/>
          <a:tailEnd type="none" w="med" len="med"/>
        </a:ln>
        <a:effectLst>
          <a:outerShdw dist="35921" dir="2700000" algn="ctr" rotWithShape="0">
            <a:srgbClr val="AFAFAF"/>
          </a:outerShdw>
        </a:effectLst>
      </a:spPr>
      <a:bodyPr vert="horz" wrap="square" lIns="182880" tIns="45720" rIns="18288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Verdana" pitchFamily="34" charset="0"/>
          </a:defRPr>
        </a:defPPr>
      </a:lstStyle>
    </a:lnDef>
  </a:objectDefaults>
  <a:extraClrSchemeLst>
    <a:extraClrScheme>
      <a:clrScheme name="2_Master_Templat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2_Master_Templat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2_Master_Templat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2_Master_Templat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2_Master_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2_Master_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2_Master_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2_Master_Template 8">
        <a:dk1>
          <a:srgbClr val="000000"/>
        </a:dk1>
        <a:lt1>
          <a:srgbClr val="FFFFFF"/>
        </a:lt1>
        <a:dk2>
          <a:srgbClr val="000000"/>
        </a:dk2>
        <a:lt2>
          <a:srgbClr val="C0C0C0"/>
        </a:lt2>
        <a:accent1>
          <a:srgbClr val="C1FEF9"/>
        </a:accent1>
        <a:accent2>
          <a:srgbClr val="DC0081"/>
        </a:accent2>
        <a:accent3>
          <a:srgbClr val="FFFFFF"/>
        </a:accent3>
        <a:accent4>
          <a:srgbClr val="000000"/>
        </a:accent4>
        <a:accent5>
          <a:srgbClr val="DDFEFB"/>
        </a:accent5>
        <a:accent6>
          <a:srgbClr val="C70074"/>
        </a:accent6>
        <a:hlink>
          <a:srgbClr val="618FFD"/>
        </a:hlink>
        <a:folHlink>
          <a:srgbClr val="CECECE"/>
        </a:folHlink>
      </a:clrScheme>
      <a:clrMap bg1="lt1" tx1="dk1" bg2="lt2" tx2="dk2" accent1="accent1" accent2="accent2" accent3="accent3" accent4="accent4" accent5="accent5" accent6="accent6" hlink="hlink" folHlink="folHlink"/>
    </a:extraClrScheme>
    <a:extraClrScheme>
      <a:clrScheme name="2_Master_Template 9">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618FFD"/>
        </a:hlink>
        <a:folHlink>
          <a:srgbClr val="CECECE"/>
        </a:folHlink>
      </a:clrScheme>
      <a:clrMap bg1="lt1" tx1="dk1" bg2="lt2" tx2="dk2" accent1="accent1" accent2="accent2" accent3="accent3" accent4="accent4" accent5="accent5" accent6="accent6" hlink="hlink" folHlink="folHlink"/>
    </a:extraClrScheme>
    <a:extraClrScheme>
      <a:clrScheme name="2_Master_Template 10">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3333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1">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00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2">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99CC"/>
        </a:hlink>
        <a:folHlink>
          <a:srgbClr val="CECECE"/>
        </a:folHlink>
      </a:clrScheme>
      <a:clrMap bg1="lt1" tx1="dk1" bg2="lt2" tx2="dk2" accent1="accent1" accent2="accent2" accent3="accent3" accent4="accent4" accent5="accent5" accent6="accent6" hlink="hlink" folHlink="folHlink"/>
    </a:extraClrScheme>
    <a:extraClrScheme>
      <a:clrScheme name="2_Master_Template 13">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66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4">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436F9F"/>
        </a:hlink>
        <a:folHlink>
          <a:srgbClr val="CECECE"/>
        </a:folHlink>
      </a:clrScheme>
      <a:clrMap bg1="lt1" tx1="dk1" bg2="lt2" tx2="dk2" accent1="accent1" accent2="accent2" accent3="accent3" accent4="accent4" accent5="accent5" accent6="accent6" hlink="hlink" folHlink="folHlink"/>
    </a:extraClrScheme>
    <a:extraClrScheme>
      <a:clrScheme name="2_Master_Template 15">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E4BB0E"/>
        </a:hlink>
        <a:folHlink>
          <a:srgbClr val="CECECE"/>
        </a:folHlink>
      </a:clrScheme>
      <a:clrMap bg1="lt1" tx1="dk1" bg2="lt2" tx2="dk2" accent1="accent1" accent2="accent2" accent3="accent3" accent4="accent4" accent5="accent5" accent6="accent6" hlink="hlink" folHlink="folHlink"/>
    </a:extraClrScheme>
    <a:extraClrScheme>
      <a:clrScheme name="2_Master_Template 16">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FFFFFF"/>
        </a:hlink>
        <a:folHlink>
          <a:srgbClr val="CECECE"/>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1_WHITE TEMPLATE">
  <a:themeElements>
    <a:clrScheme name="BT - Dark blue - white back, blue, lime, green">
      <a:dk1>
        <a:srgbClr val="353535"/>
      </a:dk1>
      <a:lt1>
        <a:srgbClr val="FFFFFF"/>
      </a:lt1>
      <a:dk2>
        <a:srgbClr val="002050"/>
      </a:dk2>
      <a:lt2>
        <a:srgbClr val="EAEAEA"/>
      </a:lt2>
      <a:accent1>
        <a:srgbClr val="002050"/>
      </a:accent1>
      <a:accent2>
        <a:srgbClr val="0078D7"/>
      </a:accent2>
      <a:accent3>
        <a:srgbClr val="BAD80A"/>
      </a:accent3>
      <a:accent4>
        <a:srgbClr val="107C10"/>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DK_BLUE_2017_11.potx" id="{F917A2AF-B563-4FA1-80ED-3243B789F36E}" vid="{D700C360-4C7B-4D09-9AFB-E508669B1F38}"/>
    </a:ext>
  </a:extLst>
</a:theme>
</file>

<file path=ppt/theme/theme4.xml><?xml version="1.0" encoding="utf-8"?>
<a:theme xmlns:a="http://schemas.openxmlformats.org/drawingml/2006/main" name="3_3-30810_Convergence_EMEA_Keynote_Template_Dark">
  <a:themeElements>
    <a:clrScheme name="Convergence EMEA Keynote">
      <a:dk1>
        <a:srgbClr val="505050"/>
      </a:dk1>
      <a:lt1>
        <a:srgbClr val="FFFFFF"/>
      </a:lt1>
      <a:dk2>
        <a:srgbClr val="0078D7"/>
      </a:dk2>
      <a:lt2>
        <a:srgbClr val="E6E6E6"/>
      </a:lt2>
      <a:accent1>
        <a:srgbClr val="0078D7"/>
      </a:accent1>
      <a:accent2>
        <a:srgbClr val="107C10"/>
      </a:accent2>
      <a:accent3>
        <a:srgbClr val="5C2D91"/>
      </a:accent3>
      <a:accent4>
        <a:srgbClr val="00BCF2"/>
      </a:accent4>
      <a:accent5>
        <a:srgbClr val="BAD80A"/>
      </a:accent5>
      <a:accent6>
        <a:srgbClr val="D83B01"/>
      </a:accent6>
      <a:hlink>
        <a:srgbClr val="0078D7"/>
      </a:hlink>
      <a:folHlink>
        <a:srgbClr val="0078D7"/>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Convergence_EMEA_2015_Keynote_Template_112815.potx" id="{DA0FC16E-D2EC-49E0-A00D-C5B1477A9FF9}" vid="{AD0C3C5F-688D-42AF-83E6-C9ACAED83AE6}"/>
    </a:ext>
  </a:extLst>
</a:theme>
</file>

<file path=ppt/theme/theme5.xml><?xml version="1.0" encoding="utf-8"?>
<a:theme xmlns:a="http://schemas.openxmlformats.org/drawingml/2006/main" name="2_MSVID_White_16x9_2012-08-18">
  <a:themeElements>
    <a:clrScheme name="Server and Cloud">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theme>
</file>

<file path=ppt/theme/theme6.xml><?xml version="1.0" encoding="utf-8"?>
<a:theme xmlns:a="http://schemas.openxmlformats.org/drawingml/2006/main" name="1_5-30610_Microsoft_Ignite_Keynote_Template">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potx" id="{1A2CE55D-C0EF-4064-A39F-620642E032AA}" vid="{A3A9C9DA-6617-4D3E-A382-CDB23C8F3BF1}"/>
    </a:ext>
  </a:extLst>
</a:theme>
</file>

<file path=ppt/theme/theme7.xml><?xml version="1.0" encoding="utf-8"?>
<a:theme xmlns:a="http://schemas.openxmlformats.org/drawingml/2006/main" name="GuruSkill">
  <a:themeElements>
    <a:clrScheme name="Custom 1">
      <a:dk1>
        <a:srgbClr val="000000"/>
      </a:dk1>
      <a:lt1>
        <a:srgbClr val="FFFFFF"/>
      </a:lt1>
      <a:dk2>
        <a:srgbClr val="000099"/>
      </a:dk2>
      <a:lt2>
        <a:srgbClr val="C0C0C0"/>
      </a:lt2>
      <a:accent1>
        <a:srgbClr val="FFFFFF"/>
      </a:accent1>
      <a:accent2>
        <a:srgbClr val="8DACD0"/>
      </a:accent2>
      <a:accent3>
        <a:srgbClr val="FFFFFF"/>
      </a:accent3>
      <a:accent4>
        <a:srgbClr val="000000"/>
      </a:accent4>
      <a:accent5>
        <a:srgbClr val="FF9900"/>
      </a:accent5>
      <a:accent6>
        <a:srgbClr val="0000FE"/>
      </a:accent6>
      <a:hlink>
        <a:srgbClr val="006699"/>
      </a:hlink>
      <a:folHlink>
        <a:srgbClr val="000066"/>
      </a:folHlink>
    </a:clrScheme>
    <a:fontScheme name="2_Master_Template">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gradFill rotWithShape="1">
          <a:gsLst>
            <a:gs pos="0">
              <a:srgbClr val="E4CD9A"/>
            </a:gs>
            <a:gs pos="100000">
              <a:srgbClr val="EEEFD7"/>
            </a:gs>
          </a:gsLst>
          <a:lin ang="2700000" scaled="1"/>
        </a:gradFill>
        <a:ln w="9525" cap="flat" cmpd="sng" algn="ctr">
          <a:noFill/>
          <a:prstDash val="solid"/>
          <a:round/>
          <a:headEnd type="none" w="med" len="med"/>
          <a:tailEnd type="none" w="med" len="med"/>
        </a:ln>
        <a:effectLst>
          <a:outerShdw dist="35921" dir="2700000" algn="ctr" rotWithShape="0">
            <a:srgbClr val="AFAFAF"/>
          </a:outerShdw>
        </a:effectLst>
      </a:spPr>
      <a:bodyPr vert="horz" wrap="square" lIns="182880" tIns="45720" rIns="18288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Verdana" pitchFamily="34" charset="0"/>
          </a:defRPr>
        </a:defPPr>
      </a:lstStyle>
    </a:spDef>
    <a:lnDef>
      <a:spPr bwMode="auto">
        <a:xfrm>
          <a:off x="0" y="0"/>
          <a:ext cx="1" cy="1"/>
        </a:xfrm>
        <a:custGeom>
          <a:avLst/>
          <a:gdLst/>
          <a:ahLst/>
          <a:cxnLst/>
          <a:rect l="0" t="0" r="0" b="0"/>
          <a:pathLst/>
        </a:custGeom>
        <a:gradFill rotWithShape="1">
          <a:gsLst>
            <a:gs pos="0">
              <a:srgbClr val="E4CD9A"/>
            </a:gs>
            <a:gs pos="100000">
              <a:srgbClr val="EEEFD7"/>
            </a:gs>
          </a:gsLst>
          <a:lin ang="2700000" scaled="1"/>
        </a:gradFill>
        <a:ln w="9525" cap="flat" cmpd="sng" algn="ctr">
          <a:noFill/>
          <a:prstDash val="solid"/>
          <a:round/>
          <a:headEnd type="none" w="med" len="med"/>
          <a:tailEnd type="none" w="med" len="med"/>
        </a:ln>
        <a:effectLst>
          <a:outerShdw dist="35921" dir="2700000" algn="ctr" rotWithShape="0">
            <a:srgbClr val="AFAFAF"/>
          </a:outerShdw>
        </a:effectLst>
      </a:spPr>
      <a:bodyPr vert="horz" wrap="square" lIns="182880" tIns="45720" rIns="18288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Verdana" pitchFamily="34" charset="0"/>
          </a:defRPr>
        </a:defPPr>
      </a:lstStyle>
    </a:lnDef>
  </a:objectDefaults>
  <a:extraClrSchemeLst>
    <a:extraClrScheme>
      <a:clrScheme name="2_Master_Templat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2_Master_Templat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2_Master_Templat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2_Master_Templat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2_Master_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2_Master_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2_Master_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2_Master_Template 8">
        <a:dk1>
          <a:srgbClr val="000000"/>
        </a:dk1>
        <a:lt1>
          <a:srgbClr val="FFFFFF"/>
        </a:lt1>
        <a:dk2>
          <a:srgbClr val="000000"/>
        </a:dk2>
        <a:lt2>
          <a:srgbClr val="C0C0C0"/>
        </a:lt2>
        <a:accent1>
          <a:srgbClr val="C1FEF9"/>
        </a:accent1>
        <a:accent2>
          <a:srgbClr val="DC0081"/>
        </a:accent2>
        <a:accent3>
          <a:srgbClr val="FFFFFF"/>
        </a:accent3>
        <a:accent4>
          <a:srgbClr val="000000"/>
        </a:accent4>
        <a:accent5>
          <a:srgbClr val="DDFEFB"/>
        </a:accent5>
        <a:accent6>
          <a:srgbClr val="C70074"/>
        </a:accent6>
        <a:hlink>
          <a:srgbClr val="618FFD"/>
        </a:hlink>
        <a:folHlink>
          <a:srgbClr val="CECECE"/>
        </a:folHlink>
      </a:clrScheme>
      <a:clrMap bg1="lt1" tx1="dk1" bg2="lt2" tx2="dk2" accent1="accent1" accent2="accent2" accent3="accent3" accent4="accent4" accent5="accent5" accent6="accent6" hlink="hlink" folHlink="folHlink"/>
    </a:extraClrScheme>
    <a:extraClrScheme>
      <a:clrScheme name="2_Master_Template 9">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618FFD"/>
        </a:hlink>
        <a:folHlink>
          <a:srgbClr val="CECECE"/>
        </a:folHlink>
      </a:clrScheme>
      <a:clrMap bg1="lt1" tx1="dk1" bg2="lt2" tx2="dk2" accent1="accent1" accent2="accent2" accent3="accent3" accent4="accent4" accent5="accent5" accent6="accent6" hlink="hlink" folHlink="folHlink"/>
    </a:extraClrScheme>
    <a:extraClrScheme>
      <a:clrScheme name="2_Master_Template 10">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3333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1">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00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2">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99CC"/>
        </a:hlink>
        <a:folHlink>
          <a:srgbClr val="CECECE"/>
        </a:folHlink>
      </a:clrScheme>
      <a:clrMap bg1="lt1" tx1="dk1" bg2="lt2" tx2="dk2" accent1="accent1" accent2="accent2" accent3="accent3" accent4="accent4" accent5="accent5" accent6="accent6" hlink="hlink" folHlink="folHlink"/>
    </a:extraClrScheme>
    <a:extraClrScheme>
      <a:clrScheme name="2_Master_Template 13">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66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4">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436F9F"/>
        </a:hlink>
        <a:folHlink>
          <a:srgbClr val="CECECE"/>
        </a:folHlink>
      </a:clrScheme>
      <a:clrMap bg1="lt1" tx1="dk1" bg2="lt2" tx2="dk2" accent1="accent1" accent2="accent2" accent3="accent3" accent4="accent4" accent5="accent5" accent6="accent6" hlink="hlink" folHlink="folHlink"/>
    </a:extraClrScheme>
    <a:extraClrScheme>
      <a:clrScheme name="2_Master_Template 15">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E4BB0E"/>
        </a:hlink>
        <a:folHlink>
          <a:srgbClr val="CECECE"/>
        </a:folHlink>
      </a:clrScheme>
      <a:clrMap bg1="lt1" tx1="dk1" bg2="lt2" tx2="dk2" accent1="accent1" accent2="accent2" accent3="accent3" accent4="accent4" accent5="accent5" accent6="accent6" hlink="hlink" folHlink="folHlink"/>
    </a:extraClrScheme>
    <a:extraClrScheme>
      <a:clrScheme name="2_Master_Template 16">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FFFFFF"/>
        </a:hlink>
        <a:folHlink>
          <a:srgbClr val="CECECE"/>
        </a:folHlink>
      </a:clrScheme>
      <a:clrMap bg1="lt1" tx1="dk1" bg2="lt2" tx2="dk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1_NG_MOC_Core_ModuleNew2">
  <a:themeElements>
    <a:clrScheme name="">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6699"/>
      </a:hlink>
      <a:folHlink>
        <a:srgbClr val="000066"/>
      </a:folHlink>
    </a:clrScheme>
    <a:fontScheme name="2_Master_Template">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gradFill rotWithShape="1">
          <a:gsLst>
            <a:gs pos="0">
              <a:srgbClr val="E4CD9A"/>
            </a:gs>
            <a:gs pos="100000">
              <a:srgbClr val="EEEFD7"/>
            </a:gs>
          </a:gsLst>
          <a:lin ang="2700000" scaled="1"/>
        </a:gradFill>
        <a:ln w="9525" cap="flat" cmpd="sng" algn="ctr">
          <a:noFill/>
          <a:prstDash val="solid"/>
          <a:round/>
          <a:headEnd type="none" w="med" len="med"/>
          <a:tailEnd type="none" w="med" len="med"/>
        </a:ln>
        <a:effectLst>
          <a:outerShdw dist="35921" dir="2700000" algn="ctr" rotWithShape="0">
            <a:srgbClr val="AFAFAF"/>
          </a:outerShdw>
        </a:effectLst>
      </a:spPr>
      <a:bodyPr vert="horz" wrap="square" lIns="182880" tIns="45720" rIns="18288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Verdana" pitchFamily="34" charset="0"/>
          </a:defRPr>
        </a:defPPr>
      </a:lstStyle>
    </a:spDef>
    <a:lnDef>
      <a:spPr bwMode="auto">
        <a:xfrm>
          <a:off x="0" y="0"/>
          <a:ext cx="1" cy="1"/>
        </a:xfrm>
        <a:custGeom>
          <a:avLst/>
          <a:gdLst/>
          <a:ahLst/>
          <a:cxnLst/>
          <a:rect l="0" t="0" r="0" b="0"/>
          <a:pathLst/>
        </a:custGeom>
        <a:gradFill rotWithShape="1">
          <a:gsLst>
            <a:gs pos="0">
              <a:srgbClr val="E4CD9A"/>
            </a:gs>
            <a:gs pos="100000">
              <a:srgbClr val="EEEFD7"/>
            </a:gs>
          </a:gsLst>
          <a:lin ang="2700000" scaled="1"/>
        </a:gradFill>
        <a:ln w="9525" cap="flat" cmpd="sng" algn="ctr">
          <a:noFill/>
          <a:prstDash val="solid"/>
          <a:round/>
          <a:headEnd type="none" w="med" len="med"/>
          <a:tailEnd type="none" w="med" len="med"/>
        </a:ln>
        <a:effectLst>
          <a:outerShdw dist="35921" dir="2700000" algn="ctr" rotWithShape="0">
            <a:srgbClr val="AFAFAF"/>
          </a:outerShdw>
        </a:effectLst>
      </a:spPr>
      <a:bodyPr vert="horz" wrap="square" lIns="182880" tIns="45720" rIns="18288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Verdana" pitchFamily="34" charset="0"/>
          </a:defRPr>
        </a:defPPr>
      </a:lstStyle>
    </a:lnDef>
  </a:objectDefaults>
  <a:extraClrSchemeLst>
    <a:extraClrScheme>
      <a:clrScheme name="2_Master_Templat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2_Master_Templat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2_Master_Templat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2_Master_Templat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2_Master_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2_Master_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2_Master_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2_Master_Template 8">
        <a:dk1>
          <a:srgbClr val="000000"/>
        </a:dk1>
        <a:lt1>
          <a:srgbClr val="FFFFFF"/>
        </a:lt1>
        <a:dk2>
          <a:srgbClr val="000000"/>
        </a:dk2>
        <a:lt2>
          <a:srgbClr val="C0C0C0"/>
        </a:lt2>
        <a:accent1>
          <a:srgbClr val="C1FEF9"/>
        </a:accent1>
        <a:accent2>
          <a:srgbClr val="DC0081"/>
        </a:accent2>
        <a:accent3>
          <a:srgbClr val="FFFFFF"/>
        </a:accent3>
        <a:accent4>
          <a:srgbClr val="000000"/>
        </a:accent4>
        <a:accent5>
          <a:srgbClr val="DDFEFB"/>
        </a:accent5>
        <a:accent6>
          <a:srgbClr val="C70074"/>
        </a:accent6>
        <a:hlink>
          <a:srgbClr val="618FFD"/>
        </a:hlink>
        <a:folHlink>
          <a:srgbClr val="CECECE"/>
        </a:folHlink>
      </a:clrScheme>
      <a:clrMap bg1="lt1" tx1="dk1" bg2="lt2" tx2="dk2" accent1="accent1" accent2="accent2" accent3="accent3" accent4="accent4" accent5="accent5" accent6="accent6" hlink="hlink" folHlink="folHlink"/>
    </a:extraClrScheme>
    <a:extraClrScheme>
      <a:clrScheme name="2_Master_Template 9">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618FFD"/>
        </a:hlink>
        <a:folHlink>
          <a:srgbClr val="CECECE"/>
        </a:folHlink>
      </a:clrScheme>
      <a:clrMap bg1="lt1" tx1="dk1" bg2="lt2" tx2="dk2" accent1="accent1" accent2="accent2" accent3="accent3" accent4="accent4" accent5="accent5" accent6="accent6" hlink="hlink" folHlink="folHlink"/>
    </a:extraClrScheme>
    <a:extraClrScheme>
      <a:clrScheme name="2_Master_Template 10">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3333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1">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00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2">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99CC"/>
        </a:hlink>
        <a:folHlink>
          <a:srgbClr val="CECECE"/>
        </a:folHlink>
      </a:clrScheme>
      <a:clrMap bg1="lt1" tx1="dk1" bg2="lt2" tx2="dk2" accent1="accent1" accent2="accent2" accent3="accent3" accent4="accent4" accent5="accent5" accent6="accent6" hlink="hlink" folHlink="folHlink"/>
    </a:extraClrScheme>
    <a:extraClrScheme>
      <a:clrScheme name="2_Master_Template 13">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66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4">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436F9F"/>
        </a:hlink>
        <a:folHlink>
          <a:srgbClr val="CECECE"/>
        </a:folHlink>
      </a:clrScheme>
      <a:clrMap bg1="lt1" tx1="dk1" bg2="lt2" tx2="dk2" accent1="accent1" accent2="accent2" accent3="accent3" accent4="accent4" accent5="accent5" accent6="accent6" hlink="hlink" folHlink="folHlink"/>
    </a:extraClrScheme>
    <a:extraClrScheme>
      <a:clrScheme name="2_Master_Template 15">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E4BB0E"/>
        </a:hlink>
        <a:folHlink>
          <a:srgbClr val="CECECE"/>
        </a:folHlink>
      </a:clrScheme>
      <a:clrMap bg1="lt1" tx1="dk1" bg2="lt2" tx2="dk2" accent1="accent1" accent2="accent2" accent3="accent3" accent4="accent4" accent5="accent5" accent6="accent6" hlink="hlink" folHlink="folHlink"/>
    </a:extraClrScheme>
    <a:extraClrScheme>
      <a:clrScheme name="2_Master_Template 16">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FFFFFF"/>
        </a:hlink>
        <a:folHlink>
          <a:srgbClr val="CECECE"/>
        </a:folHlink>
      </a:clrScheme>
      <a:clrMap bg1="lt1" tx1="dk1" bg2="lt2" tx2="dk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emplate/>
  <TotalTime>0</TotalTime>
  <Words>10555</Words>
  <Application>Microsoft Office PowerPoint</Application>
  <PresentationFormat>On-screen Show (4:3)</PresentationFormat>
  <Paragraphs>1419</Paragraphs>
  <Slides>81</Slides>
  <Notes>78</Notes>
  <HiddenSlides>7</HiddenSlides>
  <MMClips>1</MMClips>
  <ScaleCrop>false</ScaleCrop>
  <HeadingPairs>
    <vt:vector size="6" baseType="variant">
      <vt:variant>
        <vt:lpstr>Fonts Used</vt:lpstr>
      </vt:variant>
      <vt:variant>
        <vt:i4>21</vt:i4>
      </vt:variant>
      <vt:variant>
        <vt:lpstr>Theme</vt:lpstr>
      </vt:variant>
      <vt:variant>
        <vt:i4>9</vt:i4>
      </vt:variant>
      <vt:variant>
        <vt:lpstr>Slide Titles</vt:lpstr>
      </vt:variant>
      <vt:variant>
        <vt:i4>81</vt:i4>
      </vt:variant>
    </vt:vector>
  </HeadingPairs>
  <TitlesOfParts>
    <vt:vector size="111" baseType="lpstr">
      <vt:lpstr>Wingdings</vt:lpstr>
      <vt:lpstr>segoe-ui_semibold</vt:lpstr>
      <vt:lpstr>Calibri</vt:lpstr>
      <vt:lpstr>Verdana</vt:lpstr>
      <vt:lpstr>Calibri Light</vt:lpstr>
      <vt:lpstr>Times New Roman</vt:lpstr>
      <vt:lpstr>Segoe UI Semibold</vt:lpstr>
      <vt:lpstr>Segoe Semibold</vt:lpstr>
      <vt:lpstr>Mangal</vt:lpstr>
      <vt:lpstr>Segoe UI Semilight</vt:lpstr>
      <vt:lpstr>Impact</vt:lpstr>
      <vt:lpstr>MS PGothic</vt:lpstr>
      <vt:lpstr>&amp;quot</vt:lpstr>
      <vt:lpstr>Consolas</vt:lpstr>
      <vt:lpstr>Arial</vt:lpstr>
      <vt:lpstr>Segoe UI Light</vt:lpstr>
      <vt:lpstr>Segoe UI Black</vt:lpstr>
      <vt:lpstr>MS PGothic</vt:lpstr>
      <vt:lpstr>Segoe UI Symbol</vt:lpstr>
      <vt:lpstr>Segoe UI</vt:lpstr>
      <vt:lpstr>Courier New</vt:lpstr>
      <vt:lpstr>GuruSkill Master</vt:lpstr>
      <vt:lpstr>NG_MOC_Core_ModuleNew2</vt:lpstr>
      <vt:lpstr>1_WHITE TEMPLATE</vt:lpstr>
      <vt:lpstr>3_3-30810_Convergence_EMEA_Keynote_Template_Dark</vt:lpstr>
      <vt:lpstr>2_MSVID_White_16x9_2012-08-18</vt:lpstr>
      <vt:lpstr>1_5-30610_Microsoft_Ignite_Keynote_Template</vt:lpstr>
      <vt:lpstr>GuruSkill</vt:lpstr>
      <vt:lpstr>Office Theme</vt:lpstr>
      <vt:lpstr>1_NG_MOC_Core_ModuleNew2</vt:lpstr>
      <vt:lpstr>Agenda and Logistics 70-535 Architecting Azure Solutions</vt:lpstr>
      <vt:lpstr>Exam 70-535 Architecting Microsoft Azure Solutions Data &amp; Cloud Skill Up Workshop - Azure Fundamentals </vt:lpstr>
      <vt:lpstr>Create and Manage Compute Resources (20-25%)</vt:lpstr>
      <vt:lpstr>Create and Manage Compute Resources (20-25%)</vt:lpstr>
      <vt:lpstr>Deploy workloads on Azure Resource Manager (ARM) virtual machines (VMs)  </vt:lpstr>
      <vt:lpstr>Azure Platform</vt:lpstr>
      <vt:lpstr>Azure Resource Manager (ARM) </vt:lpstr>
      <vt:lpstr>Azure Resource Manager Terminology</vt:lpstr>
      <vt:lpstr>Reusable ARM templates</vt:lpstr>
      <vt:lpstr>PowerPoint Presentation</vt:lpstr>
      <vt:lpstr>Compute</vt:lpstr>
      <vt:lpstr>PowerPoint Presentation</vt:lpstr>
      <vt:lpstr>Azure VM Sizes</vt:lpstr>
      <vt:lpstr>VM Sizes</vt:lpstr>
      <vt:lpstr>VM Azure Compute Unit (ACU) </vt:lpstr>
      <vt:lpstr>The Fundamental Element of Azure</vt:lpstr>
      <vt:lpstr>The Fundamental Element of Azure</vt:lpstr>
      <vt:lpstr>VM Disks</vt:lpstr>
      <vt:lpstr>Premium vs Standard (SSD vs HDD) Comparison </vt:lpstr>
      <vt:lpstr>VM Recommendations</vt:lpstr>
      <vt:lpstr>PowerPoint Presentation</vt:lpstr>
      <vt:lpstr>High Availability &amp; Disaster Recovery in Azure</vt:lpstr>
      <vt:lpstr>Defining Disaster Recovery within Azure</vt:lpstr>
      <vt:lpstr>Understanding Azure VM Availability Single VM</vt:lpstr>
      <vt:lpstr>Understanding Azure VM Availability Single VM</vt:lpstr>
      <vt:lpstr>Defining High Availability 2 or more Azure VMs</vt:lpstr>
      <vt:lpstr>Availability Sets</vt:lpstr>
      <vt:lpstr>Availability Sets</vt:lpstr>
      <vt:lpstr>Availability Sets: How Do We Do It? Fault and Update Domains</vt:lpstr>
      <vt:lpstr>Virtual Machine Availability Sets Update Domains are honored by host OS updates</vt:lpstr>
      <vt:lpstr>PowerPoint Presentation</vt:lpstr>
      <vt:lpstr>Why VM Scale Sets?</vt:lpstr>
      <vt:lpstr>Autoscale with VM Scale Sets</vt:lpstr>
      <vt:lpstr>VM scale set app deployment models</vt:lpstr>
      <vt:lpstr>Azure Batch </vt:lpstr>
      <vt:lpstr>Design microservices-based solutions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DevOps + Containers Enable Microservices</vt:lpstr>
      <vt:lpstr>Microservices 101 </vt:lpstr>
      <vt:lpstr>PowerPoint Presentation</vt:lpstr>
      <vt:lpstr>DevOps &amp; Monolithic vs Micro Services</vt:lpstr>
      <vt:lpstr>Monolith/Traditional vs Microservices/born in cloud</vt:lpstr>
      <vt:lpstr>PowerPoint Presentation</vt:lpstr>
      <vt:lpstr>PowerPoint Presentation</vt:lpstr>
      <vt:lpstr>PowerPoint Presentation</vt:lpstr>
      <vt:lpstr>Microsoft Azure Service Fabric A platform for reliable, hyperscale, microservice-based applications</vt:lpstr>
      <vt:lpstr>PowerPoint Presentation</vt:lpstr>
      <vt:lpstr>PowerPoint Presentation</vt:lpstr>
      <vt:lpstr>PowerPoint Presentation</vt:lpstr>
      <vt:lpstr>PowerPoint Presentation</vt:lpstr>
      <vt:lpstr>PowerPoint Presentation</vt:lpstr>
      <vt:lpstr>Azure Site Recovery</vt:lpstr>
      <vt:lpstr>Azure Site Recovery support matrix *</vt:lpstr>
      <vt:lpstr>Azure BC/DR Capabilities &amp; Use Cases</vt:lpstr>
      <vt:lpstr>Disaster Recovery Capabilities &amp; Use Cases</vt:lpstr>
      <vt:lpstr>PowerPoint Presentation</vt:lpstr>
      <vt:lpstr>PowerPoint Presentation</vt:lpstr>
      <vt:lpstr>PowerPoint Presentation</vt:lpstr>
      <vt:lpstr>Azure Backup Key Workloads</vt:lpstr>
      <vt:lpstr>How It Works: Azure Backup Server </vt:lpstr>
      <vt:lpstr>PowerPoint Presentation</vt:lpstr>
      <vt:lpstr>Backup Schedule &amp; Retention Policy</vt:lpstr>
      <vt:lpstr>Cancelling Schedule and Removing Backups</vt:lpstr>
      <vt:lpstr>Microsoft Azure Backup Server v2</vt:lpstr>
      <vt:lpstr>Documentation / More Info…</vt:lpstr>
      <vt:lpstr>StorSimple Supported workloads</vt:lpstr>
      <vt:lpstr>EXAM TIP!</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2017-09-15T19:14:02Z</dcterms:created>
  <dcterms:modified xsi:type="dcterms:W3CDTF">2018-05-16T18:44:25Z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dstolts@microsoft.com</vt:lpwstr>
  </property>
  <property fmtid="{D5CDD505-2E9C-101B-9397-08002B2CF9AE}" pid="5" name="MSIP_Label_f42aa342-8706-4288-bd11-ebb85995028c_SetDate">
    <vt:lpwstr>2018-01-19T07:33:26.9972805Z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